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08.12.2012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08.12.2012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08.12.2012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8229600" cy="1066800"/>
          </a:xfrm>
        </p:spPr>
        <p:txBody>
          <a:bodyPr/>
          <a:lstStyle/>
          <a:p>
            <a:r>
              <a:rPr lang="uk-UA" dirty="0" smtClean="0"/>
              <a:t>Участь у конкурсах, олімпіадах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44824"/>
            <a:ext cx="2545898" cy="3600400"/>
          </a:xfr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4835518"/>
              </p:ext>
            </p:extLst>
          </p:nvPr>
        </p:nvGraphicFramePr>
        <p:xfrm>
          <a:off x="2915816" y="1844824"/>
          <a:ext cx="6077585" cy="8239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8920"/>
                <a:gridCol w="1519555"/>
                <a:gridCol w="1519555"/>
                <a:gridCol w="1519555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500"/>
                        </a:spcAft>
                      </a:pPr>
                      <a:r>
                        <a:rPr lang="uk-UA" sz="1100" kern="1400" dirty="0">
                          <a:effectLst/>
                        </a:rPr>
                        <a:t>Участь в олімпіадах по ІКТ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500"/>
                        </a:spcAft>
                      </a:pPr>
                      <a:r>
                        <a:rPr lang="uk-UA" sz="1100" kern="1400">
                          <a:effectLst/>
                        </a:rPr>
                        <a:t>Рік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500"/>
                        </a:spcAft>
                      </a:pPr>
                      <a:r>
                        <a:rPr lang="uk-UA" sz="1100" kern="1400">
                          <a:effectLst/>
                        </a:rPr>
                        <a:t>Кількість учнів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500"/>
                        </a:spcAft>
                      </a:pPr>
                      <a:r>
                        <a:rPr lang="uk-UA" sz="1100" kern="1400">
                          <a:effectLst/>
                        </a:rPr>
                        <a:t>Зайняте місце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500"/>
                        </a:spcAft>
                      </a:pPr>
                      <a:r>
                        <a:rPr lang="uk-UA" sz="1200" kern="1400">
                          <a:effectLst/>
                        </a:rPr>
                        <a:t>Районна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500"/>
                        </a:spcAft>
                      </a:pPr>
                      <a:r>
                        <a:rPr lang="uk-UA" sz="1200" kern="1400">
                          <a:effectLst/>
                        </a:rPr>
                        <a:t>2011-2012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500"/>
                        </a:spcAft>
                      </a:pPr>
                      <a:r>
                        <a:rPr lang="en-US" sz="1200" kern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500"/>
                        </a:spcAft>
                      </a:pPr>
                      <a:r>
                        <a:rPr lang="en-US" sz="1200" kern="1400">
                          <a:effectLst/>
                        </a:rPr>
                        <a:t>IV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Aft>
                          <a:spcPts val="500"/>
                        </a:spcAft>
                      </a:pPr>
                      <a:r>
                        <a:rPr lang="uk-UA" sz="1200" kern="1400">
                          <a:effectLst/>
                        </a:rPr>
                        <a:t>Районна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500"/>
                        </a:spcAft>
                      </a:pPr>
                      <a:r>
                        <a:rPr lang="en-US" sz="1200" kern="1400" dirty="0">
                          <a:effectLst/>
                        </a:rPr>
                        <a:t>2012-2013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500"/>
                        </a:spcAft>
                      </a:pPr>
                      <a:r>
                        <a:rPr lang="en-US" sz="1200" kern="14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Aft>
                          <a:spcPts val="500"/>
                        </a:spcAft>
                      </a:pPr>
                      <a:r>
                        <a:rPr lang="uk-UA" sz="1200" kern="1400" dirty="0">
                          <a:effectLst/>
                        </a:rPr>
                        <a:t>ІІІ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924943"/>
            <a:ext cx="5518150" cy="162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869160"/>
            <a:ext cx="5518150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45256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545"/>
    </mc:Choice>
    <mc:Fallback>
      <p:transition spd="slow" advTm="105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92696"/>
            <a:ext cx="8208912" cy="259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44824"/>
            <a:ext cx="5949950" cy="3109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700808"/>
            <a:ext cx="4829175" cy="504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09560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589"/>
    </mc:Choice>
    <mc:Fallback>
      <p:transition spd="slow" advTm="85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476673"/>
            <a:ext cx="4752528" cy="2429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18847"/>
            <a:ext cx="6677405" cy="3736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532" y="836712"/>
            <a:ext cx="5097250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40925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96"/>
    </mc:Choice>
    <mc:Fallback>
      <p:transition spd="slow" advTm="86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51520" y="764704"/>
            <a:ext cx="8382000" cy="1069848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Основні</a:t>
            </a:r>
            <a:r>
              <a:rPr lang="ru-RU" dirty="0" smtClean="0"/>
              <a:t> </a:t>
            </a:r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впровадження</a:t>
            </a:r>
            <a:r>
              <a:rPr lang="ru-RU" dirty="0"/>
              <a:t> </a:t>
            </a:r>
            <a:r>
              <a:rPr lang="ru-RU" dirty="0" err="1"/>
              <a:t>ідей</a:t>
            </a:r>
            <a:r>
              <a:rPr lang="ru-RU" dirty="0"/>
              <a:t> та </a:t>
            </a:r>
            <a:r>
              <a:rPr lang="ru-RU" dirty="0" err="1"/>
              <a:t>технологій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Уроки лекції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uk-UA" dirty="0" smtClean="0"/>
              <a:t>Бесіди, диспути</a:t>
            </a:r>
            <a:endParaRPr lang="ru-RU" dirty="0"/>
          </a:p>
        </p:txBody>
      </p:sp>
      <p:pic>
        <p:nvPicPr>
          <p:cNvPr id="13" name="Объект 12"/>
          <p:cNvPicPr>
            <a:picLocks noGrp="1" noChangeAspect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95" y="3136380"/>
            <a:ext cx="4039985" cy="3029989"/>
          </a:xfrm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6" t="10283" r="4758" b="10148"/>
          <a:stretch/>
        </p:blipFill>
        <p:spPr bwMode="auto">
          <a:xfrm>
            <a:off x="179512" y="3356992"/>
            <a:ext cx="4370496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77264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15"/>
    </mc:Choice>
    <mc:Fallback>
      <p:transition spd="slow" advTm="39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51520" y="764704"/>
            <a:ext cx="8382000" cy="1069848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Основні</a:t>
            </a:r>
            <a:r>
              <a:rPr lang="ru-RU" dirty="0" smtClean="0"/>
              <a:t> </a:t>
            </a:r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впровадження</a:t>
            </a:r>
            <a:r>
              <a:rPr lang="ru-RU" dirty="0"/>
              <a:t> </a:t>
            </a:r>
            <a:r>
              <a:rPr lang="ru-RU" dirty="0" err="1"/>
              <a:t>ідей</a:t>
            </a:r>
            <a:r>
              <a:rPr lang="ru-RU" dirty="0"/>
              <a:t> та </a:t>
            </a:r>
            <a:r>
              <a:rPr lang="ru-RU" dirty="0" err="1"/>
              <a:t>технологій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607966"/>
          </a:xfrm>
        </p:spPr>
        <p:txBody>
          <a:bodyPr/>
          <a:lstStyle/>
          <a:p>
            <a:r>
              <a:rPr lang="uk-UA" dirty="0" smtClean="0"/>
              <a:t>Уроки ігри </a:t>
            </a:r>
          </a:p>
          <a:p>
            <a:r>
              <a:rPr lang="uk-UA" dirty="0" smtClean="0"/>
              <a:t>«Найрозумніший» 10 клас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half" idx="3"/>
          </p:nvPr>
        </p:nvSpPr>
        <p:spPr>
          <a:xfrm>
            <a:off x="4480073" y="2244970"/>
            <a:ext cx="4282927" cy="607966"/>
          </a:xfrm>
        </p:spPr>
        <p:txBody>
          <a:bodyPr/>
          <a:lstStyle/>
          <a:p>
            <a:r>
              <a:rPr lang="uk-UA" dirty="0" smtClean="0"/>
              <a:t>Уроки-вікторини</a:t>
            </a:r>
          </a:p>
          <a:p>
            <a:r>
              <a:rPr lang="uk-UA" dirty="0" smtClean="0"/>
              <a:t>«Своя гра» 7 клас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888" b="26059"/>
          <a:stretch/>
        </p:blipFill>
        <p:spPr bwMode="auto">
          <a:xfrm>
            <a:off x="366926" y="3030499"/>
            <a:ext cx="4032448" cy="2696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073" y="3030499"/>
            <a:ext cx="4314195" cy="2696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7404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31"/>
    </mc:Choice>
    <mc:Fallback>
      <p:transition spd="slow" advTm="353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51520" y="764704"/>
            <a:ext cx="8382000" cy="1069848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Основні</a:t>
            </a:r>
            <a:r>
              <a:rPr lang="ru-RU" dirty="0" smtClean="0"/>
              <a:t> </a:t>
            </a:r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впровадження</a:t>
            </a:r>
            <a:r>
              <a:rPr lang="ru-RU" dirty="0"/>
              <a:t> </a:t>
            </a:r>
            <a:r>
              <a:rPr lang="ru-RU" dirty="0" err="1"/>
              <a:t>ідей</a:t>
            </a:r>
            <a:r>
              <a:rPr lang="ru-RU" dirty="0"/>
              <a:t> та </a:t>
            </a:r>
            <a:r>
              <a:rPr lang="ru-RU" dirty="0" err="1"/>
              <a:t>технологій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 rot="16200000">
            <a:off x="-1324680" y="3997088"/>
            <a:ext cx="4041648" cy="457200"/>
          </a:xfrm>
        </p:spPr>
        <p:txBody>
          <a:bodyPr vert="horz"/>
          <a:lstStyle/>
          <a:p>
            <a:r>
              <a:rPr lang="uk-UA" sz="3200" dirty="0" smtClean="0"/>
              <a:t>Уроки - екскурсії</a:t>
            </a:r>
            <a:endParaRPr lang="ru-RU" sz="3200" dirty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135709"/>
            <a:ext cx="4041775" cy="3031331"/>
          </a:xfrm>
        </p:spPr>
      </p:pic>
      <p:sp>
        <p:nvSpPr>
          <p:cNvPr id="4" name="TextBox 3"/>
          <p:cNvSpPr txBox="1"/>
          <p:nvPr/>
        </p:nvSpPr>
        <p:spPr>
          <a:xfrm>
            <a:off x="3419872" y="1628800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latin typeface="Arial" pitchFamily="34" charset="0"/>
                <a:cs typeface="Arial" pitchFamily="34" charset="0"/>
              </a:rPr>
              <a:t>Бібліотека ім. М. Горького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74376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93"/>
    </mc:Choice>
    <mc:Fallback>
      <p:transition spd="slow" advTm="31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3034680" cy="10668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Дніпрогес ім. Леніна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068960"/>
            <a:ext cx="5370147" cy="3580098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476672"/>
            <a:ext cx="5544108" cy="369607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49336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04"/>
    </mc:Choice>
    <mc:Fallback>
      <p:transition spd="slow" advTm="64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51520" y="764704"/>
            <a:ext cx="8382000" cy="1069848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Основні</a:t>
            </a:r>
            <a:r>
              <a:rPr lang="ru-RU" dirty="0" smtClean="0"/>
              <a:t> </a:t>
            </a:r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впровадження</a:t>
            </a:r>
            <a:r>
              <a:rPr lang="ru-RU" dirty="0"/>
              <a:t> </a:t>
            </a:r>
            <a:r>
              <a:rPr lang="ru-RU" dirty="0" err="1"/>
              <a:t>ідей</a:t>
            </a:r>
            <a:r>
              <a:rPr lang="ru-RU" dirty="0"/>
              <a:t> та </a:t>
            </a:r>
            <a:r>
              <a:rPr lang="ru-RU" dirty="0" err="1"/>
              <a:t>технологій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179512" y="2996952"/>
            <a:ext cx="2448272" cy="1040014"/>
          </a:xfrm>
        </p:spPr>
        <p:txBody>
          <a:bodyPr/>
          <a:lstStyle/>
          <a:p>
            <a:r>
              <a:rPr lang="uk-UA" dirty="0" smtClean="0"/>
              <a:t>Урок-екскурсія на підприємство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060848"/>
            <a:ext cx="6336704" cy="4224469"/>
          </a:xfrm>
        </p:spPr>
      </p:pic>
    </p:spTree>
    <p:extLst>
      <p:ext uri="{BB962C8B-B14F-4D97-AF65-F5344CB8AC3E}">
        <p14:creationId xmlns:p14="http://schemas.microsoft.com/office/powerpoint/2010/main" val="3738593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71"/>
    </mc:Choice>
    <mc:Fallback>
      <p:transition spd="slow" advTm="29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382000" cy="1069848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методи</a:t>
            </a:r>
            <a:r>
              <a:rPr lang="ru-RU" dirty="0"/>
              <a:t> </a:t>
            </a:r>
            <a:r>
              <a:rPr lang="ru-RU" dirty="0" err="1"/>
              <a:t>впровадження</a:t>
            </a:r>
            <a:r>
              <a:rPr lang="ru-RU" dirty="0"/>
              <a:t> </a:t>
            </a:r>
            <a:r>
              <a:rPr lang="ru-RU" dirty="0" err="1"/>
              <a:t>ідей</a:t>
            </a:r>
            <a:r>
              <a:rPr lang="ru-RU" dirty="0"/>
              <a:t> та </a:t>
            </a:r>
            <a:r>
              <a:rPr lang="ru-RU" dirty="0" err="1"/>
              <a:t>технологій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2276872"/>
            <a:ext cx="7848872" cy="457200"/>
          </a:xfrm>
        </p:spPr>
        <p:txBody>
          <a:bodyPr/>
          <a:lstStyle/>
          <a:p>
            <a:r>
              <a:rPr lang="uk-UA" dirty="0" smtClean="0"/>
              <a:t>Уроки-тренінги для учнів «Безпечний Інтернет» 5 клас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135709"/>
            <a:ext cx="4041775" cy="3031331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945" y="3136380"/>
            <a:ext cx="4039985" cy="3029989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4448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446"/>
    </mc:Choice>
    <mc:Fallback>
      <p:transition spd="slow" advTm="84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Практична діяльність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 smtClean="0"/>
              <a:t>Уроки-практикуми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uk-UA" dirty="0" smtClean="0"/>
              <a:t>Уроки контролю знань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135709"/>
            <a:ext cx="4041775" cy="3031331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945" y="3136380"/>
            <a:ext cx="4039985" cy="3029989"/>
          </a:xfrm>
        </p:spPr>
      </p:pic>
    </p:spTree>
    <p:extLst>
      <p:ext uri="{BB962C8B-B14F-4D97-AF65-F5344CB8AC3E}">
        <p14:creationId xmlns:p14="http://schemas.microsoft.com/office/powerpoint/2010/main" val="4083585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20"/>
    </mc:Choice>
    <mc:Fallback>
      <p:transition spd="slow" advTm="292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39552" y="548680"/>
            <a:ext cx="3394720" cy="106680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Методичні розробки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457200" y="1772816"/>
            <a:ext cx="2962672" cy="4801720"/>
          </a:xfrm>
        </p:spPr>
        <p:txBody>
          <a:bodyPr>
            <a:normAutofit/>
          </a:bodyPr>
          <a:lstStyle/>
          <a:p>
            <a:r>
              <a:rPr lang="uk-UA" sz="2000" i="1" dirty="0">
                <a:latin typeface="Cambria"/>
                <a:ea typeface="Calibri"/>
                <a:cs typeface="Times New Roman"/>
              </a:rPr>
              <a:t>Презентація «Інтернет очима дітей» </a:t>
            </a:r>
            <a:r>
              <a:rPr lang="uk-UA" sz="2000" i="1" dirty="0" smtClean="0">
                <a:latin typeface="Cambria"/>
                <a:ea typeface="Calibri"/>
                <a:cs typeface="Times New Roman"/>
              </a:rPr>
              <a:t>1-11 класів</a:t>
            </a:r>
          </a:p>
          <a:p>
            <a:r>
              <a:rPr lang="uk-UA" sz="2000" i="1" dirty="0">
                <a:latin typeface="Cambria"/>
                <a:ea typeface="Calibri"/>
                <a:cs typeface="Times New Roman"/>
              </a:rPr>
              <a:t>Презентація </a:t>
            </a:r>
            <a:r>
              <a:rPr lang="uk-UA" sz="2000" i="1" dirty="0" smtClean="0">
                <a:latin typeface="Cambria"/>
                <a:ea typeface="Calibri"/>
                <a:cs typeface="Times New Roman"/>
              </a:rPr>
              <a:t> «</a:t>
            </a:r>
            <a:r>
              <a:rPr lang="uk-UA" sz="2000" i="1" dirty="0" err="1">
                <a:latin typeface="Cambria"/>
                <a:ea typeface="Calibri"/>
                <a:cs typeface="Times New Roman"/>
              </a:rPr>
              <a:t>СНІДу-НІ</a:t>
            </a:r>
            <a:r>
              <a:rPr lang="uk-UA" sz="2000" i="1" dirty="0">
                <a:latin typeface="Cambria"/>
                <a:ea typeface="Calibri"/>
                <a:cs typeface="Times New Roman"/>
              </a:rPr>
              <a:t>!» </a:t>
            </a:r>
            <a:r>
              <a:rPr lang="uk-UA" sz="2000" i="1" dirty="0" smtClean="0">
                <a:latin typeface="Cambria"/>
                <a:ea typeface="Calibri"/>
                <a:cs typeface="Times New Roman"/>
              </a:rPr>
              <a:t> 8-11 класів</a:t>
            </a:r>
          </a:p>
          <a:p>
            <a:r>
              <a:rPr lang="uk-UA" sz="2000" i="1" dirty="0">
                <a:latin typeface="Cambria"/>
                <a:ea typeface="Calibri"/>
                <a:cs typeface="Times New Roman"/>
              </a:rPr>
              <a:t>Презентація для уроку з Основ здоров</a:t>
            </a:r>
            <a:r>
              <a:rPr lang="ru-RU" sz="2000" i="1" dirty="0">
                <a:latin typeface="Cambria"/>
                <a:ea typeface="Calibri"/>
                <a:cs typeface="Times New Roman"/>
              </a:rPr>
              <a:t>’</a:t>
            </a:r>
            <a:r>
              <a:rPr lang="uk-UA" sz="2000" i="1" dirty="0">
                <a:latin typeface="Cambria"/>
                <a:ea typeface="Calibri"/>
                <a:cs typeface="Times New Roman"/>
              </a:rPr>
              <a:t>я «Пожежна безпека» </a:t>
            </a:r>
            <a:r>
              <a:rPr lang="uk-UA" sz="2000" i="1" dirty="0" smtClean="0">
                <a:latin typeface="Cambria"/>
                <a:ea typeface="Calibri"/>
                <a:cs typeface="Times New Roman"/>
              </a:rPr>
              <a:t>5 клас</a:t>
            </a:r>
            <a:endParaRPr lang="ru-RU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8" t="6370" r="9262" b="1671"/>
          <a:stretch/>
        </p:blipFill>
        <p:spPr bwMode="auto">
          <a:xfrm>
            <a:off x="3203848" y="548679"/>
            <a:ext cx="3375846" cy="2376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1" t="3127" r="10747"/>
          <a:stretch/>
        </p:blipFill>
        <p:spPr bwMode="auto">
          <a:xfrm>
            <a:off x="4936977" y="1916832"/>
            <a:ext cx="3698750" cy="2822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" t="2538" r="10478"/>
          <a:stretch/>
        </p:blipFill>
        <p:spPr bwMode="auto">
          <a:xfrm>
            <a:off x="3311224" y="3960646"/>
            <a:ext cx="3456384" cy="2621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97351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415"/>
    </mc:Choice>
    <mc:Fallback>
      <p:transition spd="slow" advTm="94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Презентації дітей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204864"/>
            <a:ext cx="6567129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0024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694"/>
    </mc:Choice>
    <mc:Fallback>
      <p:transition spd="slow" advTm="45694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9|2.3|1.5|1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2|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2.2|2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2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4|2.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0</TotalTime>
  <Words>135</Words>
  <Application>Microsoft Office PowerPoint</Application>
  <PresentationFormat>Экран (4:3)</PresentationFormat>
  <Paragraphs>37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Городская</vt:lpstr>
      <vt:lpstr>Участь у конкурсах, олімпіадах</vt:lpstr>
      <vt:lpstr>Презентация PowerPoint</vt:lpstr>
      <vt:lpstr>Презентация PowerPoint</vt:lpstr>
      <vt:lpstr>Основні методи впровадження ідей та технологій</vt:lpstr>
      <vt:lpstr>Основні методи впровадження ідей та технологій</vt:lpstr>
      <vt:lpstr>Основні методи впровадження ідей та технологій</vt:lpstr>
      <vt:lpstr>Дніпрогес ім. Леніна</vt:lpstr>
      <vt:lpstr>Основні методи впровадження ідей та технологій</vt:lpstr>
      <vt:lpstr>Основні методи впровадження ідей та технологій</vt:lpstr>
      <vt:lpstr>Практична діяльність</vt:lpstr>
      <vt:lpstr>Методичні розробки</vt:lpstr>
      <vt:lpstr>Презентації дітей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Участь у конкурсах, олімпіадах</dc:title>
  <dc:creator>jack daniels</dc:creator>
  <cp:lastModifiedBy>jack daniels</cp:lastModifiedBy>
  <cp:revision>1</cp:revision>
  <dcterms:created xsi:type="dcterms:W3CDTF">2012-12-08T18:02:58Z</dcterms:created>
  <dcterms:modified xsi:type="dcterms:W3CDTF">2012-12-08T18:04:34Z</dcterms:modified>
</cp:coreProperties>
</file>