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06.12.2012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Бібліотека – інформаційна система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Урок-екскурсія</a:t>
            </a:r>
          </a:p>
          <a:p>
            <a:r>
              <a:rPr lang="uk-UA" dirty="0" err="1" smtClean="0"/>
              <a:t>фотозвіт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29000"/>
            <a:ext cx="3491880" cy="26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3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48680"/>
            <a:ext cx="4032448" cy="5376598"/>
          </a:xfrm>
        </p:spPr>
      </p:pic>
    </p:spTree>
    <p:extLst>
      <p:ext uri="{BB962C8B-B14F-4D97-AF65-F5344CB8AC3E}">
        <p14:creationId xmlns:p14="http://schemas.microsoft.com/office/powerpoint/2010/main" val="404580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4764021" cy="35730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23097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2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4128458" cy="30963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852936"/>
            <a:ext cx="4355976" cy="326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6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4824536" cy="36184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493642"/>
            <a:ext cx="4799538" cy="359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2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564904"/>
            <a:ext cx="4644008" cy="34830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4956043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1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2517744" cy="33569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733384"/>
            <a:ext cx="3611893" cy="27089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658335"/>
            <a:ext cx="3707904" cy="278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658335"/>
            <a:ext cx="3690156" cy="276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7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5244075" cy="39330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68960"/>
            <a:ext cx="4668011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4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4956043" cy="37170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913" y="2852936"/>
            <a:ext cx="5340086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3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5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90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52053" cy="37890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3" y="2780928"/>
            <a:ext cx="5436096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95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13</TotalTime>
  <Words>6</Words>
  <Application>Microsoft Office PowerPoint</Application>
  <PresentationFormat>Экран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NewsPrint</vt:lpstr>
      <vt:lpstr>Бібліотека – інформаційна 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Бібліотека – інформаційна система</dc:title>
  <dc:creator>jack daniels</dc:creator>
  <cp:lastModifiedBy>jack daniels</cp:lastModifiedBy>
  <cp:revision>3</cp:revision>
  <dcterms:created xsi:type="dcterms:W3CDTF">2012-12-06T11:54:01Z</dcterms:created>
  <dcterms:modified xsi:type="dcterms:W3CDTF">2012-12-06T12:18:15Z</dcterms:modified>
</cp:coreProperties>
</file>