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4" r:id="rId6"/>
    <p:sldId id="263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Кабінет «Інформатики» школи № 72              м. Запоріжжя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</a:t>
            </a:r>
            <a:r>
              <a:rPr lang="uk-UA" dirty="0" err="1" smtClean="0"/>
              <a:t>ій</a:t>
            </a:r>
            <a:r>
              <a:rPr lang="uk-UA" dirty="0" smtClean="0"/>
              <a:t> кабінет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656183" cy="264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Кабінет «</a:t>
            </a:r>
            <a:r>
              <a:rPr lang="uk-UA" dirty="0" err="1" smtClean="0"/>
              <a:t>Інформатки</a:t>
            </a:r>
            <a:r>
              <a:rPr lang="uk-UA" dirty="0" smtClean="0"/>
              <a:t>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Моє робоче місце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1060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935552"/>
            <a:ext cx="4040188" cy="2693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4041775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0808"/>
            <a:ext cx="40417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3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Кабінет «</a:t>
            </a:r>
            <a:r>
              <a:rPr lang="uk-UA" dirty="0" err="1" smtClean="0"/>
              <a:t>Інформатки</a:t>
            </a:r>
            <a:r>
              <a:rPr lang="uk-UA" dirty="0" smtClean="0"/>
              <a:t>»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935552"/>
            <a:ext cx="4040188" cy="2693458"/>
          </a:xfr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04664"/>
            <a:ext cx="10541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938071"/>
            <a:ext cx="4041775" cy="268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81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Уроки Основ здоров</a:t>
            </a:r>
            <a:r>
              <a:rPr lang="en-US" dirty="0" smtClean="0"/>
              <a:t>’</a:t>
            </a:r>
            <a:r>
              <a:rPr lang="ru-RU" dirty="0" smtClean="0"/>
              <a:t>я у 5 </a:t>
            </a:r>
            <a:r>
              <a:rPr lang="ru-RU" dirty="0" err="1" smtClean="0"/>
              <a:t>клас</a:t>
            </a:r>
            <a:r>
              <a:rPr lang="uk-UA" dirty="0" smtClean="0"/>
              <a:t>і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Робота в групах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5184577" cy="3456384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700808"/>
            <a:ext cx="1058518" cy="108012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31078"/>
            <a:ext cx="349188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764704"/>
            <a:ext cx="3682752" cy="194421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Урок-Тренінг «Безпека в </a:t>
            </a:r>
            <a:r>
              <a:rPr lang="uk-UA" dirty="0" err="1" smtClean="0"/>
              <a:t>Інтеренті</a:t>
            </a:r>
            <a:r>
              <a:rPr lang="uk-UA" dirty="0" smtClean="0"/>
              <a:t>»</a:t>
            </a:r>
            <a:br>
              <a:rPr lang="uk-UA" dirty="0" smtClean="0"/>
            </a:br>
            <a:r>
              <a:rPr lang="uk-UA" dirty="0" smtClean="0"/>
              <a:t>5 клас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45024"/>
            <a:ext cx="4040188" cy="303014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45024"/>
            <a:ext cx="4041775" cy="3031331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3899925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3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Мій кабінет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Мультимедійна система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4664"/>
            <a:ext cx="1054699" cy="107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967279"/>
            <a:ext cx="3816424" cy="2544283"/>
          </a:xfrm>
          <a:prstGeom prst="rect">
            <a:avLst/>
          </a:prstGeom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938599"/>
            <a:ext cx="4040188" cy="268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53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Мій кабінет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1760" y="1844824"/>
            <a:ext cx="4040188" cy="639762"/>
          </a:xfrm>
        </p:spPr>
        <p:txBody>
          <a:bodyPr/>
          <a:lstStyle/>
          <a:p>
            <a:r>
              <a:rPr lang="uk-UA" dirty="0" smtClean="0"/>
              <a:t>Уроки інформатики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04664"/>
            <a:ext cx="10541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938071"/>
            <a:ext cx="4041775" cy="268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935552"/>
            <a:ext cx="4040188" cy="2693458"/>
          </a:xfrm>
        </p:spPr>
      </p:pic>
    </p:spTree>
    <p:extLst>
      <p:ext uri="{BB962C8B-B14F-4D97-AF65-F5344CB8AC3E}">
        <p14:creationId xmlns:p14="http://schemas.microsoft.com/office/powerpoint/2010/main" val="15700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4649928" cy="1039427"/>
          </a:xfrm>
        </p:spPr>
        <p:txBody>
          <a:bodyPr/>
          <a:lstStyle/>
          <a:p>
            <a:r>
              <a:rPr lang="uk-UA" dirty="0" smtClean="0"/>
              <a:t>Мої квіти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8640"/>
            <a:ext cx="3564397" cy="2376264"/>
          </a:xfrm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2394275" cy="359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765" y="2708920"/>
            <a:ext cx="2526027" cy="37890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556500"/>
            <a:ext cx="3128835" cy="208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Мій кабінет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78027" y="1772816"/>
            <a:ext cx="4040188" cy="639762"/>
          </a:xfrm>
        </p:spPr>
        <p:txBody>
          <a:bodyPr/>
          <a:lstStyle/>
          <a:p>
            <a:r>
              <a:rPr lang="uk-UA" dirty="0" smtClean="0"/>
              <a:t>Вікна кабінету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629" y="2564904"/>
            <a:ext cx="5120308" cy="3413538"/>
          </a:xfr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6672"/>
            <a:ext cx="10541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олилиния 7"/>
          <p:cNvSpPr/>
          <p:nvPr/>
        </p:nvSpPr>
        <p:spPr>
          <a:xfrm>
            <a:off x="2483768" y="2852936"/>
            <a:ext cx="3028707" cy="1608915"/>
          </a:xfrm>
          <a:custGeom>
            <a:avLst/>
            <a:gdLst>
              <a:gd name="connsiteX0" fmla="*/ 1237082 w 3028707"/>
              <a:gd name="connsiteY0" fmla="*/ 45785 h 1608915"/>
              <a:gd name="connsiteX1" fmla="*/ 500235 w 3028707"/>
              <a:gd name="connsiteY1" fmla="*/ 63540 h 1608915"/>
              <a:gd name="connsiteX2" fmla="*/ 11963 w 3028707"/>
              <a:gd name="connsiteY2" fmla="*/ 436403 h 1608915"/>
              <a:gd name="connsiteX3" fmla="*/ 304926 w 3028707"/>
              <a:gd name="connsiteY3" fmla="*/ 1191004 h 1608915"/>
              <a:gd name="connsiteX4" fmla="*/ 1876274 w 3028707"/>
              <a:gd name="connsiteY4" fmla="*/ 1608255 h 1608915"/>
              <a:gd name="connsiteX5" fmla="*/ 2897206 w 3028707"/>
              <a:gd name="connsiteY5" fmla="*/ 1102228 h 1608915"/>
              <a:gd name="connsiteX6" fmla="*/ 2861695 w 3028707"/>
              <a:gd name="connsiteY6" fmla="*/ 241094 h 1608915"/>
              <a:gd name="connsiteX7" fmla="*/ 1494534 w 3028707"/>
              <a:gd name="connsiteY7" fmla="*/ 10274 h 1608915"/>
              <a:gd name="connsiteX8" fmla="*/ 1237082 w 3028707"/>
              <a:gd name="connsiteY8" fmla="*/ 45785 h 160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707" h="1608915">
                <a:moveTo>
                  <a:pt x="1237082" y="45785"/>
                </a:moveTo>
                <a:cubicBezTo>
                  <a:pt x="1071366" y="54663"/>
                  <a:pt x="704422" y="-1563"/>
                  <a:pt x="500235" y="63540"/>
                </a:cubicBezTo>
                <a:cubicBezTo>
                  <a:pt x="296048" y="128643"/>
                  <a:pt x="44514" y="248492"/>
                  <a:pt x="11963" y="436403"/>
                </a:cubicBezTo>
                <a:cubicBezTo>
                  <a:pt x="-20589" y="624314"/>
                  <a:pt x="-5792" y="995695"/>
                  <a:pt x="304926" y="1191004"/>
                </a:cubicBezTo>
                <a:cubicBezTo>
                  <a:pt x="615644" y="1386313"/>
                  <a:pt x="1444227" y="1623051"/>
                  <a:pt x="1876274" y="1608255"/>
                </a:cubicBezTo>
                <a:cubicBezTo>
                  <a:pt x="2308321" y="1593459"/>
                  <a:pt x="2732969" y="1330088"/>
                  <a:pt x="2897206" y="1102228"/>
                </a:cubicBezTo>
                <a:cubicBezTo>
                  <a:pt x="3061443" y="874368"/>
                  <a:pt x="3095474" y="423086"/>
                  <a:pt x="2861695" y="241094"/>
                </a:cubicBezTo>
                <a:cubicBezTo>
                  <a:pt x="2627916" y="59102"/>
                  <a:pt x="1769742" y="44305"/>
                  <a:pt x="1494534" y="10274"/>
                </a:cubicBezTo>
                <a:cubicBezTo>
                  <a:pt x="1219326" y="-23757"/>
                  <a:pt x="1402798" y="36907"/>
                  <a:pt x="1237082" y="45785"/>
                </a:cubicBezTo>
                <a:close/>
              </a:path>
            </a:pathLst>
          </a:cu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28</TotalTime>
  <Words>56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Аптека</vt:lpstr>
      <vt:lpstr>Мій кабінет</vt:lpstr>
      <vt:lpstr>Кабінет «Інформатки»</vt:lpstr>
      <vt:lpstr>Кабінет «Інформатки»</vt:lpstr>
      <vt:lpstr>Уроки Основ здоров’я у 5 класі</vt:lpstr>
      <vt:lpstr>Урок-Тренінг «Безпека в Інтеренті» 5 клас</vt:lpstr>
      <vt:lpstr>Мій кабінет</vt:lpstr>
      <vt:lpstr>Мій кабінет</vt:lpstr>
      <vt:lpstr>Мої квіти</vt:lpstr>
      <vt:lpstr>Мій кабінет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Мій кабінет</dc:title>
  <dc:creator>jack daniels</dc:creator>
  <cp:lastModifiedBy>jack daniels</cp:lastModifiedBy>
  <cp:revision>4</cp:revision>
  <dcterms:created xsi:type="dcterms:W3CDTF">2012-11-21T09:08:35Z</dcterms:created>
  <dcterms:modified xsi:type="dcterms:W3CDTF">2012-11-21T09:47:59Z</dcterms:modified>
</cp:coreProperties>
</file>