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59" r:id="rId4"/>
    <p:sldId id="260" r:id="rId5"/>
    <p:sldId id="261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288"/>
    <a:srgbClr val="93FF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5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C7ED-9B08-4702-8D93-ED7BF551DF01}" type="datetimeFigureOut">
              <a:rPr lang="ru-RU" smtClean="0"/>
              <a:t>20.12.2012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7E76-5A45-480B-9A47-188529F04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663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C7ED-9B08-4702-8D93-ED7BF551DF01}" type="datetimeFigureOut">
              <a:rPr lang="ru-RU" smtClean="0"/>
              <a:t>20.12.2012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7E76-5A45-480B-9A47-188529F04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268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C7ED-9B08-4702-8D93-ED7BF551DF01}" type="datetimeFigureOut">
              <a:rPr lang="ru-RU" smtClean="0"/>
              <a:t>20.12.2012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7E76-5A45-480B-9A47-188529F04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030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C7ED-9B08-4702-8D93-ED7BF551DF01}" type="datetimeFigureOut">
              <a:rPr lang="ru-RU" smtClean="0"/>
              <a:t>20.12.2012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7E76-5A45-480B-9A47-188529F04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11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C7ED-9B08-4702-8D93-ED7BF551DF01}" type="datetimeFigureOut">
              <a:rPr lang="ru-RU" smtClean="0"/>
              <a:t>20.12.2012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7E76-5A45-480B-9A47-188529F04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85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C7ED-9B08-4702-8D93-ED7BF551DF01}" type="datetimeFigureOut">
              <a:rPr lang="ru-RU" smtClean="0"/>
              <a:t>20.12.2012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7E76-5A45-480B-9A47-188529F04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827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C7ED-9B08-4702-8D93-ED7BF551DF01}" type="datetimeFigureOut">
              <a:rPr lang="ru-RU" smtClean="0"/>
              <a:t>20.12.2012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7E76-5A45-480B-9A47-188529F04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864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C7ED-9B08-4702-8D93-ED7BF551DF01}" type="datetimeFigureOut">
              <a:rPr lang="ru-RU" smtClean="0"/>
              <a:t>20.12.2012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7E76-5A45-480B-9A47-188529F04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929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C7ED-9B08-4702-8D93-ED7BF551DF01}" type="datetimeFigureOut">
              <a:rPr lang="ru-RU" smtClean="0"/>
              <a:t>20.12.2012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7E76-5A45-480B-9A47-188529F04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238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C7ED-9B08-4702-8D93-ED7BF551DF01}" type="datetimeFigureOut">
              <a:rPr lang="ru-RU" smtClean="0"/>
              <a:t>20.12.2012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7E76-5A45-480B-9A47-188529F04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870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9C7ED-9B08-4702-8D93-ED7BF551DF01}" type="datetimeFigureOut">
              <a:rPr lang="ru-RU" smtClean="0"/>
              <a:t>20.12.2012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A7E76-5A45-480B-9A47-188529F04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592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9C7ED-9B08-4702-8D93-ED7BF551DF01}" type="datetimeFigureOut">
              <a:rPr lang="ru-RU" smtClean="0"/>
              <a:t>20.12.2012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A7E76-5A45-480B-9A47-188529F045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3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12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3.png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microsoft.com/office/2007/relationships/hdphoto" Target="../media/hdphoto10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18.png"/><Relationship Id="rId14" Type="http://schemas.microsoft.com/office/2007/relationships/hdphoto" Target="../media/hdphoto1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23.png"/><Relationship Id="rId4" Type="http://schemas.microsoft.com/office/2007/relationships/hdphoto" Target="../media/hdphoto1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ua/yandsearch?tld=ua&amp;p=3&amp;text=%D0%A4%D0%BE%D0%BD%D0%B5%20%D0%B7%D0%B8%D0%BC%D1%8B&amp;noreask=1&amp;pos=97&amp;lr=10347&amp;rpt=simage&amp;img_url=http%3A%2F%2Fimg-fotki.yandex.ru%2Fget%2F5312%2F53775627.28%2F0_654dd_8daa772f_L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images.yandex.ua/yandsearch?text=%D0%BD%D0%BE%D0%B2%D0%BE%D0%B3%D0%BE%D0%B4%D0%BD%D0%B8%D0%B5%20%D0%B0%D0%BD%D0%B8%D0%BC%D0%B0%D1%88%D0%BA%D0%B8" TargetMode="External"/><Relationship Id="rId4" Type="http://schemas.openxmlformats.org/officeDocument/2006/relationships/hyperlink" Target="http://images.yandex.ua/yandsearch?text=%D0%BA%D0%B0%D1%80%D1%82%D0%B8%D0%BD%D0%BA%D0%B8%20%D1%91%D0%BB%D0%BA%D0%B8&amp;stype=image&amp;lr=10347&amp;noreask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93FFC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Admin\Desktop\23-11-2010-10-08-27-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" y="-53356"/>
            <a:ext cx="9144000" cy="687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1512168"/>
          </a:xfrm>
        </p:spPr>
        <p:txBody>
          <a:bodyPr>
            <a:noAutofit/>
          </a:bodyPr>
          <a:lstStyle/>
          <a:p>
            <a:r>
              <a:rPr lang="ru-RU" sz="3600" b="1" dirty="0" err="1" smtClean="0">
                <a:solidFill>
                  <a:srgbClr val="0C0288"/>
                </a:solidFill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Презентація</a:t>
            </a:r>
            <a:r>
              <a:rPr lang="ru-RU" sz="3600" b="1" dirty="0" smtClean="0">
                <a:solidFill>
                  <a:srgbClr val="0C0288"/>
                </a:solidFill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 до уроку математики «</a:t>
            </a:r>
            <a:r>
              <a:rPr lang="ru-RU" sz="3600" b="1" dirty="0" err="1" smtClean="0">
                <a:solidFill>
                  <a:srgbClr val="0C0288"/>
                </a:solidFill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Додавання</a:t>
            </a:r>
            <a:r>
              <a:rPr lang="ru-RU" sz="3600" b="1" dirty="0" smtClean="0">
                <a:solidFill>
                  <a:srgbClr val="0C0288"/>
                </a:solidFill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 </a:t>
            </a:r>
            <a:r>
              <a:rPr lang="ru-RU" sz="3600" b="1" dirty="0" err="1" smtClean="0">
                <a:solidFill>
                  <a:srgbClr val="0C0288"/>
                </a:solidFill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двоцифрових</a:t>
            </a:r>
            <a:r>
              <a:rPr lang="ru-RU" sz="3600" b="1" dirty="0" smtClean="0">
                <a:solidFill>
                  <a:srgbClr val="0C0288"/>
                </a:solidFill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 чисел». 2 </a:t>
            </a:r>
            <a:r>
              <a:rPr lang="ru-RU" sz="3600" b="1" dirty="0" err="1" smtClean="0">
                <a:solidFill>
                  <a:srgbClr val="0C0288"/>
                </a:solidFill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клас</a:t>
            </a:r>
            <a:r>
              <a:rPr lang="ru-RU" sz="3600" b="1" dirty="0" smtClean="0">
                <a:solidFill>
                  <a:srgbClr val="0C0288"/>
                </a:solidFill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 </a:t>
            </a:r>
            <a:endParaRPr lang="ru-RU" sz="3600" b="1" dirty="0">
              <a:solidFill>
                <a:srgbClr val="0C0288"/>
              </a:solidFill>
              <a:latin typeface="Courier New" pitchFamily="49" charset="0"/>
              <a:ea typeface="Arial Unicode MS" pitchFamily="34" charset="-128"/>
              <a:cs typeface="Courier New" pitchFamily="49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95936" y="2253456"/>
            <a:ext cx="4968552" cy="3528392"/>
          </a:xfrm>
        </p:spPr>
        <p:txBody>
          <a:bodyPr>
            <a:normAutofit fontScale="85000" lnSpcReduction="20000"/>
          </a:bodyPr>
          <a:lstStyle/>
          <a:p>
            <a:pPr marL="79375" algn="l">
              <a:defRPr/>
            </a:pPr>
            <a:r>
              <a:rPr lang="uk-UA" b="1" dirty="0">
                <a:solidFill>
                  <a:schemeClr val="accent2">
                    <a:lumMod val="50000"/>
                  </a:schemeClr>
                </a:solidFill>
              </a:rPr>
              <a:t>Підготувала:</a:t>
            </a:r>
          </a:p>
          <a:p>
            <a:pPr marL="79375" algn="l">
              <a:defRPr/>
            </a:pPr>
            <a:r>
              <a:rPr lang="uk-UA" b="1" dirty="0">
                <a:solidFill>
                  <a:schemeClr val="tx2">
                    <a:lumMod val="75000"/>
                  </a:schemeClr>
                </a:solidFill>
              </a:rPr>
              <a:t>вчитель початкових класів</a:t>
            </a:r>
          </a:p>
          <a:p>
            <a:pPr marL="79375" algn="l">
              <a:defRPr/>
            </a:pPr>
            <a:r>
              <a:rPr lang="uk-UA" b="1" dirty="0" err="1">
                <a:solidFill>
                  <a:schemeClr val="tx2">
                    <a:lumMod val="75000"/>
                  </a:schemeClr>
                </a:solidFill>
              </a:rPr>
              <a:t>Червонозабійницької</a:t>
            </a:r>
            <a:r>
              <a:rPr lang="uk-UA" b="1" dirty="0">
                <a:solidFill>
                  <a:schemeClr val="tx2">
                    <a:lumMod val="75000"/>
                  </a:schemeClr>
                </a:solidFill>
              </a:rPr>
              <a:t> середньої загальноосвітньої школи </a:t>
            </a:r>
          </a:p>
          <a:p>
            <a:pPr marL="79375" algn="l">
              <a:defRPr/>
            </a:pPr>
            <a:r>
              <a:rPr lang="uk-UA" b="1" dirty="0">
                <a:solidFill>
                  <a:schemeClr val="tx2">
                    <a:lumMod val="75000"/>
                  </a:schemeClr>
                </a:solidFill>
              </a:rPr>
              <a:t>Криворізького району </a:t>
            </a:r>
          </a:p>
          <a:p>
            <a:pPr marL="79375" algn="l">
              <a:defRPr/>
            </a:pPr>
            <a:r>
              <a:rPr lang="uk-UA" b="1" dirty="0">
                <a:solidFill>
                  <a:schemeClr val="tx2">
                    <a:lumMod val="75000"/>
                  </a:schemeClr>
                </a:solidFill>
              </a:rPr>
              <a:t>Дніпропетровської області</a:t>
            </a:r>
          </a:p>
          <a:p>
            <a:pPr marL="79375" algn="l">
              <a:defRPr/>
            </a:pPr>
            <a:r>
              <a:rPr lang="uk-UA" b="1" dirty="0" err="1">
                <a:solidFill>
                  <a:schemeClr val="tx2">
                    <a:lumMod val="75000"/>
                  </a:schemeClr>
                </a:solidFill>
              </a:rPr>
              <a:t>Рубанова</a:t>
            </a:r>
            <a:r>
              <a:rPr lang="uk-UA" b="1" dirty="0">
                <a:solidFill>
                  <a:schemeClr val="tx2">
                    <a:lumMod val="75000"/>
                  </a:schemeClr>
                </a:solidFill>
              </a:rPr>
              <a:t> Анжела Володимирівна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2051" name="Picture 3" descr="D:\Admin\Desktop\g39242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" y="2492896"/>
            <a:ext cx="4130353" cy="3049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33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rgbClr val="93FFC4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25" b="99750" l="0" r="980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934" y="1292031"/>
            <a:ext cx="3517939" cy="5412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7" descr="http://img-fotki.yandex.ru/get/5821/111874181.a3/0_94df0_d8c8b71_XL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68"/>
          <a:stretch/>
        </p:blipFill>
        <p:spPr bwMode="auto">
          <a:xfrm>
            <a:off x="6407050" y="3097909"/>
            <a:ext cx="1004175" cy="124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4" descr="http://img-fotki.yandex.ru/get/5413/111874181.a3/0_94dd5_acec6b77_XL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719808" y="1921665"/>
            <a:ext cx="1025679" cy="118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7" descr="http://img-fotki.yandex.ru/get/5821/111874181.a3/0_94df0_d8c8b71_XL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68"/>
          <a:stretch/>
        </p:blipFill>
        <p:spPr bwMode="auto">
          <a:xfrm>
            <a:off x="366689" y="4888962"/>
            <a:ext cx="1004175" cy="124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4" descr="http://img-fotki.yandex.ru/get/5413/111874181.a3/0_94dd5_acec6b77_XL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974649" y="3166172"/>
            <a:ext cx="1044116" cy="120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2" descr="http://img-fotki.yandex.ru/get/4614/131624064.5b/0_6cdaa_aea83876_XL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39"/>
          <a:stretch/>
        </p:blipFill>
        <p:spPr bwMode="auto">
          <a:xfrm>
            <a:off x="7092398" y="4576785"/>
            <a:ext cx="1008631" cy="121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2" descr="http://img-fotki.yandex.ru/get/4614/131624064.5b/0_6cdaa_aea83876_XL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39"/>
          <a:stretch/>
        </p:blipFill>
        <p:spPr bwMode="auto">
          <a:xfrm>
            <a:off x="1926756" y="1907531"/>
            <a:ext cx="1008631" cy="121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8705" y="188641"/>
            <a:ext cx="7637526" cy="744508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Допоможіть прикрасити ялинку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  <a:latin typeface="Courier New" pitchFamily="49" charset="0"/>
              <a:ea typeface="Arial Unicode MS" pitchFamily="34" charset="-128"/>
              <a:cs typeface="Courier New" pitchFamily="49" charset="0"/>
            </a:endParaRPr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8329" l="610" r="993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" y="188640"/>
            <a:ext cx="2016224" cy="2206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94" name="Picture 22" descr="http://img-fotki.yandex.ru/get/4614/131624064.5b/0_6cdaa_aea83876_XL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39"/>
          <a:stretch/>
        </p:blipFill>
        <p:spPr bwMode="auto">
          <a:xfrm>
            <a:off x="1926756" y="5289395"/>
            <a:ext cx="1008631" cy="121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http://img-fotki.yandex.ru/get/5413/111874181.a3/0_94dd5_acec6b77_XL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771218" y="5511105"/>
            <a:ext cx="922857" cy="106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74649" y="3244726"/>
            <a:ext cx="100811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/>
              <a:t>   94</a:t>
            </a:r>
          </a:p>
          <a:p>
            <a:pPr algn="ctr"/>
            <a:r>
              <a:rPr lang="uk-UA" sz="3600" b="1" dirty="0" smtClean="0"/>
              <a:t>-  50</a:t>
            </a:r>
            <a:endParaRPr lang="ru-RU" sz="36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351801" y="5053128"/>
            <a:ext cx="100811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/>
              <a:t>   72</a:t>
            </a:r>
          </a:p>
          <a:p>
            <a:pPr algn="ctr"/>
            <a:r>
              <a:rPr lang="uk-UA" sz="3600" b="1" dirty="0" smtClean="0"/>
              <a:t>+ 26</a:t>
            </a:r>
            <a:endParaRPr lang="ru-RU" sz="36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7092398" y="4725724"/>
            <a:ext cx="100811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/>
              <a:t>   68</a:t>
            </a:r>
          </a:p>
          <a:p>
            <a:pPr algn="ctr"/>
            <a:r>
              <a:rPr lang="uk-UA" sz="3600" b="1" dirty="0" smtClean="0"/>
              <a:t>- 45</a:t>
            </a:r>
            <a:endParaRPr lang="ru-RU" sz="36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737375" y="2044364"/>
            <a:ext cx="100811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/>
              <a:t>   54</a:t>
            </a:r>
          </a:p>
          <a:p>
            <a:pPr algn="ctr"/>
            <a:r>
              <a:rPr lang="uk-UA" sz="3600" b="1" dirty="0" smtClean="0"/>
              <a:t>+16</a:t>
            </a:r>
            <a:endParaRPr lang="ru-RU" sz="3600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6389431" y="3295030"/>
            <a:ext cx="100811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/>
              <a:t>   64 </a:t>
            </a:r>
          </a:p>
          <a:p>
            <a:pPr algn="ctr"/>
            <a:r>
              <a:rPr lang="uk-UA" sz="3600" b="1" dirty="0" smtClean="0"/>
              <a:t>+32</a:t>
            </a:r>
            <a:endParaRPr lang="ru-RU" sz="3600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921192" y="2044364"/>
            <a:ext cx="100811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/>
              <a:t>  24</a:t>
            </a:r>
          </a:p>
          <a:p>
            <a:pPr algn="ctr"/>
            <a:r>
              <a:rPr lang="uk-UA" sz="3600" b="1" dirty="0" smtClean="0"/>
              <a:t>+15</a:t>
            </a:r>
            <a:endParaRPr lang="ru-RU" sz="3600" b="1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5771218" y="5609284"/>
            <a:ext cx="100811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/>
              <a:t>   57</a:t>
            </a:r>
          </a:p>
          <a:p>
            <a:pPr algn="ctr"/>
            <a:r>
              <a:rPr lang="uk-UA" sz="3600" b="1" dirty="0" smtClean="0"/>
              <a:t>- 45</a:t>
            </a:r>
            <a:endParaRPr lang="ru-RU" sz="3600" b="1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1927275" y="5437776"/>
            <a:ext cx="100811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/>
              <a:t>   16</a:t>
            </a:r>
          </a:p>
          <a:p>
            <a:pPr algn="ctr"/>
            <a:r>
              <a:rPr lang="uk-UA" sz="3600" b="1" dirty="0" smtClean="0"/>
              <a:t>+73</a:t>
            </a:r>
            <a:endParaRPr lang="ru-RU" sz="3600" b="1" dirty="0"/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75" b="90000" l="24844" r="791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722" r="22164" b="17160"/>
          <a:stretch/>
        </p:blipFill>
        <p:spPr bwMode="auto">
          <a:xfrm>
            <a:off x="3713303" y="933148"/>
            <a:ext cx="1321461" cy="131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3736358" y="1066705"/>
            <a:ext cx="1298406" cy="11792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/>
              <a:t>   36</a:t>
            </a:r>
          </a:p>
          <a:p>
            <a:pPr algn="ctr"/>
            <a:r>
              <a:rPr lang="uk-UA" sz="3600" b="1" dirty="0" smtClean="0"/>
              <a:t>+40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63862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C 0.02795 0.0007 0.0559 0.00093 0.08385 0.00208 C 0.09271 0.00255 0.10139 0.0081 0.10885 0.01389 C 0.11337 0.01736 0.12361 0.02153 0.12361 0.02153 C 0.13056 0.02778 0.13767 0.0338 0.14566 0.03727 C 0.14757 0.0412 0.14965 0.04514 0.15156 0.04907 C 0.15243 0.0507 0.15295 0.05486 0.15295 0.05486 " pathEditMode="relative" ptsTypes="ffffffA">
                                      <p:cBhvr>
                                        <p:cTn id="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03148 C 0.03975 -0.0375 -0.02153 -0.01759 0.08437 0.00301 C 0.10711 0.0162 0.13003 0.03495 0.15277 0.04514 C 0.17187 0.06574 0.19079 0.04514 0.21024 0.04514 " pathEditMode="relative" rAng="0" ptsTypes="fffA">
                                      <p:cBhvr>
                                        <p:cTn id="2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4" y="-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1.11111E-6 C -0.00695 -0.00926 -0.00278 -0.0044 -0.0132 -0.01389 C -0.01667 -0.0169 -0.01858 -0.02245 -0.02206 -0.02546 C -0.02362 -0.02685 -0.02501 -0.02801 -0.02657 -0.0294 C -0.02761 -0.03148 -0.02831 -0.03356 -0.02952 -0.03542 C -0.03126 -0.03819 -0.03369 -0.04028 -0.03525 -0.04329 C -0.03612 -0.04491 -0.03612 -0.04722 -0.03681 -0.04907 C -0.04324 -0.06458 -0.04167 -0.0618 -0.04862 -0.0706 C -0.0514 -0.08611 -0.04775 -0.07083 -0.05469 -0.08634 C -0.05886 -0.0963 -0.06129 -0.1081 -0.06615 -0.11782 C -0.07101 -0.14167 -0.07952 -0.16435 -0.08386 -0.18842 C -0.08976 -0.22083 -0.09358 -0.25301 -0.09567 -0.28634 C -0.09445 -0.35185 -0.09619 -0.37222 -0.08386 -0.42361 C -0.08178 -0.4419 -0.07831 -0.4618 -0.07206 -0.47847 C -0.06876 -0.49838 -0.07153 -0.49097 -0.06615 -0.50208 C -0.06372 -0.51574 -0.05817 -0.52639 -0.05469 -0.53935 C -0.0507 -0.55324 -0.04619 -0.56991 -0.0382 -0.58055 C -0.0349 -0.59467 -0.03976 -0.57708 -0.0323 -0.59213 C -0.03143 -0.59398 -0.0316 -0.5963 -0.03091 -0.59815 C -0.02917 -0.60231 -0.02692 -0.60602 -0.02501 -0.60995 C -0.01563 -0.62847 0.0019 -0.64653 0.0177 -0.65509 C 0.02187 -0.65741 0.02656 -0.65741 0.0309 -0.6588 C 0.0743 -0.65764 0.0802 -0.66111 0.10885 -0.65301 C 0.11701 -0.64745 0.12499 -0.64167 0.13385 -0.63935 C 0.14322 -0.63426 0.15017 -0.62616 0.15885 -0.61967 C 0.1611 -0.61805 0.16388 -0.61759 0.16614 -0.61574 C 0.18281 -0.60278 0.20051 -0.58217 0.2118 -0.56088 C 0.21301 -0.55856 0.21353 -0.55532 0.21475 -0.55301 C 0.2184 -0.5463 0.22326 -0.54074 0.22638 -0.53333 C 0.23246 -0.51898 0.23871 -0.50417 0.24548 -0.49028 C 0.24808 -0.48472 0.24843 -0.47847 0.25138 -0.47268 C 0.25815 -0.4463 0.26284 -0.41967 0.26614 -0.39213 C 0.26944 -0.31157 0.27083 -0.2287 0.26024 -0.14907 C 0.25867 -0.1243 0.25728 -0.1206 0.25885 -0.09421 C 0.26822 -0.09606 0.2677 -0.09213 0.2677 -0.09815 " pathEditMode="relative" ptsTypes="ffffffffffffffffffffffffffffffffffA">
                                      <p:cBhvr>
                                        <p:cTn id="3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83333E-6 6.66667E-6 C 0.00156 0.00765 0.0026 0.01297 0.0059 0.01968 C 0.01597 0.06876 0.04808 0.1139 0.08541 0.12547 C 0.09427 0.13357 0.1059 0.13519 0.11614 0.13728 C 0.14444 0.14306 0.17291 0.14515 0.20156 0.147 C 0.2934 0.14607 0.34965 0.15093 0.42656 0.14121 C 0.43784 0.13797 0.44913 0.13612 0.46041 0.13334 C 0.47274 0.12478 0.45815 0.1338 0.47795 0.12732 C 0.48385 0.12547 0.48958 0.12153 0.49565 0.11968 C 0.5085 0.11112 0.52135 0.10047 0.53541 0.09607 C 0.54618 0.08866 0.55694 0.08172 0.5677 0.07454 C 0.57933 0.05903 0.59322 0.04908 0.6059 0.03519 C 0.6118 0.02871 0.61788 0.02038 0.62361 0.01366 C 0.63784 -0.00323 0.646 -0.02522 0.65746 -0.04513 C 0.66024 -0.05694 0.65677 -0.04467 0.66319 -0.05879 C 0.66649 -0.0662 0.66909 -0.07476 0.67204 -0.0824 C 0.6743 -0.08842 0.67951 -0.09999 0.67951 -0.09999 C 0.68107 -0.11388 0.6835 -0.12777 0.6868 -0.1412 C 0.68784 -0.15485 0.68993 -0.16666 0.69114 -0.18032 C 0.69062 -0.20115 0.69062 -0.22222 0.68975 -0.24305 C 0.68854 -0.27314 0.67204 -0.32499 0.64861 -0.33333 C 0.63923 -0.33657 0.62986 -0.34097 0.62065 -0.34513 C 0.61041 -0.34976 0.59895 -0.34791 0.58819 -0.34907 C 0.55833 -0.34837 0.52847 -0.34814 0.49861 -0.34698 C 0.48975 -0.34652 0.4934 -0.34513 0.4868 -0.34305 C 0.46475 -0.3361 0.44374 -0.32777 0.42187 -0.31967 C 0.40538 -0.31342 0.43142 -0.32268 0.41302 -0.31365 C 0.40104 -0.30786 0.39704 -0.30694 0.3868 -0.30393 C 0.38437 -0.30208 0.38194 -0.29976 0.37933 -0.29814 C 0.37673 -0.29652 0.37343 -0.29606 0.37065 -0.29421 C 0.3684 -0.29282 0.36683 -0.28958 0.36475 -0.28819 C 0.34913 -0.27777 0.33524 -0.27083 0.32065 -0.25694 C 0.31493 -0.25161 0.30763 -0.24583 0.30156 -0.2412 C 0.29774 -0.23819 0.29288 -0.23749 0.28975 -0.23333 C 0.27933 -0.21944 0.26215 -0.20254 0.24861 -0.19606 C 0.24062 -0.18217 0.24826 -0.19212 0.23819 -0.18634 C 0.23263 -0.18309 0.22986 -0.17661 0.22361 -0.17268 C 0.21614 -0.16272 0.22083 -0.16828 0.20885 -0.15694 C 0.20121 -0.14953 0.19479 -0.1405 0.1868 -0.13333 C 0.17899 -0.12638 0.17239 -0.11666 0.16475 -0.10972 C 0.15624 -0.09305 0.17048 -0.11944 0.15295 -0.09606 C 0.14253 -0.08217 0.14791 -0.0868 0.13819 -0.08032 C 0.13368 -0.07083 0.12569 -0.06249 0.1177 -0.05879 C 0.11354 -0.05069 0.10399 -0.03934 0.09565 -0.03934 " pathEditMode="relative" ptsTypes="fffffffffffffffffffffffffffffffffffffffffffA">
                                      <p:cBhvr>
                                        <p:cTn id="43" dur="2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6.2963E-6 C 0.00261 -0.02523 0.00816 -0.05509 0.0191 -0.07638 C 0.02031 -0.08217 0.02031 -0.08865 0.02205 -0.09421 C 0.02379 -0.09976 0.02726 -0.10439 0.02934 -0.10972 C 0.03143 -0.12268 0.03524 -0.13263 0.04115 -0.14305 C 0.04549 -0.17129 0.05729 -0.19745 0.06615 -0.22361 C 0.07309 -0.24374 0.07691 -0.26319 0.08524 -0.2824 C 0.09028 -0.30555 0.09618 -0.3287 0.10295 -0.35092 C 0.10452 -0.36203 0.10781 -0.37152 0.11024 -0.3824 C 0.11389 -0.39861 0.11511 -0.41666 0.11771 -0.43333 C 0.11875 -0.43981 0.11962 -0.44652 0.12066 -0.453 C 0.1224 -0.46458 0.12344 -0.48819 0.12344 -0.48819 C 0.12292 -0.5118 0.12674 -0.53657 0.12066 -0.55879 C 0.11893 -0.56527 0.11597 -0.57453 0.1132 -0.58032 C 0.1099 -0.58703 0.10295 -0.59999 0.10295 -0.59999 C 0.09931 -0.61365 0.10243 -0.60439 0.0882 -0.62361 C 0.07882 -0.63634 0.06858 -0.64537 0.05729 -0.65486 C 0.04184 -0.66782 0.02483 -0.68032 0.00729 -0.68819 C 0.00156 -0.69074 -0.00486 -0.6905 -0.01024 -0.69421 C -0.01614 -0.69814 -0.01562 -0.69861 -0.02205 -0.69999 C -0.03594 -0.703 -0.04896 -0.70462 -0.06319 -0.70578 C -0.07396 -0.70509 -0.08489 -0.70509 -0.09566 -0.70393 C -0.10642 -0.70277 -0.0967 -0.70185 -0.10729 -0.69814 C -0.11111 -0.69675 -0.1151 -0.69675 -0.1191 -0.69606 C -0.13507 -0.68541 -0.11094 -0.70092 -0.1368 -0.68819 C -0.13837 -0.68749 -0.13958 -0.68518 -0.14114 -0.68425 C -0.14305 -0.6831 -0.14514 -0.6831 -0.14705 -0.6824 C -0.15538 -0.67499 -0.16545 -0.6706 -0.17361 -0.66273 C -0.18021 -0.65648 -0.18559 -0.64884 -0.19271 -0.64305 C -0.19375 -0.6412 -0.19444 -0.63912 -0.19566 -0.63726 C -0.19792 -0.63379 -0.20087 -0.63124 -0.20295 -0.62754 C -0.21111 -0.61365 -0.20052 -0.62453 -0.21024 -0.61574 C -0.21128 -0.61319 -0.21232 -0.61064 -0.21319 -0.60787 C -0.21389 -0.60532 -0.21389 -0.60254 -0.21476 -0.59999 C -0.21736 -0.59236 -0.22205 -0.58564 -0.225 -0.57847 C -0.23003 -0.56643 -0.23507 -0.55347 -0.23976 -0.5412 C -0.24097 -0.53819 -0.24184 -0.53472 -0.24271 -0.53148 C -0.24323 -0.52939 -0.2434 -0.52731 -0.2441 -0.52546 C -0.24982 -0.50972 -0.25451 -0.49305 -0.25885 -0.47638 C -0.26232 -0.44745 -0.2684 -0.41921 -0.27205 -0.39027 C -0.27396 -0.37453 -0.27344 -0.35856 -0.27656 -0.34305 C -0.2783 -0.32083 -0.27986 -0.30138 -0.2809 -0.27847 C -0.28142 -0.25486 -0.28229 -0.23148 -0.28229 -0.20787 C -0.28229 -0.18333 -0.28698 -0.12337 -0.27205 -0.09421 C -0.27083 -0.08865 -0.26771 -0.07847 -0.26476 -0.07453 C -0.26232 -0.07129 -0.2559 -0.06666 -0.2559 -0.06666 C -0.25191 -0.05902 -0.24878 -0.05972 -0.24271 -0.05509 C -0.22135 -0.03865 -0.19965 -0.0412 -0.175 -0.0412 " pathEditMode="relative" ptsTypes="fffffffffffffffffffffffffffffffffffffffffffffffA">
                                      <p:cBhvr>
                                        <p:cTn id="52" dur="200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C -0.00399 -0.02801 -0.0125 -0.03704 -0.02344 -0.05879 C -0.02465 -0.06134 -0.02517 -0.06435 -0.02639 -0.06667 C -0.04149 -0.09444 -0.02187 -0.05278 -0.03368 -0.07847 C -0.0368 -0.09398 -0.03264 -0.0794 -0.04114 -0.09213 C -0.04392 -0.09629 -0.04601 -0.10116 -0.04844 -0.10579 C -0.04948 -0.10764 -0.05017 -0.10995 -0.05139 -0.1118 C -0.05729 -0.12106 -0.06319 -0.12986 -0.07048 -0.13727 C -0.07413 -0.14699 -0.07552 -0.15185 -0.08229 -0.16088 C -0.08576 -0.16551 -0.08993 -0.16898 -0.09253 -0.17454 C -0.09982 -0.19004 -0.10937 -0.20278 -0.1191 -0.21574 C -0.12135 -0.21852 -0.1217 -0.22245 -0.12344 -0.22546 C -0.12673 -0.23102 -0.13021 -0.23611 -0.13385 -0.2412 C -0.1375 -0.24676 -0.14219 -0.25116 -0.14566 -0.25694 C -0.15399 -0.27106 -0.16406 -0.28194 -0.17344 -0.29421 C -0.1816 -0.30463 -0.1743 -0.3 -0.18229 -0.30393 C -0.18698 -0.31273 -0.19392 -0.32014 -0.20139 -0.32361 C -0.20937 -0.33125 -0.21701 -0.33912 -0.22639 -0.34305 C -0.2368 -0.35208 -0.22396 -0.34143 -0.23958 -0.35092 C -0.24739 -0.35555 -0.25312 -0.36065 -0.26163 -0.36273 C -0.27101 -0.37083 -0.2816 -0.37361 -0.29253 -0.37639 C -0.31753 -0.38958 -0.3467 -0.39861 -0.37344 -0.40185 C -0.39635 -0.40787 -0.38316 -0.40532 -0.41319 -0.40787 C -0.44357 -0.40648 -0.47396 -0.40579 -0.50434 -0.40393 C -0.52101 -0.40301 -0.53437 -0.39282 -0.55 -0.38634 C -0.55885 -0.37917 -0.56719 -0.37407 -0.57639 -0.36667 C -0.58316 -0.36134 -0.58541 -0.3537 -0.59253 -0.34907 C -0.59548 -0.3375 -0.59201 -0.34815 -0.6 -0.33518 C -0.6026 -0.33079 -0.60729 -0.32153 -0.60729 -0.32153 C -0.60903 -0.31412 -0.61458 -0.3 -0.61458 -0.3 C -0.61649 -0.28819 -0.61719 -0.27639 -0.6191 -0.26458 C -0.61857 -0.24305 -0.6217 -0.22014 -0.61614 -0.2 C -0.60364 -0.15486 -0.57934 -0.11944 -0.5441 -0.10579 C -0.52951 -0.10023 -0.51198 -0.0993 -0.49705 -0.09792 C -0.48246 -0.09491 -0.46771 -0.09398 -0.45295 -0.09213 C -0.4408 -0.08704 -0.45486 -0.09236 -0.42795 -0.08819 C -0.3967 -0.08333 -0.36528 -0.08009 -0.33368 -0.07847 C -0.3191 -0.07546 -0.30434 -0.07477 -0.28958 -0.07245 C -0.27344 -0.06551 -0.25503 -0.05972 -0.23819 -0.05486 C -0.22934 -0.05231 -0.22118 -0.04514 -0.21163 -0.04514 " pathEditMode="relative" ptsTypes="fffffffffffffffffffffffffffffffffffffffA">
                                      <p:cBhvr>
                                        <p:cTn id="6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33333E-6 C -0.00417 0.01088 -0.00521 0.02292 -0.01024 0.03334 C -0.01198 0.0419 -0.01389 0.04931 -0.01771 0.05672 C -0.02066 0.07362 -0.01667 0.05487 -0.02361 0.07454 C -0.02934 0.09075 -0.03542 0.11019 -0.03993 0.12732 C -0.04271 0.15139 -0.03819 0.12755 -0.04722 0.14885 C -0.05226 0.16135 -0.05486 0.17686 -0.05903 0.19005 C -0.06163 0.19862 -0.06649 0.2051 -0.06927 0.21366 C -0.07309 0.2257 -0.07691 0.23774 -0.08403 0.247 C -0.08663 0.25834 -0.08299 0.24769 -0.08976 0.25672 C -0.09635 0.26528 -0.10122 0.27547 -0.10885 0.28218 C -0.11562 0.29584 -0.13142 0.30139 -0.14288 0.30579 C -0.15764 0.31135 -0.17587 0.32084 -0.19132 0.32153 C -0.20608 0.32223 -0.22066 0.32269 -0.23542 0.32338 C -0.27656 0.32825 -0.31528 0.32639 -0.35729 0.32547 C -0.36354 0.325 -0.39149 0.32269 -0.4 0.32153 C -0.40903 0.32014 -0.41753 0.31551 -0.42639 0.31366 C -0.44653 0.30463 -0.43802 0.30741 -0.45139 0.30394 C -0.4599 0.29931 -0.47778 0.28704 -0.48681 0.28426 C -0.49583 0.27686 -0.50625 0.26922 -0.51476 0.26065 C -0.52378 0.25162 -0.52882 0.23912 -0.53819 0.23125 C -0.54115 0.22477 -0.54306 0.2169 -0.54705 0.21158 C -0.55104 0.20625 -0.5526 0.20463 -0.5559 0.19792 C -0.55903 0.19144 -0.56181 0.18473 -0.56476 0.17825 C -0.56615 0.175 -0.5691 0.16852 -0.5691 0.16852 C -0.57135 0.15463 -0.57691 0.14167 -0.58229 0.1294 C -0.58559 0.10834 -0.59115 0.0875 -0.59566 0.06667 C -0.59896 0.0294 -0.60174 -0.00763 -0.59115 -0.04328 C -0.5901 -0.05138 -0.5901 -0.05763 -0.58681 -0.06481 C -0.5842 -0.07037 -0.57795 -0.08055 -0.57795 -0.08055 C -0.57431 -0.09398 -0.56424 -0.10347 -0.5559 -0.1118 C -0.55087 -0.11689 -0.54705 -0.12314 -0.54115 -0.12546 C -0.53455 -0.13217 -0.52847 -0.13472 -0.52066 -0.13726 C -0.51198 -0.1449 -0.50451 -0.14513 -0.4941 -0.14722 C -0.48108 -0.14976 -0.4691 -0.15509 -0.4559 -0.15694 C -0.42031 -0.15601 -0.39219 -0.15532 -0.35885 -0.15115 C -0.34653 -0.14675 -0.33455 -0.14351 -0.32205 -0.1412 C -0.31372 -0.13773 -0.30538 -0.13449 -0.29705 -0.13148 C -0.29167 -0.12963 -0.2809 -0.12546 -0.2809 -0.12546 C -0.27413 -0.1199 -0.26649 -0.11713 -0.25885 -0.11388 C -0.24774 -0.10902 -0.23611 -0.10069 -0.22639 -0.09213 C -0.22205 -0.08819 -0.21753 -0.08449 -0.21337 -0.08055 C -0.21024 -0.078 -0.20434 -0.07268 -0.20434 -0.07268 C -0.20243 -0.06875 -0.20122 -0.06412 -0.19878 -0.06088 C -0.19566 -0.05694 -0.19219 -0.0537 -0.18976 -0.04907 C -0.18403 -0.0375 -0.17969 -0.02407 -0.17066 -0.01574 C -0.16719 -0.00208 -0.17222 -0.01875 -0.16493 -0.00393 C -0.1625 0.0007 -0.16024 0.01204 -0.16024 0.0176 " pathEditMode="relative" ptsTypes="fffffffffffffffffffffffffffffffffffffffffffffffA">
                                      <p:cBhvr>
                                        <p:cTn id="7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0.00023 C -0.00382 0.02222 -0.01076 0.04189 -0.0191 0.06111 C -0.02083 0.07199 -0.02535 0.0787 -0.02934 0.08842 C -0.03628 0.10602 -0.04479 0.125 -0.05295 0.14166 C -0.05503 0.14583 -0.05816 0.14884 -0.06024 0.15347 C -0.0724 0.17963 -0.05642 0.15602 -0.07205 0.17685 C -0.07917 0.20069 -0.06927 0.1706 -0.08819 0.20833 C -0.10208 0.23588 -0.11892 0.25717 -0.13681 0.28055 C -0.15868 0.30972 -0.18194 0.33449 -0.20885 0.35532 C -0.21719 0.36157 -0.22378 0.3706 -0.23229 0.37662 C -0.24045 0.38287 -0.24878 0.38958 -0.25729 0.39444 C -0.26701 0.4 -0.2658 0.39629 -0.275 0.40439 C -0.2776 0.40671 -0.27951 0.40995 -0.28229 0.41203 C -0.29983 0.42477 -0.32083 0.42916 -0.33976 0.4375 C -0.36424 0.44861 -0.3875 0.46227 -0.41319 0.46713 C -0.4309 0.47384 -0.44931 0.47777 -0.46771 0.48055 C -0.53003 0.50439 -0.59774 0.50277 -0.66181 0.5081 C -0.72205 0.50671 -0.78247 0.50648 -0.84271 0.50416 C -0.86823 0.50324 -0.89392 0.49282 -0.9191 0.48842 C -0.93229 0.47963 -0.92674 0.4824 -0.93524 0.4787 C -0.94236 0.47245 -0.95087 0.46666 -0.95729 0.45902 C -0.96493 0.45 -0.96806 0.44097 -0.975 0.43194 C -0.97674 0.4243 -0.97986 0.41875 -0.98229 0.41203 C -0.98611 0.40139 -0.98993 0.38819 -0.99271 0.37662 C -0.99618 0.36203 -0.99792 0.34676 -1.00139 0.33194 C -1.00382 0.30764 -1.00417 0.28287 -1.00885 0.25926 C -1.01146 0.22245 -1.01441 0.18588 -1.01771 0.1493 C -1.01736 0.10717 -1.02587 -0.02871 -1.00729 -0.09746 C -1.00556 -0.11204 -1.0033 -0.13033 -0.99705 -0.1426 C -0.99566 -0.1551 -0.99444 -0.15949 -0.98976 -0.17037 C -0.98281 -0.20533 -0.96458 -0.23496 -0.94566 -0.26019 C -0.93906 -0.26898 -0.93576 -0.27616 -0.92639 -0.27986 C -0.91736 -0.2926 -0.89983 -0.30116 -0.88681 -0.30533 C -0.86944 -0.32037 -0.85851 -0.29931 -0.85 -0.2838 C -0.84774 -0.26806 -0.85 -0.27686 -0.84115 -0.25834 C -0.83837 -0.25232 -0.83524 -0.23866 -0.83524 -0.23866 C -0.83472 -0.23565 -0.83472 -0.23195 -0.83385 -0.22894 C -0.83229 -0.22338 -0.82795 -0.21343 -0.82795 -0.21343 C -0.82535 -0.19723 -0.82587 -0.18056 -0.82361 -0.16412 C -0.82448 -0.09352 -0.82309 -0.03102 -0.84271 0.03356 C -0.8441 0.04537 -0.84688 0.05023 -0.85 0.06111 C -0.85139 0.07291 -0.85451 0.07963 -0.85712 0.09074 C -0.86128 0.10787 -0.86528 0.12407 -0.87205 0.13981 C -0.87674 0.16828 -0.89028 0.1949 -0.89861 0.22199 C -0.90851 0.25393 -0.91927 0.28588 -0.92934 0.31782 C -0.93611 0.33958 -0.93906 0.36296 -0.94566 0.38449 C -0.94618 0.38773 -0.94618 0.39143 -0.94705 0.39444 C -0.94774 0.39722 -0.94948 0.39953 -0.95 0.40231 C -0.95156 0.41064 -0.95156 0.41944 -0.95295 0.42777 C -0.95243 0.4375 -0.95226 0.44768 -0.95139 0.45717 C -0.95122 0.45949 -0.95104 0.46157 -0.95 0.46296 C -0.94757 0.4662 -0.94115 0.47083 -0.94115 0.47083 C -0.93715 0.47014 -0.93316 0.4706 -0.92934 0.46898 C -0.92708 0.46805 -0.92569 0.46481 -0.92361 0.46296 C -0.92222 0.4618 -0.92066 0.4618 -0.9191 0.46111 C -0.91233 0.45185 -0.90382 0.44467 -0.89705 0.43564 C -0.88003 0.4125 -0.90399 0.44236 -0.88976 0.4199 C -0.88455 0.4118 -0.8776 0.40578 -0.87205 0.39861 C -0.86997 0.39583 -0.86944 0.39143 -0.86771 0.38865 C -0.86441 0.3824 -0.86076 0.37662 -0.85712 0.37106 C -0.84913 0.35717 -0.84653 0.34444 -0.84115 0.32963 C -0.83854 0.32291 -0.83229 0.31018 -0.83229 0.31018 C -0.82986 0.29004 -0.82448 0.27916 -0.8191 0.26111 C -0.81424 0.2449 -0.81076 0.22824 -0.8059 0.21203 C -0.80538 0.20833 -0.80503 0.20439 -0.80434 0.20023 C -0.8026 0.19166 -0.79861 0.175 -0.79861 0.175 C -0.79427 0.13449 -0.78889 0.09444 -0.78681 0.05324 C -0.78438 0.00648 -0.78351 -0.04121 -0.77934 -0.08773 C -0.77778 -0.1382 -0.77431 -0.18889 -0.7691 -0.23866 C -0.76684 -0.25973 -0.76719 -0.29051 -0.75729 -0.30926 C -0.7467 -0.3294 -0.71806 -0.3382 -0.70122 -0.34074 C -0.66736 -0.35186 -0.59757 -0.34306 -0.57795 -0.3426 C -0.55451 -0.34074 -0.53038 -0.33797 -0.50729 -0.33079 C -0.49253 -0.32616 -0.47847 -0.32037 -0.46319 -0.31713 C -0.44844 -0.31412 -0.43507 -0.30811 -0.42066 -0.30348 C -0.41528 -0.30186 -0.40434 -0.29954 -0.40434 -0.29954 C -0.39375 -0.29375 -0.38299 -0.29213 -0.37205 -0.28773 C -0.36024 -0.28311 -0.35052 -0.27477 -0.33819 -0.27199 C -0.32257 -0.26343 -0.30573 -0.25116 -0.28976 -0.24468 C -0.27795 -0.23982 -0.28281 -0.24653 -0.26771 -0.23473 C -0.25816 -0.22732 -0.24705 -0.22223 -0.23819 -0.21343 C -0.22726 -0.20232 -0.23767 -0.20695 -0.22639 -0.20348 C -0.21493 -0.19051 -0.20122 -0.17917 -0.19115 -0.16412 C -0.18628 -0.15718 -0.18316 -0.14769 -0.17795 -0.14074 C -0.16753 -0.12709 -0.17622 -0.14398 -0.16615 -0.125 C -0.15503 -0.10394 -0.14809 -0.07894 -0.13681 -0.05857 C -0.1349 -0.04908 -0.13472 -0.04375 -0.12934 -0.03681 C -0.12778 -0.02593 -0.12622 -0.01389 -0.12361 -0.00348 C -0.12257 0.00023 -0.12066 0.0081 -0.12066 0.0081 C -0.12118 0.01273 -0.12049 0.01759 -0.12205 0.02199 C -0.12222 0.02245 -0.13073 0.02569 -0.1309 0.02569 C -0.13872 0.02824 -0.14653 0.03125 -0.15434 0.03356 C -0.15781 0.03472 -0.16128 0.03611 -0.16476 0.0375 C -0.16632 0.03796 -0.1691 0.03981 -0.1691 0.03981 " pathEditMode="relative" ptsTypes="fffffffffffffffffffffffffffffffffffffffffffffffffffffffffffffffffffffffffffffffffffffffffffffA">
                                      <p:cBhvr>
                                        <p:cTn id="7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C -0.00173 0.00648 -0.00295 0.0118 -0.0059 0.01759 C -0.00625 0.01967 -0.00781 0.03264 -0.00885 0.03518 C -0.01701 0.05717 -0.00972 0.02801 -0.01614 0.05278 C -0.01927 0.06481 -0.01927 0.07662 -0.02361 0.08819 C -0.02413 0.09074 -0.0243 0.09352 -0.025 0.09606 C -0.02639 0.10139 -0.02951 0.1118 -0.02951 0.1118 C -0.03142 0.12546 -0.03159 0.14375 -0.03524 0.15671 C -0.03593 0.15949 -0.03732 0.1618 -0.03819 0.16458 C -0.03889 0.16643 -0.03923 0.16852 -0.03975 0.1706 C -0.04218 0.19398 -0.04323 0.18333 -0.0368 0.17847 C -0.03507 0.17708 -0.03281 0.17708 -0.0309 0.17639 C -0.01527 0.16412 0.00261 0.15555 0.02049 0.15092 C 0.02691 0.14676 0.03299 0.14537 0.03976 0.14305 C 0.04653 0.1368 0.04254 0.13981 0.05295 0.13518 C 0.05434 0.13449 0.05729 0.13333 0.05729 0.13333 C 0.05729 0.13333 0.06511 0.12592 0.06615 0.12731 C 0.06702 0.1287 0.06511 0.13125 0.06476 0.13333 C 0.06407 0.13657 0.06372 0.13981 0.0632 0.14305 C 0.0599 0.15926 0.05712 0.17708 0.05139 0.19213 C 0.04948 0.20347 0.0474 0.21365 0.04271 0.22338 C 0.04115 0.23333 0.03854 0.23819 0.03525 0.24699 C 0.03368 0.25532 0.0316 0.26134 0.02795 0.26852 C 0.02552 0.27963 0.02396 0.28449 0.02049 0.29398 C 0.01754 0.30231 0.01702 0.30995 0.0132 0.31759 C 0.01268 0.31944 0.01042 0.32245 0.01181 0.32338 C 0.01337 0.3243 0.01459 0.3206 0.01615 0.31944 C 0.02153 0.31551 0.02205 0.31574 0.02795 0.31365 C 0.0375 0.30092 0.02657 0.31342 0.0382 0.30578 C 0.05243 0.29606 0.03507 0.30254 0.05139 0.29791 C 0.05816 0.29328 0.06441 0.29213 0.07205 0.29004 C 0.08507 0.28148 0.09913 0.27778 0.1132 0.27245 C 0.12587 0.26759 0.13802 0.26157 0.15139 0.25879 C 0.14879 0.27361 0.14427 0.28889 0.13802 0.30185 C 0.13611 0.31041 0.13195 0.31713 0.12934 0.32546 C 0.11788 0.36111 0.10504 0.39421 0.08976 0.42731 C 0.08854 0.42986 0.08768 0.4324 0.08681 0.43518 C 0.08611 0.43773 0.08629 0.44074 0.08525 0.44305 C 0.08316 0.44791 0.08038 0.45208 0.07795 0.45671 C 0.07413 0.46389 0.07292 0.47453 0.07049 0.4824 C 0.07049 0.48264 0.06511 0.49259 0.06615 0.49398 C 0.06702 0.49537 0.06893 0.49282 0.07049 0.49213 C 0.08594 0.47662 0.07813 0.48379 0.0941 0.4706 C 0.09792 0.46759 0.10226 0.46597 0.10591 0.46273 C 0.11163 0.4574 0.11667 0.45324 0.12344 0.45092 C 0.13212 0.44421 0.14184 0.43773 0.15139 0.43333 C 0.15573 0.43148 0.16042 0.43125 0.16476 0.4294 C 0.1757 0.42453 0.18611 0.41875 0.19688 0.41365 C 0.20469 0.44629 0.19723 0.48194 0.20139 0.51574 C 0.20243 0.53796 0.20174 0.58727 0.20886 0.61365 C 0.21632 0.60694 0.21407 0.60092 0.21893 0.59004 C 0.22483 0.57708 0.23386 0.56273 0.24115 0.55092 C 0.24532 0.54398 0.24827 0.53611 0.25295 0.5294 C 0.26788 0.50717 0.2566 0.52824 0.26771 0.50578 C 0.26875 0.50393 0.27084 0.50347 0.27205 0.50185 C 0.27952 0.4919 0.28611 0.48171 0.2941 0.47245 C 0.29931 0.46643 0.31025 0.45486 0.31025 0.45486 C 0.31875 0.45833 0.31216 0.4537 0.31615 0.46852 C 0.31979 0.4824 0.32639 0.49745 0.33212 0.50972 C 0.35261 0.55278 0.37743 0.58958 0.40434 0.62546 C 0.4092 0.63194 0.41407 0.63842 0.4191 0.64514 C 0.42413 0.65208 0.42379 0.65787 0.43091 0.66065 C 0.43577 0.66574 0.43941 0.67176 0.44532 0.67453 C 0.45139 0.65115 0.44948 0.62083 0.45122 0.59606 C 0.45243 0.56227 0.45417 0.53796 0.45573 0.50578 C 0.48646 0.54676 0.52223 0.58148 0.56163 0.60578 C 0.57275 0.6125 0.58247 0.62199 0.5941 0.62731 C 0.61129 0.63541 0.62848 0.64259 0.64549 0.65092 C 0.66702 0.66134 0.63959 0.6493 0.66025 0.65671 C 0.6632 0.65787 0.6691 0.66065 0.6691 0.66065 C 0.67205 0.65995 0.67761 0.66273 0.67778 0.65879 C 0.68056 0.63472 0.67483 0.59653 0.67049 0.5706 C 0.66962 0.56504 0.66771 0.55995 0.66615 0.55486 C 0.66441 0.54953 0.66025 0.53912 0.66025 0.53912 C 0.65747 0.52014 0.65157 0.49884 0.6441 0.4824 C 0.6342 0.46065 0.64184 0.48403 0.63386 0.46273 C 0.63264 0.45949 0.63229 0.45578 0.63091 0.45278 C 0.62813 0.44676 0.625 0.44097 0.62205 0.43518 C 0.61927 0.42963 0.6132 0.41944 0.6132 0.41944 C 0.61059 0.40463 0.60226 0.3912 0.5941 0.38032 C 0.59236 0.37384 0.58681 0.36273 0.58681 0.36273 C 0.59288 0.35463 0.59514 0.35416 0.60278 0.35092 C 0.6099 0.34467 0.61511 0.34514 0.62344 0.3412 C 0.63351 0.33657 0.64236 0.33194 0.65295 0.3294 C 0.65851 0.3243 0.66945 0.31967 0.67639 0.31759 C 0.68351 0.31296 0.68924 0.31157 0.69705 0.30972 C 0.70799 0.30231 0.72032 0.29884 0.73229 0.29398 C 0.75052 0.28657 0.73038 0.29375 0.74549 0.28611 C 0.76111 0.27847 0.77691 0.27176 0.79271 0.26458 C 0.79323 0.26273 0.79497 0.26041 0.7941 0.25879 C 0.79323 0.25694 0.77795 0.24768 0.77622 0.24699 C 0.77205 0.2449 0.7632 0.2412 0.7632 0.2412 C 0.75521 0.23403 0.74462 0.22847 0.73525 0.22546 C 0.72674 0.2199 0.71806 0.21504 0.70886 0.2118 C 0.704 0.21018 0.6941 0.20787 0.6941 0.20787 C 0.68299 0.20185 0.67604 0.19884 0.66476 0.19606 C 0.65608 0.19028 0.64775 0.1868 0.6382 0.18426 C 0.63143 0.17824 0.62379 0.17754 0.61615 0.17453 C 0.60417 0.1699 0.61979 0.17546 0.60729 0.16852 C 0.60504 0.16736 0.59358 0.16481 0.59271 0.16458 C 0.58594 0.15995 0.58177 0.16227 0.57934 0.15278 C 0.58716 0.15069 0.59358 0.1456 0.60122 0.14305 C 0.60504 0.1419 0.6092 0.1419 0.6132 0.1412 C 0.62257 0.13935 0.63177 0.13565 0.64115 0.13333 C 0.65035 0.12824 0.65973 0.12731 0.6691 0.12338 C 0.68698 0.11597 0.70521 0.11018 0.72327 0.10393 C 0.73525 0.09375 0.71997 0.10602 0.73368 0.09791 C 0.74341 0.09213 0.75278 0.08403 0.7632 0.08032 C 0.76997 0.07477 0.77726 0.07037 0.78368 0.06458 C 0.78073 0.05278 0.77153 0.05254 0.7632 0.04907 C 0.75 0.04352 0.73577 0.03379 0.72205 0.03125 C 0.71042 0.02916 0.69861 0.0287 0.68681 0.02731 C 0.66667 0.01898 0.64288 0.02014 0.62205 0.01759 C 0.60417 0.01319 0.58698 0.01111 0.5691 0.00972 C 0.55573 0.00694 0.55955 0.0118 0.56163 -0.00996 C 0.5625 -0.01968 0.56667 -0.04885 0.56459 -0.03935 C 0.56007 -0.01644 0.55469 0.02245 0.54532 0.0412 C 0.53542 0.01967 0.5415 -0.00972 0.53525 -0.03334 C 0.53473 -0.03912 0.53768 -0.04815 0.53386 -0.05093 C 0.53021 -0.05347 0.53299 -0.04051 0.53229 -0.03542 C 0.53073 -0.02454 0.52795 -0.01111 0.52344 -0.00209 C 0.52223 0.00254 0.52118 0.00717 0.52049 0.0118 C 0.51979 0.0169 0.51979 0.02222 0.5191 0.02731 C 0.51684 0.04028 0.51025 0.05046 0.50712 0.06273 C 0.50573 0.03356 0.50382 0.00578 0.50278 -0.02361 C 0.49966 -0.0044 0.50122 0.01458 0.49688 0.03333 C 0.49532 0.04838 0.4967 0.04282 0.49393 0.05092 " pathEditMode="relative" ptsTypes="ffffffffffffffffffffffffffffffffffffffffffffffffffffffffffffffffffffffffffffffffffffffffffffffffffffffffffffffffffffffffffffffA">
                                      <p:cBhvr>
                                        <p:cTn id="83" dur="7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35" grpId="0" animBg="1"/>
      <p:bldP spid="3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5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9546" y="274638"/>
            <a:ext cx="7879738" cy="808054"/>
          </a:xfrm>
        </p:spPr>
        <p:txBody>
          <a:bodyPr>
            <a:noAutofit/>
          </a:bodyPr>
          <a:lstStyle/>
          <a:p>
            <a:r>
              <a:rPr lang="uk-UA" sz="6000" b="1" dirty="0">
                <a:solidFill>
                  <a:srgbClr val="7030A0"/>
                </a:solidFill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Звільни сніжинки</a:t>
            </a:r>
            <a:endParaRPr lang="ru-RU" sz="6000" b="1" dirty="0">
              <a:solidFill>
                <a:srgbClr val="7030A0"/>
              </a:solidFill>
              <a:latin typeface="Courier New" pitchFamily="49" charset="0"/>
              <a:ea typeface="Arial Unicode MS" pitchFamily="34" charset="-128"/>
              <a:cs typeface="Courier New" pitchFamily="49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56" b="98222" l="200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132" y="953280"/>
            <a:ext cx="1072908" cy="12070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56" b="98222" l="200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8" y="479182"/>
            <a:ext cx="1072908" cy="12070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56" b="98222" l="200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55056"/>
            <a:ext cx="1072908" cy="12070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56" b="98222" l="200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033" y="953281"/>
            <a:ext cx="1072908" cy="12070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56" b="98222" l="200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623" y="2441334"/>
            <a:ext cx="1072908" cy="12070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56" b="98222" l="200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087" y="3350278"/>
            <a:ext cx="1072908" cy="12070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56" b="98222" l="200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789" y="3350278"/>
            <a:ext cx="1072908" cy="12070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56" b="98222" l="200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648355"/>
            <a:ext cx="1072908" cy="12070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56" b="98222" l="200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384924"/>
            <a:ext cx="1072908" cy="12070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56" b="98222" l="2000" r="9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900" y="5229200"/>
            <a:ext cx="1072908" cy="12070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Куб 3"/>
          <p:cNvSpPr/>
          <p:nvPr/>
        </p:nvSpPr>
        <p:spPr>
          <a:xfrm>
            <a:off x="76638" y="620688"/>
            <a:ext cx="1072908" cy="1207021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46</a:t>
            </a:r>
          </a:p>
          <a:p>
            <a:pPr algn="ctr"/>
            <a:r>
              <a:rPr lang="uk-UA" sz="3200" dirty="0" smtClean="0"/>
              <a:t>+35  </a:t>
            </a:r>
            <a:endParaRPr lang="ru-RU" sz="3200" dirty="0"/>
          </a:p>
        </p:txBody>
      </p:sp>
      <p:sp>
        <p:nvSpPr>
          <p:cNvPr id="18" name="Куб 17"/>
          <p:cNvSpPr/>
          <p:nvPr/>
        </p:nvSpPr>
        <p:spPr>
          <a:xfrm>
            <a:off x="6364988" y="3479149"/>
            <a:ext cx="1072908" cy="1207021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49</a:t>
            </a:r>
          </a:p>
          <a:p>
            <a:pPr algn="ctr"/>
            <a:r>
              <a:rPr lang="uk-UA" sz="3200" dirty="0" smtClean="0"/>
              <a:t>+27  </a:t>
            </a:r>
            <a:endParaRPr lang="ru-RU" sz="3200" dirty="0"/>
          </a:p>
        </p:txBody>
      </p:sp>
      <p:sp>
        <p:nvSpPr>
          <p:cNvPr id="19" name="Куб 18"/>
          <p:cNvSpPr/>
          <p:nvPr/>
        </p:nvSpPr>
        <p:spPr>
          <a:xfrm>
            <a:off x="7812360" y="3624055"/>
            <a:ext cx="1072908" cy="1207021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42</a:t>
            </a:r>
          </a:p>
          <a:p>
            <a:pPr algn="ctr"/>
            <a:r>
              <a:rPr lang="uk-UA" sz="3200" dirty="0" smtClean="0"/>
              <a:t>+29  </a:t>
            </a:r>
            <a:endParaRPr lang="ru-RU" sz="3200" dirty="0"/>
          </a:p>
        </p:txBody>
      </p:sp>
      <p:sp>
        <p:nvSpPr>
          <p:cNvPr id="20" name="Куб 19"/>
          <p:cNvSpPr/>
          <p:nvPr/>
        </p:nvSpPr>
        <p:spPr>
          <a:xfrm>
            <a:off x="5108454" y="1588678"/>
            <a:ext cx="1072908" cy="1207021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48</a:t>
            </a:r>
          </a:p>
          <a:p>
            <a:pPr algn="ctr"/>
            <a:r>
              <a:rPr lang="uk-UA" sz="3200" dirty="0" smtClean="0"/>
              <a:t>+33  </a:t>
            </a:r>
            <a:endParaRPr lang="ru-RU" sz="3200" dirty="0"/>
          </a:p>
        </p:txBody>
      </p:sp>
      <p:sp>
        <p:nvSpPr>
          <p:cNvPr id="21" name="Куб 20"/>
          <p:cNvSpPr/>
          <p:nvPr/>
        </p:nvSpPr>
        <p:spPr>
          <a:xfrm>
            <a:off x="7480817" y="1008992"/>
            <a:ext cx="1072908" cy="1207021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69</a:t>
            </a:r>
          </a:p>
          <a:p>
            <a:pPr algn="ctr"/>
            <a:r>
              <a:rPr lang="uk-UA" sz="3200" dirty="0" smtClean="0"/>
              <a:t>+12  </a:t>
            </a:r>
            <a:endParaRPr lang="ru-RU" sz="3200" dirty="0"/>
          </a:p>
        </p:txBody>
      </p:sp>
      <p:sp>
        <p:nvSpPr>
          <p:cNvPr id="24" name="Куб 23"/>
          <p:cNvSpPr/>
          <p:nvPr/>
        </p:nvSpPr>
        <p:spPr>
          <a:xfrm>
            <a:off x="2484033" y="5229199"/>
            <a:ext cx="1072908" cy="1207021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38</a:t>
            </a:r>
          </a:p>
          <a:p>
            <a:pPr algn="ctr"/>
            <a:r>
              <a:rPr lang="uk-UA" sz="3200" dirty="0" smtClean="0"/>
              <a:t>+44  </a:t>
            </a:r>
            <a:endParaRPr lang="ru-RU" sz="3200" dirty="0"/>
          </a:p>
        </p:txBody>
      </p:sp>
      <p:sp>
        <p:nvSpPr>
          <p:cNvPr id="25" name="Куб 24"/>
          <p:cNvSpPr/>
          <p:nvPr/>
        </p:nvSpPr>
        <p:spPr>
          <a:xfrm>
            <a:off x="375258" y="4384922"/>
            <a:ext cx="1072908" cy="1207021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57</a:t>
            </a:r>
          </a:p>
          <a:p>
            <a:pPr algn="ctr"/>
            <a:r>
              <a:rPr lang="uk-UA" sz="3200" dirty="0" smtClean="0"/>
              <a:t>+48  </a:t>
            </a:r>
            <a:endParaRPr lang="ru-RU" sz="3200" dirty="0"/>
          </a:p>
        </p:txBody>
      </p:sp>
      <p:sp>
        <p:nvSpPr>
          <p:cNvPr id="26" name="Куб 25"/>
          <p:cNvSpPr/>
          <p:nvPr/>
        </p:nvSpPr>
        <p:spPr>
          <a:xfrm>
            <a:off x="2820673" y="2160302"/>
            <a:ext cx="1072908" cy="134083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67</a:t>
            </a:r>
          </a:p>
          <a:p>
            <a:pPr algn="ctr"/>
            <a:r>
              <a:rPr lang="uk-UA" sz="3200" dirty="0" smtClean="0"/>
              <a:t>+15  </a:t>
            </a:r>
            <a:endParaRPr lang="ru-RU" sz="3200" dirty="0"/>
          </a:p>
        </p:txBody>
      </p:sp>
      <p:sp>
        <p:nvSpPr>
          <p:cNvPr id="27" name="Куб 26"/>
          <p:cNvSpPr/>
          <p:nvPr/>
        </p:nvSpPr>
        <p:spPr>
          <a:xfrm>
            <a:off x="4572000" y="3412589"/>
            <a:ext cx="1072908" cy="1207021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56</a:t>
            </a:r>
          </a:p>
          <a:p>
            <a:pPr algn="ctr"/>
            <a:r>
              <a:rPr lang="uk-UA" sz="3200" dirty="0" smtClean="0"/>
              <a:t>+37  </a:t>
            </a:r>
            <a:endParaRPr lang="ru-RU" sz="3200" dirty="0"/>
          </a:p>
        </p:txBody>
      </p:sp>
      <p:sp>
        <p:nvSpPr>
          <p:cNvPr id="28" name="Куб 27"/>
          <p:cNvSpPr/>
          <p:nvPr/>
        </p:nvSpPr>
        <p:spPr>
          <a:xfrm>
            <a:off x="2339169" y="1082692"/>
            <a:ext cx="1072908" cy="1207021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37</a:t>
            </a:r>
          </a:p>
          <a:p>
            <a:pPr algn="ctr"/>
            <a:r>
              <a:rPr lang="uk-UA" sz="3200" dirty="0" smtClean="0"/>
              <a:t>+24 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7686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 0.025 0.06 0.047 0.137 0.048 C 0.198 0.05 0.248 0.038 0.249 0.023 C 0.249 0.008 0.2 -0.006 0.138 -0.007 C 0.107 -0.007 0.079 -0.005 0.059 0 C 0.03 0.007 0.013 0.018 0.013 0.031 C 0.013 0.038 0.018 0.045 0.027 0.051 C 0.048 0.064 0.089 0.073 0.136 0.074 C 0.191 0.076 0.236 0.065 0.236 0.052 C 0.237 0.038 0.192 0.026 0.137 0.024 C 0.109 0.024 0.084 0.026 0.065 0.03 C 0.04 0.037 0.024 0.048 0.024 0.059 C 0.024 0.065 0.029 0.071 0.037 0.077 C 0.056 0.088 0.092 0.097 0.135 0.098 C 0.185 0.099 0.225 0.089 0.225 0.077 C 0.226 0.065 0.186 0.054 0.136 0.053 C 0.111 0.052 0.088 0.054 0.071 0.058 C 0.048 0.064 0.035 0.073 0.035 0.084 C 0.035 0.089 0.039 0.095 0.046 0.1 C 0.063 0.11 0.096 0.118 0.134 0.119 C 0.179 0.119 0.215 0.111 0.215 0.1 C 0.215 0.089 0.18 0.079 0.135 0.078 C 0.113 0.078 0.092 0.08 0.077 0.083 C 0.056 0.088 0.044 0.097 0.043 0.106 C 0.043 0.111 0.048 0.116 0.054 0.12 C 0.069 0.13 0.099 0.137 0.133 0.137 C 0.173 0.138 0.206 0.131 0.206 0.121 C 0.207 0.111 0.174 0.102 0.134 0.101 C 0.114 0.101 0.095 0.102 0.082 0.106 C 0.063 0.11 0.052 0.118 0.052 0.126 C 0.052 0.131 0.055 0.135 0.061 0.139 C 0.075 0.148 0.101 0.154 0.132 0.155 C 0.169 0.155 0.198 0.149 0.198 0.14 C 0.199 0.131 0.17 0.123 0.133 0.122 C 0.115 0.122 0.099 0.123 0.087 0.126 C 0.07 0.13 0.06 0.137 0.06 0.145 C 0.06 0.149 0.063 0.152 0.068 0.156 C 0.08 0.164 0.104 0.169 0.132 0.17 C 0.165 0.171 0.191 0.165 0.191 0.156 C 0.191 0.149 0.166 0.141 0.133 0.141 C 0.116 0.14 0.101 0.142 0.09 0.144 C 0.075 0.148 0.066 0.154 0.066 0.161 C 0.066 0.165 0.069 0.168 0.074 0.171 C 0.085 0.178 0.107 0.183 0.131 0.184 C 0.161 0.185 0.185 0.179 0.185 0.172 C 0.185 0.164 0.161 0.158 0.132 0.157 C 0.118 0.157 0.104 0.158 0.094 0.161 C 0.08 0.164 0.072 0.169 0.072 0.176 C 0.072 0.179 0.075 0.182 0.079 0.185 C 0.089 0.191 0.108 0.196 0.131 0.196 C 0.157 0.197 0.179 0.192 0.179 0.185 C 0.179 0.179 0.158 0.173 0.131 0.173 C 0.119 0.172 0.106 0.173 0.097 0.175 C 0.085 0.179 0.078 0.184 0.078 0.189 C 0.078 0.192 0.08 0.195 0.084 0.197 C 0.093 0.203 0.11 0.207 0.131 0.208 C 0.155 0.208 0.174 0.203 0.174 0.198 C 0.174 0.192 0.155 0.186 0.131 0.186 C 0.119 0.186 0.108 0.187 0.101 0.189 C 0.089 0.191 0.083 0.196 0.083 0.201 C 0.083 0.203 0.085 0.206 0.088 0.208 C 0.096 0.214 0.112 0.217 0.13 0.218 C 0.152 0.218 0.169 0.214 0.169 0.209 C 0.169 0.203 0.152 0.199 0.131 0.198 C 0.12 0.198 0.11 0.199 0.103 0.201 C 0.093 0.203 0.087 0.207 0.087 0.212 C 0.087 0.214 0.089 0.216 0.092 0.218 E" pathEditMode="relative" ptsTypes="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66 0.006 -0.115 0.021 -0.115 0.033 C -0.115 0.044 -0.067 0.052 -0.003 0.052 C 0.061 0.052 0.115 0.044 0.115 0.033 C 0.115 0.021 0.059 0.018 -0.005 0.026 C -0.068 0.035 -0.115 0.05 -0.115 0.061 C -0.115 0.072 -0.066 0.081 -0.003 0.081 C 0.061 0.081 0.115 0.072 0.115 0.061 C 0.115 0.05 0.059 0.047 -0.004 0.055 C -0.068 0.063 -0.115 0.078 -0.115 0.089 C -0.115 0.101 -0.066 0.11 -0.002 0.11 C 0.061 0.11 0.115 0.101 0.115 0.089 C 0.115 0.079 0.059 0.076 -0.004 0.083 C -0.067 0.091 -0.115 0.107 -0.115 0.118 C -0.115 0.129 -0.065 0.138 -0.002 0.138 C 0.063 0.138 0.115 0.129 0.115 0.118 C 0.115 0.107 0.06 0.104 -0.003 0.112 C -0.066 0.12 -0.115 0.135 -0.115 0.146 C -0.115 0.158 -0.065 0.166 -0.001 0.166 C 0.063 0.166 0.115 0.157 0.115 0.146 C 0.115 0.135 0.06 0.132 -0.003 0.14 C -0.066 0.148 -0.115 0.164 -0.115 0.174 C -0.115 0.185 -0.064 0.194 -0.001 0.194 C 0.063 0.194 0.115 0.185 0.115 0.174 C 0.115 0.164 0.061 0.161 -0.003 0.168 C -0.066 0.176 -0.115 0.192 -0.115 0.203 C -0.115 0.213 -0.064 0.223 0 0.223 C 0.064 0.223 0.115 0.214 0.115 0.203 C 0.115 0.192 0.061 0.189 -0.002 0.197 C -0.065 0.205 -0.116 0.22 -0.115 0.231 C -0.114 0.242 -0.064 0.25 0 0.25 C 0.064 0.25 0.115 0.241 0.115 0.23 C 0.115 0.22 0.063 0.217 0 0.226 E" pathEditMode="relative" ptsTypes=""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 -0.019 0.007 -0.037 0.015 -0.037 C 0.024 -0.037 0.027 -0.019 0.03 0 C 0.034 0.021 0.037 0.042 0.047 0.042 C 0.056 0.042 0.059 0.021 0.063 0 C 0.065 -0.019 0.069 -0.037 0.078 -0.037 C 0.086 -0.037 0.09 -0.019 0.093 0 C 0.096 0.021 0.1 0.042 0.109 0.042 C 0.118 0.042 0.125 0 0.125 0 C 0.128 -0.019 0.131 -0.037 0.14 -0.037 C 0.149 -0.037 0.152 -0.019 0.155 0 C 0.159 0.021 0.162 0.042 0.172 0.042 C 0.181 0.042 0.184 0.021 0.187 0 C 0.191 -0.019 0.194 -0.037 0.203 -0.037 C 0.211 -0.037 0.215 -0.019 0.218 0 C 0.221 0.021 0.225 0.042 0.234 0.042 C 0.243 0.042 0.246 0.021 0.25 0 E" pathEditMode="relative" ptsTypes="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4 -0.008 0.018 -0.016 0.023 -0.016 c 0.031 0 0.063 0.125 0.063 0.25 c 0 -0.063 0.016 -0.125 0.031 -0.125 c 0.016 0 0.031 0.063 0.031 0.125 c 0 -0.031 0.008 -0.063 0.016 -0.063 c 0.008 0 0.016 0.031 0.016 0.063 c 0 -0.016 0.004 -0.031 0.008 -0.031 c 0.004 0 0.008 0.016 0.008 0.031 c 0 -0.008 0.002 -0.016 0.004 -0.016 c 0.001 0 0.004 0.008 0.004 0.016 c 0 -0.004 0.001 -0.008 0.002 -0.008 c 0 0.001 0.002 0.004 0.002 0.008 c 0 -0.002 0 -0.004 0.001 -0.004 c 0 0.001 0.001 0.002 0.001 0.004 c 0 -0.001 0 -0.002 0 -0.003 c 0.001 0 0.001 0.001 0.001 0.002 c 0.001 0 0.001 -0.001 0.001 -0.002 c 0.001 0 0.001 0.001 0.001 0.002 E" pathEditMode="relative" ptsTypes=""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6 0.099 L 0.031 0 L 0.047 0.099 L 0.063 0 L 0.078 0.099 L 0.094 0 L 0.109 0.099 L 0.125 0 L 0.141 0.099 L 0.156 0 L 0.172 0.099 L 0.187 0 L 0.203 0.099 L 0.219 0 L 0.234 0.099 L 0.25 0 E" pathEditMode="relative" ptsTypes="">
                                      <p:cBhvr>
                                        <p:cTn id="7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4 -0.067 0.046 -0.125 0.113 -0.129 C 0.177 -0.134 0.237 -0.089 0.241 -0.024 C 0.246 0.036 0.204 0.092 0.144 0.096 C 0.089 0.099 0.037 0.062 0.033 0.006 C 0.029 -0.045 0.064 -0.093 0.115 -0.097 C 0.162 -0.1 0.206 -0.069 0.209 -0.022 C 0.212 0.02 0.184 0.061 0.142 0.063 C 0.104 0.066 0.068 0.042 0.065 0.004 C 0.063 -0.03 0.084 -0.063 0.117 -0.065 C 0.146 -0.067 0.175 -0.049 0.177 -0.02 C 0.179 0.005 0.164 0.029 0.14 0.031 C 0.12 0.033 0.099 0.022 0.098 0.002 C 0.096 -0.014 0.104 -0.031 0.119 -0.033 C 0.131 -0.033 0.143 -0.029 0.145 -0.018 C 0.146 -0.011 0.144 -0.004 0.138 -0.001 C 0.135 0 0.133 0 0.13 -0.001 E" pathEditMode="relative" ptsTypes="">
                                      <p:cBhvr>
                                        <p:cTn id="7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5 0.024 0.037 0.049 0.055 0.059 C 0.082 0.075 0.108 0.081 0.113 0.073 C 0.117 0.065 0.099 0.045 0.072 0.029 C 0.054 0.019 0.021 0.012 -0.008 0.011 C -0.036 0.012 -0.07 0.019 -0.088 0.029 C -0.115 0.045 -0.133 0.065 -0.128 0.073 C -0.123 0.081 -0.097 0.075 -0.071 0.059 C -0.053 0.049 -0.03 0.024 -0.016 0 C -0.001 -0.025 0.009 -0.058 0.009 -0.079 C 0.009 -0.111 0.002 -0.136 -0.008 -0.136 C -0.017 -0.136 -0.025 -0.111 -0.025 -0.079 C -0.025 -0.058 -0.014 -0.025 0 0 Z" pathEditMode="relative" ptsTypes="">
                                      <p:cBhvr>
                                        <p:cTn id="8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6 0.006 0.011 0.011 0.015 0.017 C 0.02 0.011 0.024 0.006 0.03 0 C 0.065 -0.035 0.107 -0.05 0.124 -0.034 C 0.14 -0.017 0.125 0.025 0.09 0.06 C 0.084 0.065 0.079 0.07 0.073 0.075 C 0.079 0.079 0.084 0.084 0.09 0.09 C 0.125 0.125 0.14 0.167 0.124 0.183 C 0.107 0.2 0.065 0.185 0.03 0.15 C 0.024 0.144 0.02 0.139 0.015 0.133 C 0.011 0.139 0.006 0.144 0 0.15 C -0.035 0.185 -0.077 0.2 -0.094 0.183 C -0.11 0.167 -0.095 0.125 -0.06 0.09 C -0.054 0.084 -0.049 0.079 -0.043 0.075 C -0.049 0.07 -0.054 0.065 -0.06 0.06 C -0.095 0.025 -0.11 -0.017 -0.094 -0.034 C -0.077 -0.05 -0.035 -0.035 0 0 Z" pathEditMode="relative" ptsTypes="">
                                      <p:cBhvr>
                                        <p:cTn id="8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3 0.001 0.042 0.009 0.052 0.021 L 0.075 0.049 C 0.08 0.055 0.088 0.058 0.098 0.058 C 0.112 0.058 0.124 0.05 0.125 0.038 C 0.124 0.028 0.112 0.019 0.098 0.019 C 0.088 0.019 0.08 0.023 0.075 0.028 L 0.052 0.056 C 0.042 0.068 0.023 0.076 0 0.077 C -0.023 0.076 -0.042 0.068 -0.052 0.056 L -0.075 0.028 C -0.08 0.023 -0.088 0.019 -0.098 0.019 C -0.112 0.019 -0.124 0.028 -0.125 0.038 C -0.124 0.05 -0.112 0.058 -0.098 0.058 C -0.088 0.058 -0.08 0.055 -0.075 0.049 L -0.052 0.021 C -0.042 0.009 -0.023 0.001 0 0 Z" pathEditMode="relative" ptsTypes="">
                                      <p:cBhvr>
                                        <p:cTn id="8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7 -0.01 0.014 -0.021 0.021 -0.035 C 0.04 -0.075 0.045 -0.114 0.031 -0.12 C 0.017 -0.127 -0.01 -0.099 -0.029 -0.059 C -0.039 -0.038 -0.045 -0.018 -0.047 -0.003 C -0.05 0.009 -0.051 0.021 -0.051 0.035 C -0.051 0.08 -0.038 0.117 -0.023 0.117 C -0.008 0.117 0.005 0.08 0.005 0.035 C 0.005 0.014 0.002 -0.006 -0.003 -0.02 C -0.005 -0.032 -0.01 -0.045 -0.016 -0.058 C -0.036 -0.099 -0.063 -0.127 -0.077 -0.12 C -0.091 -0.113 -0.086 -0.075 -0.066 -0.034 C -0.058 -0.015 -0.047 0.001 -0.036 0.012 C -0.028 0.022 -0.019 0.031 -0.007 0.04 C 0.029 0.069 0.065 0.082 0.075 0.07 C 0.084 0.058 0.064 0.025 0.028 -0.003 C 0.013 -0.015 -0.003 -0.024 -0.016 -0.03 C -0.028 -0.036 -0.043 -0.041 -0.059 -0.044 C -0.103 -0.054 -0.141 -0.051 -0.144 -0.035 C -0.148 -0.02 -0.115 0 -0.071 0.01 C -0.051 0.014 -0.032 0.016 -0.017 0.015 C -0.004 0.015 0.01 0.013 0.025 0.01 C 0.069 0 0.102 -0.021 0.098 -0.036 C 0.095 -0.051 0.057 -0.055 0.013 -0.045 C -0.008 -0.04 -0.027 -0.033 -0.04 -0.025 C -0.051 -0.019 -0.062 -0.012 -0.074 -0.003 C -0.109 0.026 -0.13 0.058 -0.12 0.07 C -0.111 0.082 -0.074 0.069 -0.039 0.041 C -0.022 0.027 -0.008 0.013 0 0 Z" pathEditMode="relative" ptsTypes="">
                                      <p:cBhvr>
                                        <p:cTn id="9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97" y="1"/>
            <a:ext cx="92267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859" y="91975"/>
            <a:ext cx="8229600" cy="634082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Допоможи отримати подарунки</a:t>
            </a:r>
            <a:endParaRPr lang="ru-RU" sz="3600" b="1" dirty="0">
              <a:solidFill>
                <a:schemeClr val="tx2">
                  <a:lumMod val="60000"/>
                  <a:lumOff val="40000"/>
                </a:schemeClr>
              </a:solidFill>
              <a:latin typeface="Courier New" pitchFamily="49" charset="0"/>
              <a:ea typeface="Arial Unicode MS" pitchFamily="34" charset="-128"/>
              <a:cs typeface="Courier New" pitchFamily="49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2667" l="10000" r="9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92696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667" l="5333" r="94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733016"/>
            <a:ext cx="142875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7000" r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159" y="692696"/>
            <a:ext cx="1905000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667" b="96667" l="2339" r="982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24" y="692696"/>
            <a:ext cx="16287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8000" b="80667" l="4000" r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235" b="17153"/>
          <a:stretch/>
        </p:blipFill>
        <p:spPr bwMode="auto">
          <a:xfrm>
            <a:off x="7476374" y="545124"/>
            <a:ext cx="1595586" cy="154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12-конечная звезда 3"/>
          <p:cNvSpPr/>
          <p:nvPr/>
        </p:nvSpPr>
        <p:spPr>
          <a:xfrm>
            <a:off x="7356319" y="486145"/>
            <a:ext cx="1835696" cy="1686872"/>
          </a:xfrm>
          <a:custGeom>
            <a:avLst/>
            <a:gdLst>
              <a:gd name="connsiteX0" fmla="*/ 0 w 1835696"/>
              <a:gd name="connsiteY0" fmla="*/ 843436 h 1686872"/>
              <a:gd name="connsiteX1" fmla="*/ 252918 w 1835696"/>
              <a:gd name="connsiteY1" fmla="*/ 679713 h 1686872"/>
              <a:gd name="connsiteX2" fmla="*/ 122968 w 1835696"/>
              <a:gd name="connsiteY2" fmla="*/ 421718 h 1686872"/>
              <a:gd name="connsiteX3" fmla="*/ 431086 w 1835696"/>
              <a:gd name="connsiteY3" fmla="*/ 396137 h 1686872"/>
              <a:gd name="connsiteX4" fmla="*/ 458924 w 1835696"/>
              <a:gd name="connsiteY4" fmla="*/ 112999 h 1686872"/>
              <a:gd name="connsiteX5" fmla="*/ 739681 w 1835696"/>
              <a:gd name="connsiteY5" fmla="*/ 232414 h 1686872"/>
              <a:gd name="connsiteX6" fmla="*/ 917848 w 1835696"/>
              <a:gd name="connsiteY6" fmla="*/ 0 h 1686872"/>
              <a:gd name="connsiteX7" fmla="*/ 1096015 w 1835696"/>
              <a:gd name="connsiteY7" fmla="*/ 232414 h 1686872"/>
              <a:gd name="connsiteX8" fmla="*/ 1376772 w 1835696"/>
              <a:gd name="connsiteY8" fmla="*/ 112999 h 1686872"/>
              <a:gd name="connsiteX9" fmla="*/ 1404610 w 1835696"/>
              <a:gd name="connsiteY9" fmla="*/ 396137 h 1686872"/>
              <a:gd name="connsiteX10" fmla="*/ 1712728 w 1835696"/>
              <a:gd name="connsiteY10" fmla="*/ 421718 h 1686872"/>
              <a:gd name="connsiteX11" fmla="*/ 1582778 w 1835696"/>
              <a:gd name="connsiteY11" fmla="*/ 679713 h 1686872"/>
              <a:gd name="connsiteX12" fmla="*/ 1835696 w 1835696"/>
              <a:gd name="connsiteY12" fmla="*/ 843436 h 1686872"/>
              <a:gd name="connsiteX13" fmla="*/ 1582778 w 1835696"/>
              <a:gd name="connsiteY13" fmla="*/ 1007159 h 1686872"/>
              <a:gd name="connsiteX14" fmla="*/ 1712728 w 1835696"/>
              <a:gd name="connsiteY14" fmla="*/ 1265154 h 1686872"/>
              <a:gd name="connsiteX15" fmla="*/ 1404610 w 1835696"/>
              <a:gd name="connsiteY15" fmla="*/ 1290735 h 1686872"/>
              <a:gd name="connsiteX16" fmla="*/ 1376772 w 1835696"/>
              <a:gd name="connsiteY16" fmla="*/ 1573873 h 1686872"/>
              <a:gd name="connsiteX17" fmla="*/ 1096015 w 1835696"/>
              <a:gd name="connsiteY17" fmla="*/ 1454458 h 1686872"/>
              <a:gd name="connsiteX18" fmla="*/ 917848 w 1835696"/>
              <a:gd name="connsiteY18" fmla="*/ 1686872 h 1686872"/>
              <a:gd name="connsiteX19" fmla="*/ 739681 w 1835696"/>
              <a:gd name="connsiteY19" fmla="*/ 1454458 h 1686872"/>
              <a:gd name="connsiteX20" fmla="*/ 458924 w 1835696"/>
              <a:gd name="connsiteY20" fmla="*/ 1573873 h 1686872"/>
              <a:gd name="connsiteX21" fmla="*/ 431086 w 1835696"/>
              <a:gd name="connsiteY21" fmla="*/ 1290735 h 1686872"/>
              <a:gd name="connsiteX22" fmla="*/ 122968 w 1835696"/>
              <a:gd name="connsiteY22" fmla="*/ 1265154 h 1686872"/>
              <a:gd name="connsiteX23" fmla="*/ 252918 w 1835696"/>
              <a:gd name="connsiteY23" fmla="*/ 1007159 h 1686872"/>
              <a:gd name="connsiteX24" fmla="*/ 0 w 1835696"/>
              <a:gd name="connsiteY24" fmla="*/ 843436 h 1686872"/>
              <a:gd name="connsiteX0" fmla="*/ 0 w 1835696"/>
              <a:gd name="connsiteY0" fmla="*/ 843436 h 1686872"/>
              <a:gd name="connsiteX1" fmla="*/ 252918 w 1835696"/>
              <a:gd name="connsiteY1" fmla="*/ 679713 h 1686872"/>
              <a:gd name="connsiteX2" fmla="*/ 122968 w 1835696"/>
              <a:gd name="connsiteY2" fmla="*/ 421718 h 1686872"/>
              <a:gd name="connsiteX3" fmla="*/ 431086 w 1835696"/>
              <a:gd name="connsiteY3" fmla="*/ 396137 h 1686872"/>
              <a:gd name="connsiteX4" fmla="*/ 458924 w 1835696"/>
              <a:gd name="connsiteY4" fmla="*/ 112999 h 1686872"/>
              <a:gd name="connsiteX5" fmla="*/ 739681 w 1835696"/>
              <a:gd name="connsiteY5" fmla="*/ 232414 h 1686872"/>
              <a:gd name="connsiteX6" fmla="*/ 917848 w 1835696"/>
              <a:gd name="connsiteY6" fmla="*/ 0 h 1686872"/>
              <a:gd name="connsiteX7" fmla="*/ 1096015 w 1835696"/>
              <a:gd name="connsiteY7" fmla="*/ 232414 h 1686872"/>
              <a:gd name="connsiteX8" fmla="*/ 1376772 w 1835696"/>
              <a:gd name="connsiteY8" fmla="*/ 112999 h 1686872"/>
              <a:gd name="connsiteX9" fmla="*/ 1404610 w 1835696"/>
              <a:gd name="connsiteY9" fmla="*/ 396137 h 1686872"/>
              <a:gd name="connsiteX10" fmla="*/ 1712728 w 1835696"/>
              <a:gd name="connsiteY10" fmla="*/ 421718 h 1686872"/>
              <a:gd name="connsiteX11" fmla="*/ 1582778 w 1835696"/>
              <a:gd name="connsiteY11" fmla="*/ 679713 h 1686872"/>
              <a:gd name="connsiteX12" fmla="*/ 1835696 w 1835696"/>
              <a:gd name="connsiteY12" fmla="*/ 843436 h 1686872"/>
              <a:gd name="connsiteX13" fmla="*/ 1636566 w 1835696"/>
              <a:gd name="connsiteY13" fmla="*/ 1034053 h 1686872"/>
              <a:gd name="connsiteX14" fmla="*/ 1712728 w 1835696"/>
              <a:gd name="connsiteY14" fmla="*/ 1265154 h 1686872"/>
              <a:gd name="connsiteX15" fmla="*/ 1404610 w 1835696"/>
              <a:gd name="connsiteY15" fmla="*/ 1290735 h 1686872"/>
              <a:gd name="connsiteX16" fmla="*/ 1376772 w 1835696"/>
              <a:gd name="connsiteY16" fmla="*/ 1573873 h 1686872"/>
              <a:gd name="connsiteX17" fmla="*/ 1096015 w 1835696"/>
              <a:gd name="connsiteY17" fmla="*/ 1454458 h 1686872"/>
              <a:gd name="connsiteX18" fmla="*/ 917848 w 1835696"/>
              <a:gd name="connsiteY18" fmla="*/ 1686872 h 1686872"/>
              <a:gd name="connsiteX19" fmla="*/ 739681 w 1835696"/>
              <a:gd name="connsiteY19" fmla="*/ 1454458 h 1686872"/>
              <a:gd name="connsiteX20" fmla="*/ 458924 w 1835696"/>
              <a:gd name="connsiteY20" fmla="*/ 1573873 h 1686872"/>
              <a:gd name="connsiteX21" fmla="*/ 431086 w 1835696"/>
              <a:gd name="connsiteY21" fmla="*/ 1290735 h 1686872"/>
              <a:gd name="connsiteX22" fmla="*/ 122968 w 1835696"/>
              <a:gd name="connsiteY22" fmla="*/ 1265154 h 1686872"/>
              <a:gd name="connsiteX23" fmla="*/ 252918 w 1835696"/>
              <a:gd name="connsiteY23" fmla="*/ 1007159 h 1686872"/>
              <a:gd name="connsiteX24" fmla="*/ 0 w 1835696"/>
              <a:gd name="connsiteY24" fmla="*/ 843436 h 1686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35696" h="1686872">
                <a:moveTo>
                  <a:pt x="0" y="843436"/>
                </a:moveTo>
                <a:lnTo>
                  <a:pt x="252918" y="679713"/>
                </a:lnTo>
                <a:lnTo>
                  <a:pt x="122968" y="421718"/>
                </a:lnTo>
                <a:lnTo>
                  <a:pt x="431086" y="396137"/>
                </a:lnTo>
                <a:lnTo>
                  <a:pt x="458924" y="112999"/>
                </a:lnTo>
                <a:lnTo>
                  <a:pt x="739681" y="232414"/>
                </a:lnTo>
                <a:lnTo>
                  <a:pt x="917848" y="0"/>
                </a:lnTo>
                <a:lnTo>
                  <a:pt x="1096015" y="232414"/>
                </a:lnTo>
                <a:lnTo>
                  <a:pt x="1376772" y="112999"/>
                </a:lnTo>
                <a:lnTo>
                  <a:pt x="1404610" y="396137"/>
                </a:lnTo>
                <a:lnTo>
                  <a:pt x="1712728" y="421718"/>
                </a:lnTo>
                <a:lnTo>
                  <a:pt x="1582778" y="679713"/>
                </a:lnTo>
                <a:lnTo>
                  <a:pt x="1835696" y="843436"/>
                </a:lnTo>
                <a:lnTo>
                  <a:pt x="1636566" y="1034053"/>
                </a:lnTo>
                <a:lnTo>
                  <a:pt x="1712728" y="1265154"/>
                </a:lnTo>
                <a:lnTo>
                  <a:pt x="1404610" y="1290735"/>
                </a:lnTo>
                <a:lnTo>
                  <a:pt x="1376772" y="1573873"/>
                </a:lnTo>
                <a:lnTo>
                  <a:pt x="1096015" y="1454458"/>
                </a:lnTo>
                <a:lnTo>
                  <a:pt x="917848" y="1686872"/>
                </a:lnTo>
                <a:lnTo>
                  <a:pt x="739681" y="1454458"/>
                </a:lnTo>
                <a:lnTo>
                  <a:pt x="458924" y="1573873"/>
                </a:lnTo>
                <a:lnTo>
                  <a:pt x="431086" y="1290735"/>
                </a:lnTo>
                <a:lnTo>
                  <a:pt x="122968" y="1265154"/>
                </a:lnTo>
                <a:lnTo>
                  <a:pt x="252918" y="1007159"/>
                </a:lnTo>
                <a:lnTo>
                  <a:pt x="0" y="843436"/>
                </a:lnTo>
                <a:close/>
              </a:path>
            </a:pathLst>
          </a:cu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B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48       +23</a:t>
            </a:r>
            <a:endParaRPr lang="ru-RU" sz="3200" dirty="0"/>
          </a:p>
        </p:txBody>
      </p:sp>
      <p:sp>
        <p:nvSpPr>
          <p:cNvPr id="12" name="12-конечная звезда 11"/>
          <p:cNvSpPr/>
          <p:nvPr/>
        </p:nvSpPr>
        <p:spPr>
          <a:xfrm>
            <a:off x="5506461" y="603955"/>
            <a:ext cx="1835696" cy="1686872"/>
          </a:xfrm>
          <a:prstGeom prst="star12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39    +56</a:t>
            </a:r>
            <a:endParaRPr lang="ru-RU" sz="3200" dirty="0"/>
          </a:p>
        </p:txBody>
      </p:sp>
      <p:sp>
        <p:nvSpPr>
          <p:cNvPr id="13" name="12-конечная звезда 12"/>
          <p:cNvSpPr/>
          <p:nvPr/>
        </p:nvSpPr>
        <p:spPr>
          <a:xfrm>
            <a:off x="3692850" y="603955"/>
            <a:ext cx="1835696" cy="1686872"/>
          </a:xfrm>
          <a:prstGeom prst="star12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29 +47</a:t>
            </a:r>
            <a:endParaRPr lang="ru-RU" sz="3200" dirty="0"/>
          </a:p>
        </p:txBody>
      </p:sp>
      <p:sp>
        <p:nvSpPr>
          <p:cNvPr id="14" name="12-конечная звезда 13"/>
          <p:cNvSpPr/>
          <p:nvPr/>
        </p:nvSpPr>
        <p:spPr>
          <a:xfrm>
            <a:off x="1848247" y="672677"/>
            <a:ext cx="1835696" cy="1686872"/>
          </a:xfrm>
          <a:prstGeom prst="star12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 47 +34</a:t>
            </a:r>
            <a:endParaRPr lang="ru-RU" sz="3200" dirty="0"/>
          </a:p>
        </p:txBody>
      </p:sp>
      <p:sp>
        <p:nvSpPr>
          <p:cNvPr id="15" name="12-конечная звезда 14"/>
          <p:cNvSpPr/>
          <p:nvPr/>
        </p:nvSpPr>
        <p:spPr>
          <a:xfrm>
            <a:off x="169763" y="448539"/>
            <a:ext cx="1835696" cy="1686872"/>
          </a:xfrm>
          <a:prstGeom prst="star12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/>
              <a:t>   18 +34</a:t>
            </a:r>
            <a:endParaRPr lang="ru-RU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508" b="82445" l="4068" r="957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541"/>
          <a:stretch/>
        </p:blipFill>
        <p:spPr bwMode="auto">
          <a:xfrm>
            <a:off x="9396536" y="-603448"/>
            <a:ext cx="2410332" cy="2149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718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25 0.06019 C -0.13837 0.06458 -0.13386 0.06204 -0.14584 0.06759 C -0.15261 0.07083 -0.1566 0.075 -0.16355 0.07801 C -0.16615 0.08194 -0.17987 0.08727 -0.1856 0.09097 C -0.18681 0.0919 -0.18716 0.09306 -0.18855 0.09375 C -0.19358 0.09676 -0.20053 0.09931 -0.20625 0.10208 C -0.20747 0.10255 -0.20764 0.10347 -0.20903 0.10417 C -0.21077 0.10463 -0.2132 0.10486 -0.21494 0.10556 C -0.225 0.10926 -0.2316 0.11366 -0.24289 0.11644 C -0.25035 0.11852 -0.2566 0.12106 -0.26355 0.12338 C -0.26476 0.12361 -0.2665 0.12361 -0.26789 0.12407 C -0.26997 0.12454 -0.27205 0.125 -0.27379 0.12546 C -0.27553 0.12593 -0.27657 0.12708 -0.2783 0.12755 C -0.28195 0.12847 -0.28994 0.13032 -0.28994 0.13056 C -0.29705 0.13519 -0.31285 0.13843 -0.32535 0.14005 C -0.33473 0.14282 -0.34375 0.14468 -0.35469 0.14606 C -0.3625 0.14861 -0.37205 0.14954 -0.38125 0.15046 C -0.38768 0.14954 -0.39428 0.14907 -0.40035 0.14815 C -0.41216 0.14606 -0.42188 0.14167 -0.43264 0.13843 C -0.4375 0.13704 -0.44289 0.13611 -0.4474 0.13449 C -0.45851 0.13056 -0.44844 0.13241 -0.45764 0.13102 C -0.4625 0.1287 -0.46719 0.12801 -0.4724 0.12616 C -0.48924 0.11991 -0.47414 0.12361 -0.48698 0.1206 C -0.49046 0.11597 -0.48577 0.12106 -0.49289 0.11713 C -0.49636 0.11528 -0.49792 0.11273 -0.50174 0.11088 C -0.50799 0.10833 -0.51268 0.10463 -0.51789 0.10139 C -0.52674 0.0956 -0.53004 0.08866 -0.53855 0.08287 C -0.53907 0.08194 -0.53907 0.08102 -0.53994 0.08009 C -0.5415 0.0787 -0.54584 0.07593 -0.54584 0.07616 C -0.54757 0.07269 -0.54983 0.07153 -0.55469 0.06921 C -0.55625 0.06644 -0.5573 0.06458 -0.5606 0.06227 C -0.56337 0.0581 -0.57553 0.05278 -0.58264 0.04977 C -0.5856 0.04861 -0.58698 0.04676 -0.58994 0.0456 C -0.59271 0.04468 -0.6 0.04421 -0.6033 0.04352 C -0.61233 0.04421 -0.62084 0.04468 -0.62969 0.0456 C -0.63785 0.04653 -0.63021 0.04606 -0.63855 0.04769 C -0.64358 0.04884 -0.6481 0.04931 -0.6533 0.04977 C -0.66164 0.05255 -0.66928 0.05463 -0.6783 0.05671 C -0.68316 0.06019 -0.67987 0.05833 -0.68994 0.06157 C -0.69862 0.06435 -0.70469 0.06852 -0.71355 0.07106 C -0.72066 0.07593 -0.72969 0.08009 -0.73855 0.08426 C -0.74705 0.08819 -0.75053 0.0956 -0.7606 0.09861 C -0.76459 0.10463 -0.77778 0.11204 -0.78855 0.11574 C -0.78959 0.11644 -0.79028 0.11736 -0.7915 0.11782 C -0.79271 0.11852 -0.7948 0.11852 -0.79584 0.11944 C -0.80139 0.12245 -0.79254 0.1206 -0.80174 0.12199 C -0.8033 0.12269 -0.80452 0.12338 -0.80625 0.12407 C -0.80903 0.125 -0.81494 0.12685 -0.81494 0.12708 C -0.82084 0.12662 -0.82761 0.12708 -0.83264 0.12546 C -0.83438 0.125 -0.83542 0.12384 -0.83698 0.12338 C -0.85903 0.11551 -0.83716 0.12338 -0.85035 0.11991 C -0.87483 0.11343 -0.8481 0.12014 -0.86355 0.11505 C -0.86945 0.11319 -0.87605 0.11157 -0.88125 0.10903 C -0.88612 0.10671 -0.88924 0.10394 -0.89289 0.10139 C -0.89566 0.09954 -0.90174 0.09583 -0.90174 0.09606 C -0.90417 0.09167 -0.90938 0.08935 -0.91355 0.08565 C -0.91511 0.08264 -0.91823 0.08079 -0.92084 0.07801 C -0.92379 0.075 -0.92431 0.07199 -0.9283 0.06921 C -0.93125 0.06481 -0.93299 0.06042 -0.93855 0.05671 C -0.94098 0.05185 -0.94688 0.04653 -0.95764 0.04514 C -0.96546 0.04282 -0.97535 0.04468 -0.98403 0.0456 C -0.99028 0.04722 -0.99671 0.04884 -1.0033 0.04977 C -1.00869 0.05139 -1.01476 0.05417 -1.02084 0.05532 C -1.03178 0.06042 -1.02657 0.05833 -1.03855 0.06227 C -1.03994 0.0625 -1.04289 0.06343 -1.04289 0.06366 C -1.04931 0.06759 -1.06025 0.07384 -1.06945 0.07662 C -1.07691 0.08194 -1.06754 0.07569 -1.07674 0.08009 C -1.08369 0.08333 -1.0849 0.08472 -1.09445 0.08681 C -1.09966 0.08935 -1.10487 0.09144 -1.11198 0.09259 C -1.12553 0.09676 -1.14028 0.09907 -1.15625 0.10069 C -1.18351 0.10046 -1.21129 0.10093 -1.23855 0.09931 C -1.24914 0.09884 -1.2599 0.09722 -1.27066 0.09653 C -1.27379 0.09606 -1.27674 0.0956 -1.27969 0.09514 C -1.28264 0.09491 -1.2856 0.09491 -1.28855 0.09468 C -1.30313 0.09259 -1.31771 0.09005 -1.33264 0.08843 C -1.34063 0.08565 -1.34983 0.08449 -1.35903 0.08356 C -1.37084 0.07986 -1.35556 0.08426 -1.36945 0.08148 C -1.37917 0.0794 -1.38837 0.07708 -1.39879 0.07593 C -1.40278 0.075 -1.4066 0.07407 -1.4106 0.07315 C -1.41546 0.07199 -1.41494 0.07338 -1.41494 0.07176 " pathEditMode="relative" rAng="0" ptsTypes="fffffffffffffffffffffffffffffffffffffffffffffffffffffffffffffffffffffffffffffffA">
                                      <p:cBhvr>
                                        <p:cTn id="6" dur="8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19" y="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C 0.00157 0.59351 0.00139 0.36458 0.00139 0.68634 " pathEditMode="relative" ptsTypes="fA">
                                      <p:cBhvr>
                                        <p:cTn id="17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07407E-6 C 0.00694 0.03518 0.01059 0.07199 0.01476 0.10787 C 0.01615 0.1419 0.01788 0.17592 0.01927 0.20995 C 0.0217 0.36481 0.01771 0.52291 0.01771 0.67662 " pathEditMode="relative" ptsTypes="fffA">
                                      <p:cBhvr>
                                        <p:cTn id="2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-1.48148E-6 C 0.00539 0.06112 0.00643 0.12315 0.00886 0.18449 C 0.00834 0.26922 0.01268 0.38449 0.00435 0.47848 C 0.00279 0.66204 0.00296 0.58426 0.00296 0.71181 " pathEditMode="relative" ptsTypes="fffA">
                                      <p:cBhvr>
                                        <p:cTn id="39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C 0.00312 0.01389 0.0033 0.02894 0.00434 0.04329 C 0.00747 0.18634 0.01302 0.32986 0.00295 0.47269 C 0.00069 0.55602 8.33333E-7 0.58472 8.33333E-7 0.68634 " pathEditMode="relative" ptsTypes="fffA">
                                      <p:cBhvr>
                                        <p:cTn id="5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22222E-6 C 0.00365 0.01528 0.00174 0.03172 0.0059 0.047 C 0.00486 0.12755 0.0066 0.21528 -0.00295 0.29607 C -0.00434 0.32362 -0.00625 0.35139 -0.01024 0.37848 C -0.01371 0.4257 -0.01319 0.47524 -0.02066 0.52153 C -0.02569 0.58542 -0.025 0.64375 -0.025 0.70973 " pathEditMode="relative" ptsTypes="fffffA">
                                      <p:cBhvr>
                                        <p:cTn id="61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3" y="764704"/>
            <a:ext cx="9127387" cy="6871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http://club.foto.ru/gallery/images/photo/2007/03/26/81807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87" b="68700" l="39333" r="91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258" t="1951" r="7891" b="32011"/>
          <a:stretch/>
        </p:blipFill>
        <p:spPr bwMode="auto">
          <a:xfrm>
            <a:off x="9828584" y="386216"/>
            <a:ext cx="1833155" cy="161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506" y="-53788"/>
            <a:ext cx="8229600" cy="1143000"/>
          </a:xfrm>
        </p:spPr>
        <p:txBody>
          <a:bodyPr>
            <a:normAutofit/>
          </a:bodyPr>
          <a:lstStyle/>
          <a:p>
            <a:r>
              <a:rPr lang="uk-UA" sz="6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urier New" pitchFamily="49" charset="0"/>
                <a:ea typeface="Arial Unicode MS" pitchFamily="34" charset="-128"/>
                <a:cs typeface="Courier New" pitchFamily="49" charset="0"/>
              </a:rPr>
              <a:t>МОЛОДЦІ!</a:t>
            </a:r>
            <a:endParaRPr lang="ru-RU" sz="6600" b="1" dirty="0">
              <a:solidFill>
                <a:schemeClr val="tx2">
                  <a:lumMod val="60000"/>
                  <a:lumOff val="40000"/>
                </a:schemeClr>
              </a:solidFill>
              <a:latin typeface="Courier New" pitchFamily="49" charset="0"/>
              <a:ea typeface="Arial Unicode MS" pitchFamily="34" charset="-128"/>
              <a:cs typeface="Courier New" pitchFamily="49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" b="96500" l="15000" r="8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61" t="2617" r="20564" b="3109"/>
          <a:stretch/>
        </p:blipFill>
        <p:spPr bwMode="auto">
          <a:xfrm>
            <a:off x="2987824" y="2482933"/>
            <a:ext cx="3457435" cy="5143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924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75 -0.0206 C -0.07604 -0.02476 -0.08437 -0.02523 -0.09149 -0.02963 C -0.09687 -0.03634 -0.09149 -0.03101 -0.09878 -0.03449 C -0.10174 -0.03611 -0.10417 -0.03865 -0.10764 -0.03958 C -0.11354 -0.04143 -0.11962 -0.04282 -0.12604 -0.04467 C -0.14427 -0.04375 -0.15486 -0.04398 -0.17031 -0.03958 C -0.17795 -0.03518 -0.18767 -0.0331 -0.19601 -0.03078 C -0.19896 -0.02986 -0.20486 -0.02824 -0.20486 -0.02801 C -0.20885 -0.0287 -0.21337 -0.02824 -0.21771 -0.02963 C -0.22691 -0.0324 -0.22986 -0.04027 -0.23767 -0.04467 C -0.24132 -0.05393 -0.23594 -0.04259 -0.24323 -0.05208 C -0.2441 -0.05324 -0.2441 -0.05486 -0.24479 -0.05601 C -0.24965 -0.06388 -0.24861 -0.06226 -0.25486 -0.06597 C -0.25712 -0.07176 -0.26042 -0.07662 -0.26615 -0.08009 C -0.27014 -0.08495 -0.27222 -0.08611 -0.27899 -0.08726 C -0.28663 -0.08703 -0.31042 -0.0868 -0.32344 -0.08356 C -0.34306 -0.07893 -0.36042 -0.07268 -0.38056 -0.07106 C -0.38941 -0.07176 -0.39861 -0.0699 -0.40642 -0.07361 C -0.41597 -0.07824 -0.42309 -0.08773 -0.43333 -0.08981 C -0.43924 -0.09537 -0.44028 -0.09328 -0.44653 -0.09629 C -0.44931 -0.09768 -0.45208 -0.09976 -0.45486 -0.10138 C -0.45747 -0.10301 -0.46372 -0.10393 -0.46372 -0.1037 C -0.48681 -0.10138 -0.50694 -0.09699 -0.52934 -0.0912 C -0.53472 -0.08981 -0.54062 -0.08726 -0.54653 -0.08634 C -0.55087 -0.08518 -0.55503 -0.08449 -0.5592 -0.08356 C -0.56111 -0.0831 -0.5651 -0.0824 -0.5651 -0.08217 C -0.58368 -0.08402 -0.57674 -0.08379 -0.58924 -0.08726 C -0.60764 -0.09814 -0.62622 -0.10578 -0.64826 -0.10879 C -0.66111 -0.10787 -0.6658 -0.10763 -0.67656 -0.10509 C -0.68385 -0.10092 -0.69149 -0.09606 -0.69965 -0.09375 C -0.71059 -0.08726 -0.72795 -0.08287 -0.74097 -0.08101 C -0.77639 -0.08287 -0.76562 -0.07847 -0.78524 -0.08981 C -0.78924 -0.0949 -0.79462 -0.09953 -0.80104 -0.10138 C -0.80608 -0.10787 -0.8184 -0.1125 -0.82656 -0.11504 C -0.85139 -0.11435 -0.86319 -0.11296 -0.88385 -0.11018 C -0.89149 -0.10578 -0.90139 -0.10509 -0.90972 -0.10254 C -0.92083 -0.0993 -0.93108 -0.09444 -0.94271 -0.0912 C -0.95087 -0.08634 -0.96267 -0.08518 -0.97274 -0.08356 C -0.98229 -0.08426 -0.99184 -0.08333 -1.00139 -0.08495 C -1.00278 -0.08518 -1.00139 -0.08796 -1.00278 -0.08865 C -1.00434 -0.08981 -1.0066 -0.08935 -1.00851 -0.08981 C -1.01319 -0.09537 -1.01927 -0.09953 -1.02708 -0.10138 C -1.03229 -0.10439 -1.03819 -0.10601 -1.0441 -0.10763 C -1.05885 -0.10717 -1.07361 -0.1074 -1.08837 -0.10648 C -1.09062 -0.10625 -1.09219 -0.10439 -1.0941 -0.10393 C -1.1059 -0.10046 -1.1158 -0.09884 -1.12691 -0.09375 C -1.13472 -0.09051 -1.14479 -0.08935 -1.15295 -0.08726 C -1.17326 -0.08796 -1.18993 -0.08703 -1.20851 -0.0912 C -1.21441 -0.09652 -1.2217 -0.09884 -1.22969 -0.1 C -1.2375 -0.10463 -1.24653 -0.10324 -1.25556 -0.10509 C -1.26649 -0.10463 -1.27743 -0.10393 -1.28819 -0.10393 L -1.29705 -0.11388 " pathEditMode="relative" rAng="0" ptsTypes="ffffffffffffffffffffffffffffffffffffffffffffffffffAA">
                                      <p:cBhvr>
                                        <p:cTn id="6" dur="1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06" y="-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Admin\Desktop\1258201180_0_41687_930d13ae_orig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404665"/>
            <a:ext cx="7772400" cy="864096"/>
          </a:xfrm>
        </p:spPr>
        <p:txBody>
          <a:bodyPr/>
          <a:lstStyle/>
          <a:p>
            <a:r>
              <a:rPr lang="uk-UA" dirty="0" smtClean="0"/>
              <a:t>Ресурси: 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187624" y="1268760"/>
            <a:ext cx="7416824" cy="4680520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hlinkClick r:id="rId3"/>
              </a:rPr>
              <a:t>http://images.yandex.ua/yandsearch?tld=ua&amp;p=3&amp;text=%</a:t>
            </a:r>
            <a:r>
              <a:rPr lang="en-US" dirty="0" smtClean="0">
                <a:hlinkClick r:id="rId3"/>
              </a:rPr>
              <a:t>D0%A4%D0%BE%D0%BD%D0%B5%20%D0%B7%D0%B8%D0%BC%D1%8B&amp;noreask=1&amp;pos=97&amp;lr=10347&amp;rpt=simage&amp;img_url=http%3A%2F%2Fimg-fotki.yandex.ru%2Fget%2F5312%2F53775627.28%2F0_654dd_8daa772f_L</a:t>
            </a:r>
            <a:endParaRPr lang="uk-UA" dirty="0" smtClean="0"/>
          </a:p>
          <a:p>
            <a:r>
              <a:rPr lang="en-US" dirty="0">
                <a:hlinkClick r:id="rId4"/>
              </a:rPr>
              <a:t>http://images.yandex.ua/yandsearch?text=%</a:t>
            </a:r>
            <a:r>
              <a:rPr lang="en-US" dirty="0" smtClean="0">
                <a:hlinkClick r:id="rId4"/>
              </a:rPr>
              <a:t>D0%BA%D0%B0%D1%80%D1%82%D0%B8%D0%BD%D0%BA%D0%B8%20%D1%91%D0%BB%D0%BA%D0%B8&amp;stype=image&amp;lr=10347&amp;noreask=1</a:t>
            </a:r>
            <a:endParaRPr lang="uk-UA" dirty="0" smtClean="0"/>
          </a:p>
          <a:p>
            <a:r>
              <a:rPr lang="en-US" dirty="0">
                <a:hlinkClick r:id="rId5"/>
              </a:rPr>
              <a:t>http://images.yandex.ua/yandsearch?text=%</a:t>
            </a:r>
            <a:r>
              <a:rPr lang="en-US" dirty="0" smtClean="0">
                <a:hlinkClick r:id="rId5"/>
              </a:rPr>
              <a:t>D0%BD%D0%BE%D0%B2%D0%BE%D0%B3%D0%BE%D0%B4%D0%BD%D0%B8%D0%B5%20%D0%B0%D0%BD%D0%B8%D0%BC%D0%B0%D1%88%D0%BA%D0%B8</a:t>
            </a:r>
            <a:endParaRPr lang="uk-UA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106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150</Words>
  <Application>Microsoft Office PowerPoint</Application>
  <PresentationFormat>Экран (4:3)</PresentationFormat>
  <Paragraphs>58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Презентація до уроку математики «Додавання двоцифрових чисел». 2 клас </vt:lpstr>
      <vt:lpstr>Допоможіть прикрасити ялинку</vt:lpstr>
      <vt:lpstr>Звільни сніжинки</vt:lpstr>
      <vt:lpstr>Допоможи отримати подарунки</vt:lpstr>
      <vt:lpstr>МОЛОДЦІ!</vt:lpstr>
      <vt:lpstr>Ресурси: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26</cp:revision>
  <dcterms:created xsi:type="dcterms:W3CDTF">2012-12-13T15:23:42Z</dcterms:created>
  <dcterms:modified xsi:type="dcterms:W3CDTF">2012-12-20T13:30:18Z</dcterms:modified>
</cp:coreProperties>
</file>