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74" r:id="rId2"/>
    <p:sldId id="256" r:id="rId3"/>
    <p:sldId id="269" r:id="rId4"/>
    <p:sldId id="267" r:id="rId5"/>
    <p:sldId id="268" r:id="rId6"/>
    <p:sldId id="270" r:id="rId7"/>
    <p:sldId id="275" r:id="rId8"/>
    <p:sldId id="276" r:id="rId9"/>
    <p:sldId id="277" r:id="rId10"/>
    <p:sldId id="273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21D57-8964-4A49-9ED3-8197B28D8E75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64F17-B085-4DED-88B1-AC1132145D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64F17-B085-4DED-88B1-AC1132145DC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FBA5FE-7788-4FF3-99EE-62CBDC2BF04E}" type="datetimeFigureOut">
              <a:rPr lang="ru-RU" smtClean="0"/>
              <a:pPr/>
              <a:t>03.02.2012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12761E-D32A-41DC-B550-D2C3C4E7518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+mn-lt"/>
              </a:rPr>
              <a:t>  </a:t>
            </a:r>
            <a:r>
              <a:rPr lang="ru-RU" sz="3100" dirty="0" err="1" smtClean="0">
                <a:latin typeface="+mn-lt"/>
              </a:rPr>
              <a:t>Презентац</a:t>
            </a:r>
            <a:r>
              <a:rPr lang="uk-UA" sz="3100" dirty="0" err="1" smtClean="0">
                <a:latin typeface="+mn-lt"/>
              </a:rPr>
              <a:t>ія</a:t>
            </a:r>
            <a:r>
              <a:rPr lang="uk-UA" sz="3100" dirty="0" smtClean="0">
                <a:latin typeface="+mn-lt"/>
              </a:rPr>
              <a:t> до уроку фізичної культури</a:t>
            </a:r>
            <a:r>
              <a:rPr lang="en-US" sz="3100" dirty="0" smtClean="0">
                <a:latin typeface="+mn-lt"/>
              </a:rPr>
              <a:t> </a:t>
            </a:r>
            <a:r>
              <a:rPr lang="uk-UA" sz="3100" dirty="0" smtClean="0">
                <a:latin typeface="+mn-lt"/>
              </a:rPr>
              <a:t>в 3 класі</a:t>
            </a:r>
            <a:r>
              <a:rPr lang="uk-UA" sz="4000" dirty="0" smtClean="0">
                <a:latin typeface="+mn-lt"/>
              </a:rPr>
              <a:t/>
            </a:r>
            <a:br>
              <a:rPr lang="uk-UA" sz="4000" dirty="0" smtClean="0">
                <a:latin typeface="+mn-lt"/>
              </a:rPr>
            </a:br>
            <a:r>
              <a:rPr lang="uk-UA" sz="4900" dirty="0" smtClean="0">
                <a:latin typeface="+mn-lt"/>
              </a:rPr>
              <a:t>               </a:t>
            </a:r>
            <a:r>
              <a:rPr lang="uk-UA" sz="4900" dirty="0" err="1" smtClean="0">
                <a:latin typeface="+mn-lt"/>
              </a:rPr>
              <a:t>“Постава</a:t>
            </a:r>
            <a:r>
              <a:rPr lang="uk-UA" sz="4900" dirty="0" smtClean="0">
                <a:latin typeface="+mn-lt"/>
              </a:rPr>
              <a:t> і здоров</a:t>
            </a:r>
            <a:r>
              <a:rPr lang="en-US" sz="4900" dirty="0" smtClean="0">
                <a:latin typeface="+mn-lt"/>
              </a:rPr>
              <a:t>’</a:t>
            </a:r>
            <a:r>
              <a:rPr lang="uk-UA" sz="4900" dirty="0" smtClean="0">
                <a:latin typeface="+mn-lt"/>
              </a:rPr>
              <a:t>я” 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pPr algn="r"/>
            <a:r>
              <a:rPr lang="uk-UA" sz="1700" dirty="0" err="1" smtClean="0"/>
              <a:t>Шевгеніна</a:t>
            </a:r>
            <a:r>
              <a:rPr lang="uk-UA" sz="1700" dirty="0" smtClean="0"/>
              <a:t> Т.Г.</a:t>
            </a:r>
          </a:p>
          <a:p>
            <a:pPr algn="r"/>
            <a:r>
              <a:rPr lang="uk-UA" sz="1700" dirty="0" smtClean="0"/>
              <a:t>СПМШ при ДНУ </a:t>
            </a:r>
            <a:r>
              <a:rPr lang="uk-UA" sz="1700" dirty="0" err="1" smtClean="0"/>
              <a:t>ім</a:t>
            </a:r>
            <a:r>
              <a:rPr lang="uk-UA" sz="1700" dirty="0" smtClean="0"/>
              <a:t> О.Гончара</a:t>
            </a:r>
          </a:p>
          <a:p>
            <a:pPr algn="r"/>
            <a:r>
              <a:rPr lang="uk-UA" sz="1700" dirty="0" smtClean="0"/>
              <a:t>М.Нікополь</a:t>
            </a:r>
          </a:p>
          <a:p>
            <a:pPr algn="r"/>
            <a:r>
              <a:rPr lang="uk-UA" sz="1700" dirty="0" smtClean="0"/>
              <a:t>2012р</a:t>
            </a:r>
            <a:endParaRPr lang="ru-RU" sz="17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420888"/>
            <a:ext cx="4608511" cy="3258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4632" cy="1296143"/>
          </a:xfrm>
        </p:spPr>
        <p:txBody>
          <a:bodyPr/>
          <a:lstStyle/>
          <a:p>
            <a:pPr algn="ctr"/>
            <a:r>
              <a:rPr lang="uk-UA" dirty="0" smtClean="0">
                <a:latin typeface="+mn-lt"/>
              </a:rPr>
              <a:t>Постава і здоров</a:t>
            </a:r>
            <a:r>
              <a:rPr lang="en-US" dirty="0" smtClean="0">
                <a:latin typeface="+mn-lt"/>
              </a:rPr>
              <a:t>’</a:t>
            </a:r>
            <a:r>
              <a:rPr lang="uk-UA" dirty="0" smtClean="0">
                <a:latin typeface="+mn-lt"/>
              </a:rPr>
              <a:t>я</a:t>
            </a: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1628800"/>
            <a:ext cx="5040560" cy="446449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     </a:t>
            </a:r>
            <a:r>
              <a:rPr lang="uk-UA" dirty="0" smtClean="0"/>
              <a:t>Це – хлопчик </a:t>
            </a:r>
            <a:r>
              <a:rPr lang="uk-UA" dirty="0" err="1" smtClean="0"/>
              <a:t>Нехворійко</a:t>
            </a:r>
            <a:r>
              <a:rPr lang="uk-UA" dirty="0" smtClean="0"/>
              <a:t>,</a:t>
            </a:r>
          </a:p>
          <a:p>
            <a:pPr algn="l"/>
            <a:r>
              <a:rPr lang="en-US" dirty="0" smtClean="0"/>
              <a:t>     </a:t>
            </a:r>
            <a:r>
              <a:rPr lang="uk-UA" dirty="0" smtClean="0"/>
              <a:t>Йому цікаво знати,</a:t>
            </a:r>
          </a:p>
          <a:p>
            <a:pPr algn="l"/>
            <a:r>
              <a:rPr lang="en-US" dirty="0" smtClean="0"/>
              <a:t>     </a:t>
            </a:r>
            <a:r>
              <a:rPr lang="uk-UA" dirty="0" smtClean="0"/>
              <a:t>Як зберегти здоров</a:t>
            </a:r>
            <a:r>
              <a:rPr lang="en-US" dirty="0" smtClean="0"/>
              <a:t>’</a:t>
            </a:r>
            <a:r>
              <a:rPr lang="uk-UA" dirty="0" smtClean="0"/>
              <a:t>я</a:t>
            </a:r>
            <a:r>
              <a:rPr lang="ru-RU" dirty="0" smtClean="0"/>
              <a:t>,</a:t>
            </a:r>
          </a:p>
          <a:p>
            <a:pPr algn="l"/>
            <a:r>
              <a:rPr lang="en-US" dirty="0" smtClean="0"/>
              <a:t>     </a:t>
            </a:r>
            <a:r>
              <a:rPr lang="uk-UA" dirty="0" smtClean="0"/>
              <a:t>Струнким і сильним стати.</a:t>
            </a:r>
          </a:p>
          <a:p>
            <a:pPr algn="l"/>
            <a:endParaRPr lang="uk-UA" dirty="0" smtClean="0"/>
          </a:p>
          <a:p>
            <a:pPr algn="l"/>
            <a:r>
              <a:rPr lang="uk-UA" dirty="0" smtClean="0"/>
              <a:t>     Послухайте, малята, </a:t>
            </a:r>
          </a:p>
          <a:p>
            <a:pPr algn="l"/>
            <a:r>
              <a:rPr lang="uk-UA" dirty="0" smtClean="0"/>
              <a:t>     Лікаря поради,</a:t>
            </a:r>
          </a:p>
          <a:p>
            <a:pPr algn="l"/>
            <a:r>
              <a:rPr lang="uk-UA" dirty="0" smtClean="0"/>
              <a:t>     Стрічайте день здоровими</a:t>
            </a:r>
          </a:p>
          <a:p>
            <a:pPr algn="l"/>
            <a:r>
              <a:rPr lang="uk-UA" dirty="0" smtClean="0"/>
              <a:t>     Весело і радо!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2768492" cy="304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620688"/>
            <a:ext cx="5842992" cy="5544616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latin typeface="+mn-lt"/>
              </a:rPr>
              <a:t>Любі хлопчики й дівчатка!</a:t>
            </a:r>
            <a:br>
              <a:rPr lang="uk-UA" sz="2800" dirty="0" smtClean="0">
                <a:latin typeface="+mn-lt"/>
              </a:rPr>
            </a:br>
            <a:r>
              <a:rPr lang="uk-UA" sz="2800" dirty="0" smtClean="0">
                <a:latin typeface="+mn-lt"/>
              </a:rPr>
              <a:t>Я – відомий лікар  </a:t>
            </a:r>
            <a:r>
              <a:rPr lang="uk-UA" sz="2800" dirty="0" err="1" smtClean="0">
                <a:latin typeface="+mn-lt"/>
              </a:rPr>
              <a:t>Пілюлькін</a:t>
            </a:r>
            <a:r>
              <a:rPr lang="uk-UA" sz="2800" dirty="0" smtClean="0">
                <a:latin typeface="+mn-lt"/>
              </a:rPr>
              <a:t>. Дуже радий новій зустрічі з вами. Сьогодні я хочу розповісти вам про правильну поставу та її значення для здоров</a:t>
            </a:r>
            <a:r>
              <a:rPr lang="en-US" sz="2800" dirty="0" smtClean="0">
                <a:latin typeface="+mn-lt"/>
              </a:rPr>
              <a:t>’</a:t>
            </a:r>
            <a:r>
              <a:rPr lang="uk-UA" sz="2800" dirty="0" smtClean="0">
                <a:latin typeface="+mn-lt"/>
              </a:rPr>
              <a:t>я. Адже людина росте від народження і до 20-25 років. А от якою вона виросте – здоровою чи хворою? Від чого це залежить?</a:t>
            </a:r>
            <a:br>
              <a:rPr lang="uk-UA" sz="2800" dirty="0" smtClean="0">
                <a:latin typeface="+mn-lt"/>
              </a:rPr>
            </a:br>
            <a:r>
              <a:rPr lang="uk-UA" sz="2800" dirty="0" smtClean="0">
                <a:latin typeface="+mn-lt"/>
              </a:rPr>
              <a:t>Ще в давнину лікарі  говорили, що наш хребет – дзеркало здоров</a:t>
            </a:r>
            <a:r>
              <a:rPr lang="en-US" sz="2800" dirty="0" smtClean="0">
                <a:latin typeface="+mn-lt"/>
              </a:rPr>
              <a:t>’</a:t>
            </a:r>
            <a:r>
              <a:rPr lang="uk-UA" sz="2800" dirty="0" smtClean="0">
                <a:latin typeface="+mn-lt"/>
              </a:rPr>
              <a:t>я.  То як справи з  вашим дзеркалом?</a:t>
            </a:r>
            <a:endParaRPr lang="ru-RU" sz="2800" dirty="0">
              <a:latin typeface="+mn-lt"/>
            </a:endParaRPr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420888"/>
            <a:ext cx="230425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14432"/>
          </a:xfrm>
        </p:spPr>
        <p:txBody>
          <a:bodyPr>
            <a:normAutofit fontScale="90000"/>
          </a:bodyPr>
          <a:lstStyle/>
          <a:p>
            <a:r>
              <a:rPr lang="uk-UA" sz="4400" dirty="0" smtClean="0">
                <a:latin typeface="+mn-lt"/>
              </a:rPr>
              <a:t>  Які причини порушення постави?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pic>
        <p:nvPicPr>
          <p:cNvPr id="8" name="Содержимое 7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3212976"/>
            <a:ext cx="18002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2411760" y="1412776"/>
            <a:ext cx="6408712" cy="5040560"/>
          </a:xfrm>
        </p:spPr>
        <p:txBody>
          <a:bodyPr/>
          <a:lstStyle/>
          <a:p>
            <a:r>
              <a:rPr lang="uk-UA" dirty="0" smtClean="0"/>
              <a:t>1. Перенесення важких предметів.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2. Неправильна поза під час сидіння за партою, столом.</a:t>
            </a:r>
            <a:endParaRPr lang="ru-RU" dirty="0" smtClean="0"/>
          </a:p>
          <a:p>
            <a:endParaRPr lang="uk-UA" dirty="0" smtClean="0"/>
          </a:p>
          <a:p>
            <a:endParaRPr lang="uk-UA" dirty="0" smtClean="0"/>
          </a:p>
          <a:p>
            <a:r>
              <a:rPr lang="uk-UA" dirty="0" smtClean="0"/>
              <a:t>з. Тривале сидіння перед </a:t>
            </a:r>
            <a:r>
              <a:rPr lang="uk-UA" dirty="0" err="1" smtClean="0"/>
              <a:t>комп</a:t>
            </a:r>
            <a:r>
              <a:rPr lang="en-US" dirty="0" smtClean="0"/>
              <a:t>’</a:t>
            </a:r>
            <a:r>
              <a:rPr lang="uk-UA" dirty="0" err="1" smtClean="0"/>
              <a:t>ютером</a:t>
            </a:r>
            <a:r>
              <a:rPr lang="uk-UA" dirty="0" smtClean="0"/>
              <a:t>, телевізором.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3" cstate="print"/>
          <a:srcRect r="28109" b="-1601"/>
          <a:stretch>
            <a:fillRect/>
          </a:stretch>
        </p:blipFill>
        <p:spPr bwMode="auto">
          <a:xfrm>
            <a:off x="539552" y="1484784"/>
            <a:ext cx="172819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 l="6801" r="17600" b="1401"/>
          <a:stretch>
            <a:fillRect/>
          </a:stretch>
        </p:blipFill>
        <p:spPr bwMode="auto">
          <a:xfrm>
            <a:off x="539552" y="4869160"/>
            <a:ext cx="182195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792088"/>
          </a:xfrm>
        </p:spPr>
        <p:txBody>
          <a:bodyPr>
            <a:noAutofit/>
          </a:bodyPr>
          <a:lstStyle/>
          <a:p>
            <a:r>
              <a:rPr lang="uk-UA" sz="4000" dirty="0" smtClean="0">
                <a:latin typeface="+mn-lt"/>
              </a:rPr>
              <a:t>    Які наслідки порушення постави?</a:t>
            </a:r>
            <a:endParaRPr lang="ru-RU" sz="4000" dirty="0">
              <a:latin typeface="+mn-lt"/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683568" y="3068959"/>
            <a:ext cx="2088232" cy="18002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3203848" y="1628800"/>
            <a:ext cx="5482952" cy="4726125"/>
          </a:xfrm>
        </p:spPr>
        <p:txBody>
          <a:bodyPr/>
          <a:lstStyle/>
          <a:p>
            <a:r>
              <a:rPr lang="uk-UA" dirty="0" smtClean="0"/>
              <a:t>Порушується робота серця,  ускладнюється кровообіг;</a:t>
            </a:r>
          </a:p>
          <a:p>
            <a:r>
              <a:rPr lang="uk-UA" dirty="0" smtClean="0"/>
              <a:t>порушується процес дихання і травлення;</a:t>
            </a:r>
          </a:p>
          <a:p>
            <a:r>
              <a:rPr lang="uk-UA" dirty="0" smtClean="0"/>
              <a:t>з</a:t>
            </a:r>
            <a:r>
              <a:rPr lang="en-US" dirty="0" smtClean="0"/>
              <a:t>’</a:t>
            </a:r>
            <a:r>
              <a:rPr lang="uk-UA" dirty="0" smtClean="0"/>
              <a:t>являється головний біль та болі в спині;</a:t>
            </a:r>
          </a:p>
          <a:p>
            <a:r>
              <a:rPr lang="uk-UA" dirty="0" smtClean="0"/>
              <a:t>людина швидко втомлюється, </a:t>
            </a:r>
          </a:p>
          <a:p>
            <a:pPr>
              <a:buNone/>
            </a:pPr>
            <a:r>
              <a:rPr lang="uk-UA" dirty="0" smtClean="0"/>
              <a:t>     стає неуважною;</a:t>
            </a:r>
          </a:p>
          <a:p>
            <a:r>
              <a:rPr lang="uk-UA" dirty="0" smtClean="0"/>
              <a:t>  з</a:t>
            </a:r>
            <a:r>
              <a:rPr lang="en-US" dirty="0" smtClean="0"/>
              <a:t>’</a:t>
            </a:r>
            <a:r>
              <a:rPr lang="uk-UA" dirty="0" smtClean="0"/>
              <a:t>являються хронічні хвороби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12" name="Рисунок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068960"/>
            <a:ext cx="208823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936104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 </a:t>
            </a:r>
            <a:r>
              <a:rPr lang="uk-UA" sz="4900" dirty="0" smtClean="0">
                <a:latin typeface="+mn-lt"/>
              </a:rPr>
              <a:t>Лікарю </a:t>
            </a:r>
            <a:r>
              <a:rPr lang="uk-UA" sz="4900" dirty="0" err="1" smtClean="0">
                <a:latin typeface="+mn-lt"/>
              </a:rPr>
              <a:t>Пілюлькін</a:t>
            </a:r>
            <a:r>
              <a:rPr lang="uk-UA" sz="4900" dirty="0" smtClean="0">
                <a:latin typeface="+mn-lt"/>
              </a:rPr>
              <a:t>!</a:t>
            </a:r>
            <a:r>
              <a:rPr lang="en-US" sz="4900" dirty="0" smtClean="0">
                <a:latin typeface="+mn-lt"/>
              </a:rPr>
              <a:t> </a:t>
            </a:r>
            <a:r>
              <a:rPr lang="uk-UA" sz="4900" dirty="0" smtClean="0">
                <a:latin typeface="+mn-lt"/>
              </a:rPr>
              <a:t>Що ж робити?</a:t>
            </a:r>
            <a:endParaRPr lang="ru-RU" sz="4900" dirty="0"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3754760" cy="659352"/>
          </a:xfrm>
        </p:spPr>
        <p:txBody>
          <a:bodyPr/>
          <a:lstStyle/>
          <a:p>
            <a:r>
              <a:rPr lang="uk-UA" sz="2800" dirty="0" smtClean="0"/>
              <a:t>  Не  хочу хворіти!!!</a:t>
            </a:r>
            <a:endParaRPr lang="ru-RU" sz="28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4355976" y="1859757"/>
            <a:ext cx="4536503" cy="654843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  </a:t>
            </a:r>
            <a:r>
              <a:rPr lang="uk-UA" sz="3000" dirty="0" smtClean="0"/>
              <a:t>Хочу вирости здоровою!</a:t>
            </a:r>
            <a:endParaRPr lang="ru-RU" dirty="0"/>
          </a:p>
        </p:txBody>
      </p:sp>
      <p:pic>
        <p:nvPicPr>
          <p:cNvPr id="11" name="Содержимое 10"/>
          <p:cNvPicPr>
            <a:picLocks noGrp="1"/>
          </p:cNvPicPr>
          <p:nvPr>
            <p:ph sz="quarter" idx="2"/>
          </p:nvPr>
        </p:nvPicPr>
        <p:blipFill>
          <a:blip r:embed="rId2" cstate="print"/>
          <a:srcRect l="19861" b="1876"/>
          <a:stretch>
            <a:fillRect/>
          </a:stretch>
        </p:blipFill>
        <p:spPr bwMode="auto">
          <a:xfrm>
            <a:off x="611560" y="2492896"/>
            <a:ext cx="367240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Содержимое 13"/>
          <p:cNvPicPr>
            <a:picLocks noGrp="1"/>
          </p:cNvPicPr>
          <p:nvPr>
            <p:ph sz="quarter" idx="4"/>
          </p:nvPr>
        </p:nvPicPr>
        <p:blipFill>
          <a:blip r:embed="rId3" cstate="print"/>
          <a:srcRect r="-1912" b="20067"/>
          <a:stretch>
            <a:fillRect/>
          </a:stretch>
        </p:blipFill>
        <p:spPr bwMode="auto">
          <a:xfrm>
            <a:off x="4860033" y="2492896"/>
            <a:ext cx="338437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+mn-lt"/>
              </a:rPr>
              <a:t>       </a:t>
            </a:r>
            <a:r>
              <a:rPr lang="uk-UA" sz="4400" dirty="0" smtClean="0">
                <a:latin typeface="+mn-lt"/>
              </a:rPr>
              <a:t>Подивимось, малятка, </a:t>
            </a:r>
            <a:br>
              <a:rPr lang="uk-UA" sz="4400" dirty="0" smtClean="0">
                <a:latin typeface="+mn-lt"/>
              </a:rPr>
            </a:br>
            <a:r>
              <a:rPr lang="en-US" sz="4400" dirty="0" smtClean="0">
                <a:latin typeface="+mn-lt"/>
              </a:rPr>
              <a:t>         </a:t>
            </a:r>
            <a:r>
              <a:rPr lang="uk-UA" sz="4400" dirty="0" smtClean="0">
                <a:latin typeface="+mn-lt"/>
              </a:rPr>
              <a:t>як стати здоров</a:t>
            </a:r>
            <a:r>
              <a:rPr lang="en-US" sz="4400" dirty="0" smtClean="0">
                <a:latin typeface="+mn-lt"/>
              </a:rPr>
              <a:t>’</a:t>
            </a:r>
            <a:r>
              <a:rPr lang="uk-UA" sz="4400" dirty="0" err="1" smtClean="0">
                <a:latin typeface="+mn-lt"/>
              </a:rPr>
              <a:t>ятком</a:t>
            </a:r>
            <a:r>
              <a:rPr lang="uk-UA" sz="4400" dirty="0" smtClean="0">
                <a:latin typeface="+mn-lt"/>
              </a:rPr>
              <a:t>.</a:t>
            </a:r>
            <a:endParaRPr lang="ru-RU" sz="4400" dirty="0">
              <a:latin typeface="+mn-lt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2060848"/>
            <a:ext cx="14287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Содержимое 20"/>
          <p:cNvSpPr>
            <a:spLocks noGrp="1"/>
          </p:cNvSpPr>
          <p:nvPr>
            <p:ph sz="half" idx="2"/>
          </p:nvPr>
        </p:nvSpPr>
        <p:spPr>
          <a:xfrm>
            <a:off x="4211960" y="1920085"/>
            <a:ext cx="4474840" cy="4434840"/>
          </a:xfrm>
        </p:spPr>
        <p:txBody>
          <a:bodyPr/>
          <a:lstStyle/>
          <a:p>
            <a:r>
              <a:rPr lang="ru-RU" dirty="0" smtClean="0"/>
              <a:t>С</a:t>
            </a:r>
            <a:r>
              <a:rPr lang="uk-UA" dirty="0" err="1" smtClean="0"/>
              <a:t>лідкуй</a:t>
            </a:r>
            <a:r>
              <a:rPr lang="uk-UA" dirty="0" smtClean="0"/>
              <a:t> за ранцем на спині,  </a:t>
            </a:r>
          </a:p>
          <a:p>
            <a:endParaRPr lang="uk-UA" dirty="0" smtClean="0"/>
          </a:p>
          <a:p>
            <a:r>
              <a:rPr lang="uk-UA" dirty="0" smtClean="0"/>
              <a:t>і  як сидиш  ти  на</a:t>
            </a:r>
            <a:r>
              <a:rPr lang="en-US" dirty="0" smtClean="0"/>
              <a:t>  </a:t>
            </a:r>
            <a:r>
              <a:rPr lang="uk-UA" dirty="0" smtClean="0"/>
              <a:t>стільці, </a:t>
            </a:r>
          </a:p>
          <a:p>
            <a:endParaRPr lang="uk-UA" dirty="0" smtClean="0"/>
          </a:p>
          <a:p>
            <a:r>
              <a:rPr lang="uk-UA" dirty="0" smtClean="0"/>
              <a:t>щоб місце для занять  - зручне, </a:t>
            </a:r>
          </a:p>
          <a:p>
            <a:endParaRPr lang="uk-UA" dirty="0" smtClean="0"/>
          </a:p>
          <a:p>
            <a:r>
              <a:rPr lang="uk-UA" dirty="0" smtClean="0"/>
              <a:t>а  ліжко  не було </a:t>
            </a:r>
            <a:r>
              <a:rPr lang="en-US" dirty="0" smtClean="0"/>
              <a:t>  </a:t>
            </a:r>
            <a:r>
              <a:rPr lang="ru-RU" dirty="0" smtClean="0"/>
              <a:t>м</a:t>
            </a:r>
            <a:r>
              <a:rPr lang="en-US" dirty="0" smtClean="0"/>
              <a:t> ‘</a:t>
            </a:r>
            <a:r>
              <a:rPr lang="uk-UA" dirty="0" smtClean="0"/>
              <a:t>яке.</a:t>
            </a:r>
            <a:endParaRPr lang="ru-RU" dirty="0"/>
          </a:p>
        </p:txBody>
      </p:sp>
      <p:pic>
        <p:nvPicPr>
          <p:cNvPr id="13" name="Рисунок 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293096"/>
            <a:ext cx="180645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293096"/>
            <a:ext cx="174520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2060848"/>
            <a:ext cx="1903095" cy="1903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260350"/>
            <a:ext cx="8568952" cy="1081088"/>
          </a:xfrm>
        </p:spPr>
        <p:txBody>
          <a:bodyPr>
            <a:noAutofit/>
          </a:bodyPr>
          <a:lstStyle/>
          <a:p>
            <a:r>
              <a:rPr lang="uk-UA" sz="2800" dirty="0" smtClean="0">
                <a:latin typeface="+mn-lt"/>
              </a:rPr>
              <a:t>    Треба   бігати, стрибати,   м</a:t>
            </a:r>
            <a:r>
              <a:rPr lang="en-US" sz="2800" dirty="0" smtClean="0">
                <a:latin typeface="+mn-lt"/>
              </a:rPr>
              <a:t>’</a:t>
            </a:r>
            <a:r>
              <a:rPr lang="uk-UA" sz="2800" dirty="0" err="1" smtClean="0">
                <a:latin typeface="+mn-lt"/>
              </a:rPr>
              <a:t>яч</a:t>
            </a:r>
            <a:r>
              <a:rPr lang="uk-UA" sz="2800" dirty="0" smtClean="0">
                <a:latin typeface="+mn-lt"/>
              </a:rPr>
              <a:t> </a:t>
            </a:r>
            <a:r>
              <a:rPr lang="en-US" sz="2800" dirty="0" smtClean="0">
                <a:latin typeface="+mn-lt"/>
              </a:rPr>
              <a:t> </a:t>
            </a:r>
            <a:r>
              <a:rPr lang="uk-UA" sz="2800" dirty="0" smtClean="0">
                <a:latin typeface="+mn-lt"/>
              </a:rPr>
              <a:t>у</a:t>
            </a:r>
            <a:r>
              <a:rPr lang="en-US" sz="2800" dirty="0" smtClean="0">
                <a:latin typeface="+mn-lt"/>
              </a:rPr>
              <a:t> </a:t>
            </a:r>
            <a:r>
              <a:rPr lang="uk-UA" sz="2800" dirty="0" smtClean="0">
                <a:latin typeface="+mn-lt"/>
              </a:rPr>
              <a:t> сітку </a:t>
            </a:r>
            <a:r>
              <a:rPr lang="en-US" sz="2800" dirty="0" smtClean="0">
                <a:latin typeface="+mn-lt"/>
              </a:rPr>
              <a:t> </a:t>
            </a:r>
            <a:r>
              <a:rPr lang="uk-UA" sz="2800" dirty="0" smtClean="0">
                <a:latin typeface="+mn-lt"/>
              </a:rPr>
              <a:t>закидати,</a:t>
            </a:r>
            <a:br>
              <a:rPr lang="uk-UA" sz="2800" dirty="0" smtClean="0">
                <a:latin typeface="+mn-lt"/>
              </a:rPr>
            </a:br>
            <a:r>
              <a:rPr lang="uk-UA" sz="2800" dirty="0" smtClean="0">
                <a:latin typeface="+mn-lt"/>
              </a:rPr>
              <a:t>    Нахилятись </a:t>
            </a:r>
            <a:r>
              <a:rPr lang="en-US" sz="2800" dirty="0" smtClean="0">
                <a:latin typeface="+mn-lt"/>
              </a:rPr>
              <a:t> </a:t>
            </a:r>
            <a:r>
              <a:rPr lang="uk-UA" sz="2800" dirty="0" smtClean="0">
                <a:latin typeface="+mn-lt"/>
              </a:rPr>
              <a:t>і пірнати,  спину </a:t>
            </a:r>
            <a:r>
              <a:rPr lang="en-US" sz="2800" dirty="0" smtClean="0">
                <a:latin typeface="+mn-lt"/>
              </a:rPr>
              <a:t> </a:t>
            </a:r>
            <a:r>
              <a:rPr lang="uk-UA" sz="2800" dirty="0" smtClean="0">
                <a:latin typeface="+mn-lt"/>
              </a:rPr>
              <a:t>рівненько </a:t>
            </a:r>
            <a:r>
              <a:rPr lang="en-US" sz="2800" dirty="0" smtClean="0">
                <a:latin typeface="+mn-lt"/>
              </a:rPr>
              <a:t> </a:t>
            </a:r>
            <a:r>
              <a:rPr lang="uk-UA" sz="2800" dirty="0" smtClean="0">
                <a:latin typeface="+mn-lt"/>
              </a:rPr>
              <a:t>тримати.</a:t>
            </a:r>
            <a:endParaRPr lang="ru-RU" sz="2800" dirty="0">
              <a:latin typeface="+mn-lt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204865"/>
            <a:ext cx="16732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230425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700808"/>
            <a:ext cx="180040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861048"/>
            <a:ext cx="1779920" cy="23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Содержимое 3"/>
          <p:cNvPicPr>
            <a:picLocks/>
          </p:cNvPicPr>
          <p:nvPr/>
        </p:nvPicPr>
        <p:blipFill>
          <a:blip r:embed="rId6" cstate="print"/>
          <a:srcRect l="11589" t="3802" r="16749" b="19304"/>
          <a:stretch>
            <a:fillRect/>
          </a:stretch>
        </p:blipFill>
        <p:spPr bwMode="auto">
          <a:xfrm>
            <a:off x="2339752" y="3789040"/>
            <a:ext cx="208823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4941168"/>
            <a:ext cx="2414853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8" cstate="print"/>
          <a:srcRect l="18632" t="8201" r="46970" b="21164"/>
          <a:stretch>
            <a:fillRect/>
          </a:stretch>
        </p:blipFill>
        <p:spPr bwMode="auto">
          <a:xfrm>
            <a:off x="5148064" y="1484784"/>
            <a:ext cx="1620768" cy="233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9" cstate="print"/>
          <a:srcRect l="11021" t="21006" r="46919" b="-115"/>
          <a:stretch>
            <a:fillRect/>
          </a:stretch>
        </p:blipFill>
        <p:spPr bwMode="auto">
          <a:xfrm>
            <a:off x="4572000" y="3933056"/>
            <a:ext cx="1512038" cy="188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latin typeface="+mn-lt"/>
              </a:rPr>
              <a:t>Вранці по порядку </a:t>
            </a:r>
            <a:br>
              <a:rPr lang="uk-UA" dirty="0" smtClean="0">
                <a:latin typeface="+mn-lt"/>
              </a:rPr>
            </a:br>
            <a:r>
              <a:rPr lang="uk-UA" dirty="0" smtClean="0">
                <a:latin typeface="+mn-lt"/>
              </a:rPr>
              <a:t> виходимо на зарядку!</a:t>
            </a:r>
            <a:endParaRPr lang="ru-RU" dirty="0">
              <a:latin typeface="+mn-lt"/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2213223" cy="2367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556792"/>
            <a:ext cx="3885323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/>
          <a:srcRect l="30682" b="2564"/>
          <a:stretch>
            <a:fillRect/>
          </a:stretch>
        </p:blipFill>
        <p:spPr bwMode="auto">
          <a:xfrm>
            <a:off x="7314921" y="1628800"/>
            <a:ext cx="114551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221088"/>
            <a:ext cx="392789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6" cstate="print"/>
          <a:srcRect l="5232" r="9081"/>
          <a:stretch>
            <a:fillRect/>
          </a:stretch>
        </p:blipFill>
        <p:spPr bwMode="auto">
          <a:xfrm>
            <a:off x="5508104" y="4149080"/>
            <a:ext cx="232546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3384550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844824"/>
            <a:ext cx="47625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764704"/>
            <a:ext cx="47625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print"/>
          <a:srcRect r="5600" b="-6250"/>
          <a:stretch>
            <a:fillRect/>
          </a:stretch>
        </p:blipFill>
        <p:spPr bwMode="auto">
          <a:xfrm>
            <a:off x="251520" y="3573016"/>
            <a:ext cx="42484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573016"/>
            <a:ext cx="41543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5229200"/>
            <a:ext cx="47625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5085184"/>
            <a:ext cx="3240360" cy="140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МА ШКОЛА\мама документы\все фотографии школа\Новая папка (2)\DSCN05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4374486" cy="583265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5076056" y="692696"/>
            <a:ext cx="3816424" cy="5689054"/>
          </a:xfrm>
        </p:spPr>
        <p:txBody>
          <a:bodyPr/>
          <a:lstStyle/>
          <a:p>
            <a:pPr algn="ctr"/>
            <a:r>
              <a:rPr lang="uk-UA" dirty="0" smtClean="0">
                <a:latin typeface="+mn-lt"/>
              </a:rPr>
              <a:t>Про своє здоров</a:t>
            </a:r>
            <a:r>
              <a:rPr lang="en-US" dirty="0" smtClean="0">
                <a:latin typeface="+mn-lt"/>
              </a:rPr>
              <a:t>’</a:t>
            </a:r>
            <a:r>
              <a:rPr lang="uk-UA" dirty="0" smtClean="0">
                <a:latin typeface="+mn-lt"/>
              </a:rPr>
              <a:t>я дбай,</a:t>
            </a:r>
            <a:br>
              <a:rPr lang="uk-UA" dirty="0" smtClean="0">
                <a:latin typeface="+mn-lt"/>
              </a:rPr>
            </a:br>
            <a:r>
              <a:rPr lang="uk-UA" dirty="0" smtClean="0">
                <a:latin typeface="+mn-lt"/>
              </a:rPr>
              <a:t>Здоровим, сильним виростай!              </a:t>
            </a:r>
            <a:br>
              <a:rPr lang="uk-UA" dirty="0" smtClean="0">
                <a:latin typeface="+mn-lt"/>
              </a:rPr>
            </a:br>
            <a:endParaRPr lang="ru-RU" dirty="0">
              <a:latin typeface="+mn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E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467</TotalTime>
  <Words>227</Words>
  <Application>Microsoft Office PowerPoint</Application>
  <PresentationFormat>Экран (4:3)</PresentationFormat>
  <Paragraphs>57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  Презентація до уроку фізичної культури в 3 класі                “Постава і здоров’я” </vt:lpstr>
      <vt:lpstr>Постава і здоров’я</vt:lpstr>
      <vt:lpstr>Любі хлопчики й дівчатка! Я – відомий лікар  Пілюлькін. Дуже радий новій зустрічі з вами. Сьогодні я хочу розповісти вам про правильну поставу та її значення для здоров’я. Адже людина росте від народження і до 20-25 років. А от якою вона виросте – здоровою чи хворою? Від чого це залежить? Ще в давнину лікарі  говорили, що наш хребет – дзеркало здоров’я.  То як справи з  вашим дзеркалом?</vt:lpstr>
      <vt:lpstr>  Які причини порушення постави? </vt:lpstr>
      <vt:lpstr>    Які наслідки порушення постави?</vt:lpstr>
      <vt:lpstr> Лікарю Пілюлькін! Що ж робити?</vt:lpstr>
      <vt:lpstr>       Подивимось, малятка,           як стати здоров’ятком.</vt:lpstr>
      <vt:lpstr>    Треба   бігати, стрибати,   м’яч  у  сітку  закидати,     Нахилятись  і пірнати,  спину  рівненько  тримати.</vt:lpstr>
      <vt:lpstr>Вранці по порядку   виходимо на зарядку!</vt:lpstr>
      <vt:lpstr>Слайд 10</vt:lpstr>
      <vt:lpstr>Про своє здоров’я дбай, Здоровим, сильним виростай!               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Постава і здоровя</dc:title>
  <dc:creator>User</dc:creator>
  <cp:lastModifiedBy>User</cp:lastModifiedBy>
  <cp:revision>62</cp:revision>
  <dcterms:created xsi:type="dcterms:W3CDTF">2012-02-01T15:15:25Z</dcterms:created>
  <dcterms:modified xsi:type="dcterms:W3CDTF">2012-02-03T12:46:08Z</dcterms:modified>
</cp:coreProperties>
</file>