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96" r:id="rId1"/>
  </p:sldMasterIdLst>
  <p:notesMasterIdLst>
    <p:notesMasterId r:id="rId18"/>
  </p:notesMasterIdLst>
  <p:sldIdLst>
    <p:sldId id="256" r:id="rId2"/>
    <p:sldId id="257" r:id="rId3"/>
    <p:sldId id="269" r:id="rId4"/>
    <p:sldId id="288" r:id="rId5"/>
    <p:sldId id="287" r:id="rId6"/>
    <p:sldId id="263" r:id="rId7"/>
    <p:sldId id="281" r:id="rId8"/>
    <p:sldId id="283" r:id="rId9"/>
    <p:sldId id="268" r:id="rId10"/>
    <p:sldId id="272" r:id="rId11"/>
    <p:sldId id="285" r:id="rId12"/>
    <p:sldId id="284" r:id="rId13"/>
    <p:sldId id="290" r:id="rId14"/>
    <p:sldId id="289" r:id="rId15"/>
    <p:sldId id="286" r:id="rId16"/>
    <p:sldId id="26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4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8E61A0-670F-4339-89D3-78000B3E4F49}" type="doc">
      <dgm:prSet loTypeId="urn:microsoft.com/office/officeart/2005/8/layout/pyramid1" loCatId="pyramid" qsTypeId="urn:microsoft.com/office/officeart/2005/8/quickstyle/3d5" qsCatId="3D" csTypeId="urn:microsoft.com/office/officeart/2005/8/colors/accent1_2" csCatId="accent1" phldr="1"/>
      <dgm:spPr/>
    </dgm:pt>
    <dgm:pt modelId="{B153F5C4-C27C-44B0-8F96-DAFF22BDAB64}">
      <dgm:prSet phldrT="[Текст]" custT="1"/>
      <dgm:spPr/>
      <dgm:t>
        <a:bodyPr/>
        <a:lstStyle/>
        <a:p>
          <a:r>
            <a:rPr lang="uk-UA" sz="2800" dirty="0" smtClean="0"/>
            <a:t>Зупинка №2</a:t>
          </a:r>
          <a:endParaRPr lang="ru-RU" sz="2800" dirty="0"/>
        </a:p>
      </dgm:t>
    </dgm:pt>
    <dgm:pt modelId="{315CF45E-8F43-494B-A790-F1F8FAEFD92A}" type="parTrans" cxnId="{48488A72-6497-4182-8F4F-29BB14B37374}">
      <dgm:prSet/>
      <dgm:spPr/>
      <dgm:t>
        <a:bodyPr/>
        <a:lstStyle/>
        <a:p>
          <a:endParaRPr lang="ru-RU"/>
        </a:p>
      </dgm:t>
    </dgm:pt>
    <dgm:pt modelId="{50D75E88-4367-4720-9358-95C84E1D6BDB}" type="sibTrans" cxnId="{48488A72-6497-4182-8F4F-29BB14B37374}">
      <dgm:prSet/>
      <dgm:spPr/>
      <dgm:t>
        <a:bodyPr/>
        <a:lstStyle/>
        <a:p>
          <a:endParaRPr lang="ru-RU"/>
        </a:p>
      </dgm:t>
    </dgm:pt>
    <dgm:pt modelId="{8BC9C451-4A50-4F77-99F9-9118EB21FD5C}">
      <dgm:prSet phldrT="[Текст]" custT="1"/>
      <dgm:spPr/>
      <dgm:t>
        <a:bodyPr/>
        <a:lstStyle/>
        <a:p>
          <a:r>
            <a:rPr lang="uk-UA" sz="2800" dirty="0" smtClean="0"/>
            <a:t>Зупинка № 1</a:t>
          </a:r>
          <a:endParaRPr lang="ru-RU" sz="2800" dirty="0"/>
        </a:p>
      </dgm:t>
    </dgm:pt>
    <dgm:pt modelId="{18F7078D-5980-4C67-8FD0-599E9385C5BA}" type="parTrans" cxnId="{FEDA4231-33B9-4B1C-A682-3641E38F9FD1}">
      <dgm:prSet/>
      <dgm:spPr/>
      <dgm:t>
        <a:bodyPr/>
        <a:lstStyle/>
        <a:p>
          <a:endParaRPr lang="ru-RU"/>
        </a:p>
      </dgm:t>
    </dgm:pt>
    <dgm:pt modelId="{C434FE95-E55A-4081-9E50-B50D9472E77D}" type="sibTrans" cxnId="{FEDA4231-33B9-4B1C-A682-3641E38F9FD1}">
      <dgm:prSet/>
      <dgm:spPr/>
      <dgm:t>
        <a:bodyPr/>
        <a:lstStyle/>
        <a:p>
          <a:endParaRPr lang="ru-RU"/>
        </a:p>
      </dgm:t>
    </dgm:pt>
    <dgm:pt modelId="{526DBACA-2ED7-4234-B367-7061E115C1AA}">
      <dgm:prSet phldrT="[Текст]" custT="1"/>
      <dgm:spPr/>
      <dgm:t>
        <a:bodyPr/>
        <a:lstStyle/>
        <a:p>
          <a:r>
            <a:rPr lang="uk-UA" sz="2800" dirty="0" smtClean="0"/>
            <a:t>Зупинка №3</a:t>
          </a:r>
          <a:endParaRPr lang="ru-RU" sz="2800" dirty="0"/>
        </a:p>
      </dgm:t>
    </dgm:pt>
    <dgm:pt modelId="{BF91831D-7698-408C-A34E-367EBA820835}" type="sibTrans" cxnId="{AD98335A-903F-4DE8-9200-E9519845F472}">
      <dgm:prSet/>
      <dgm:spPr/>
      <dgm:t>
        <a:bodyPr/>
        <a:lstStyle/>
        <a:p>
          <a:endParaRPr lang="ru-RU"/>
        </a:p>
      </dgm:t>
    </dgm:pt>
    <dgm:pt modelId="{BEC7A73E-0774-4C97-8C1E-0B1082EEDCF5}" type="parTrans" cxnId="{AD98335A-903F-4DE8-9200-E9519845F472}">
      <dgm:prSet/>
      <dgm:spPr/>
      <dgm:t>
        <a:bodyPr/>
        <a:lstStyle/>
        <a:p>
          <a:endParaRPr lang="ru-RU"/>
        </a:p>
      </dgm:t>
    </dgm:pt>
    <dgm:pt modelId="{65FECA81-0979-49E3-B7F3-123718AFB8BC}" type="pres">
      <dgm:prSet presAssocID="{CC8E61A0-670F-4339-89D3-78000B3E4F49}" presName="Name0" presStyleCnt="0">
        <dgm:presLayoutVars>
          <dgm:dir/>
          <dgm:animLvl val="lvl"/>
          <dgm:resizeHandles val="exact"/>
        </dgm:presLayoutVars>
      </dgm:prSet>
      <dgm:spPr/>
    </dgm:pt>
    <dgm:pt modelId="{276481CB-88FE-49A5-A9C0-7865110BC83B}" type="pres">
      <dgm:prSet presAssocID="{526DBACA-2ED7-4234-B367-7061E115C1AA}" presName="Name8" presStyleCnt="0"/>
      <dgm:spPr/>
    </dgm:pt>
    <dgm:pt modelId="{08217465-DFC2-4FA3-A012-33F164B2DEFB}" type="pres">
      <dgm:prSet presAssocID="{526DBACA-2ED7-4234-B367-7061E115C1AA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D36F58-3614-4C7D-BFB3-72F2BA85EC2F}" type="pres">
      <dgm:prSet presAssocID="{526DBACA-2ED7-4234-B367-7061E115C1A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449021-98B4-4121-8C11-5D8BE26A53C2}" type="pres">
      <dgm:prSet presAssocID="{B153F5C4-C27C-44B0-8F96-DAFF22BDAB64}" presName="Name8" presStyleCnt="0"/>
      <dgm:spPr/>
    </dgm:pt>
    <dgm:pt modelId="{1E6E28AB-3E6F-4708-98C1-03527531EF4C}" type="pres">
      <dgm:prSet presAssocID="{B153F5C4-C27C-44B0-8F96-DAFF22BDAB64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BD1898-399F-4E9B-B79C-4E8DF1D9D002}" type="pres">
      <dgm:prSet presAssocID="{B153F5C4-C27C-44B0-8F96-DAFF22BDAB6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7F2F49-CC44-4855-B064-5A16D9298889}" type="pres">
      <dgm:prSet presAssocID="{8BC9C451-4A50-4F77-99F9-9118EB21FD5C}" presName="Name8" presStyleCnt="0"/>
      <dgm:spPr/>
    </dgm:pt>
    <dgm:pt modelId="{29C8EFA6-F6D6-4ACA-B16B-F227059F2768}" type="pres">
      <dgm:prSet presAssocID="{8BC9C451-4A50-4F77-99F9-9118EB21FD5C}" presName="level" presStyleLbl="node1" presStyleIdx="2" presStyleCnt="3" custLinFactNeighborX="-1563" custLinFactNeighborY="-253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2297E2-11FA-4E6B-8EE4-089517914796}" type="pres">
      <dgm:prSet presAssocID="{8BC9C451-4A50-4F77-99F9-9118EB21FD5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A496CD-9FB1-4B9B-8F98-DA5EB01229EA}" type="presOf" srcId="{B153F5C4-C27C-44B0-8F96-DAFF22BDAB64}" destId="{1E6E28AB-3E6F-4708-98C1-03527531EF4C}" srcOrd="0" destOrd="0" presId="urn:microsoft.com/office/officeart/2005/8/layout/pyramid1"/>
    <dgm:cxn modelId="{F2E2DA8E-8082-4EF2-AE3B-B8417B21BA84}" type="presOf" srcId="{526DBACA-2ED7-4234-B367-7061E115C1AA}" destId="{5ED36F58-3614-4C7D-BFB3-72F2BA85EC2F}" srcOrd="1" destOrd="0" presId="urn:microsoft.com/office/officeart/2005/8/layout/pyramid1"/>
    <dgm:cxn modelId="{AD98335A-903F-4DE8-9200-E9519845F472}" srcId="{CC8E61A0-670F-4339-89D3-78000B3E4F49}" destId="{526DBACA-2ED7-4234-B367-7061E115C1AA}" srcOrd="0" destOrd="0" parTransId="{BEC7A73E-0774-4C97-8C1E-0B1082EEDCF5}" sibTransId="{BF91831D-7698-408C-A34E-367EBA820835}"/>
    <dgm:cxn modelId="{FEDA4231-33B9-4B1C-A682-3641E38F9FD1}" srcId="{CC8E61A0-670F-4339-89D3-78000B3E4F49}" destId="{8BC9C451-4A50-4F77-99F9-9118EB21FD5C}" srcOrd="2" destOrd="0" parTransId="{18F7078D-5980-4C67-8FD0-599E9385C5BA}" sibTransId="{C434FE95-E55A-4081-9E50-B50D9472E77D}"/>
    <dgm:cxn modelId="{E3243C16-FE7B-46D9-9C02-5A8B2A31086A}" type="presOf" srcId="{B153F5C4-C27C-44B0-8F96-DAFF22BDAB64}" destId="{61BD1898-399F-4E9B-B79C-4E8DF1D9D002}" srcOrd="1" destOrd="0" presId="urn:microsoft.com/office/officeart/2005/8/layout/pyramid1"/>
    <dgm:cxn modelId="{EDB30989-9F7F-4DD0-AA91-AB47CDB94EFB}" type="presOf" srcId="{8BC9C451-4A50-4F77-99F9-9118EB21FD5C}" destId="{562297E2-11FA-4E6B-8EE4-089517914796}" srcOrd="1" destOrd="0" presId="urn:microsoft.com/office/officeart/2005/8/layout/pyramid1"/>
    <dgm:cxn modelId="{4BC1A71C-0EB7-475E-84A1-B2DDAD5FB337}" type="presOf" srcId="{526DBACA-2ED7-4234-B367-7061E115C1AA}" destId="{08217465-DFC2-4FA3-A012-33F164B2DEFB}" srcOrd="0" destOrd="0" presId="urn:microsoft.com/office/officeart/2005/8/layout/pyramid1"/>
    <dgm:cxn modelId="{48488A72-6497-4182-8F4F-29BB14B37374}" srcId="{CC8E61A0-670F-4339-89D3-78000B3E4F49}" destId="{B153F5C4-C27C-44B0-8F96-DAFF22BDAB64}" srcOrd="1" destOrd="0" parTransId="{315CF45E-8F43-494B-A790-F1F8FAEFD92A}" sibTransId="{50D75E88-4367-4720-9358-95C84E1D6BDB}"/>
    <dgm:cxn modelId="{E9901CD6-0A48-4EAA-8342-9DE56EBE9CB2}" type="presOf" srcId="{8BC9C451-4A50-4F77-99F9-9118EB21FD5C}" destId="{29C8EFA6-F6D6-4ACA-B16B-F227059F2768}" srcOrd="0" destOrd="0" presId="urn:microsoft.com/office/officeart/2005/8/layout/pyramid1"/>
    <dgm:cxn modelId="{B9839293-8705-4F0A-9E0E-F81069F455FF}" type="presOf" srcId="{CC8E61A0-670F-4339-89D3-78000B3E4F49}" destId="{65FECA81-0979-49E3-B7F3-123718AFB8BC}" srcOrd="0" destOrd="0" presId="urn:microsoft.com/office/officeart/2005/8/layout/pyramid1"/>
    <dgm:cxn modelId="{8B56A53D-EAD5-4656-8EAD-686231C809C5}" type="presParOf" srcId="{65FECA81-0979-49E3-B7F3-123718AFB8BC}" destId="{276481CB-88FE-49A5-A9C0-7865110BC83B}" srcOrd="0" destOrd="0" presId="urn:microsoft.com/office/officeart/2005/8/layout/pyramid1"/>
    <dgm:cxn modelId="{16CA3818-2962-4E87-A997-DE09171F8B64}" type="presParOf" srcId="{276481CB-88FE-49A5-A9C0-7865110BC83B}" destId="{08217465-DFC2-4FA3-A012-33F164B2DEFB}" srcOrd="0" destOrd="0" presId="urn:microsoft.com/office/officeart/2005/8/layout/pyramid1"/>
    <dgm:cxn modelId="{749DD987-4806-4BAA-8364-933C8C505542}" type="presParOf" srcId="{276481CB-88FE-49A5-A9C0-7865110BC83B}" destId="{5ED36F58-3614-4C7D-BFB3-72F2BA85EC2F}" srcOrd="1" destOrd="0" presId="urn:microsoft.com/office/officeart/2005/8/layout/pyramid1"/>
    <dgm:cxn modelId="{61AB5657-1B57-41E1-8267-0FFAC372786A}" type="presParOf" srcId="{65FECA81-0979-49E3-B7F3-123718AFB8BC}" destId="{AF449021-98B4-4121-8C11-5D8BE26A53C2}" srcOrd="1" destOrd="0" presId="urn:microsoft.com/office/officeart/2005/8/layout/pyramid1"/>
    <dgm:cxn modelId="{E0162621-DF74-4EEE-B82B-E92296A223DB}" type="presParOf" srcId="{AF449021-98B4-4121-8C11-5D8BE26A53C2}" destId="{1E6E28AB-3E6F-4708-98C1-03527531EF4C}" srcOrd="0" destOrd="0" presId="urn:microsoft.com/office/officeart/2005/8/layout/pyramid1"/>
    <dgm:cxn modelId="{F26E1A1E-5C14-4AD5-ABDB-31D38874C2B5}" type="presParOf" srcId="{AF449021-98B4-4121-8C11-5D8BE26A53C2}" destId="{61BD1898-399F-4E9B-B79C-4E8DF1D9D002}" srcOrd="1" destOrd="0" presId="urn:microsoft.com/office/officeart/2005/8/layout/pyramid1"/>
    <dgm:cxn modelId="{6EF46A6A-6AAA-4ADE-B8D6-C1080168140E}" type="presParOf" srcId="{65FECA81-0979-49E3-B7F3-123718AFB8BC}" destId="{257F2F49-CC44-4855-B064-5A16D9298889}" srcOrd="2" destOrd="0" presId="urn:microsoft.com/office/officeart/2005/8/layout/pyramid1"/>
    <dgm:cxn modelId="{891193EA-36DF-4014-B395-CCF678D078CC}" type="presParOf" srcId="{257F2F49-CC44-4855-B064-5A16D9298889}" destId="{29C8EFA6-F6D6-4ACA-B16B-F227059F2768}" srcOrd="0" destOrd="0" presId="urn:microsoft.com/office/officeart/2005/8/layout/pyramid1"/>
    <dgm:cxn modelId="{84B3738F-965E-41E6-AEAF-9E49A55B6FB6}" type="presParOf" srcId="{257F2F49-CC44-4855-B064-5A16D9298889}" destId="{562297E2-11FA-4E6B-8EE4-089517914796}" srcOrd="1" destOrd="0" presId="urn:microsoft.com/office/officeart/2005/8/layout/pyramid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8217465-DFC2-4FA3-A012-33F164B2DEFB}">
      <dsp:nvSpPr>
        <dsp:cNvPr id="0" name=""/>
        <dsp:cNvSpPr/>
      </dsp:nvSpPr>
      <dsp:spPr>
        <a:xfrm>
          <a:off x="2032000" y="0"/>
          <a:ext cx="2032000" cy="1354666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Зупинка №3</a:t>
          </a:r>
          <a:endParaRPr lang="ru-RU" sz="2800" kern="1200" dirty="0"/>
        </a:p>
      </dsp:txBody>
      <dsp:txXfrm>
        <a:off x="2032000" y="0"/>
        <a:ext cx="2032000" cy="1354666"/>
      </dsp:txXfrm>
    </dsp:sp>
    <dsp:sp modelId="{1E6E28AB-3E6F-4708-98C1-03527531EF4C}">
      <dsp:nvSpPr>
        <dsp:cNvPr id="0" name=""/>
        <dsp:cNvSpPr/>
      </dsp:nvSpPr>
      <dsp:spPr>
        <a:xfrm>
          <a:off x="1015999" y="1354666"/>
          <a:ext cx="4064000" cy="1354666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Зупинка №2</a:t>
          </a:r>
          <a:endParaRPr lang="ru-RU" sz="2800" kern="1200" dirty="0"/>
        </a:p>
      </dsp:txBody>
      <dsp:txXfrm>
        <a:off x="1727199" y="1354666"/>
        <a:ext cx="2641600" cy="1354666"/>
      </dsp:txXfrm>
    </dsp:sp>
    <dsp:sp modelId="{29C8EFA6-F6D6-4ACA-B16B-F227059F2768}">
      <dsp:nvSpPr>
        <dsp:cNvPr id="0" name=""/>
        <dsp:cNvSpPr/>
      </dsp:nvSpPr>
      <dsp:spPr>
        <a:xfrm>
          <a:off x="0" y="2674938"/>
          <a:ext cx="6096000" cy="1354666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Зупинка № 1</a:t>
          </a:r>
          <a:endParaRPr lang="ru-RU" sz="2800" kern="1200" dirty="0"/>
        </a:p>
      </dsp:txBody>
      <dsp:txXfrm>
        <a:off x="1066799" y="2674938"/>
        <a:ext cx="3962400" cy="1354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98C0D-B69F-4923-8C76-EB5160C7968D}" type="datetimeFigureOut">
              <a:rPr lang="ru-RU" smtClean="0"/>
              <a:pPr/>
              <a:t>28.01.2013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FB1D1-49B8-429C-8517-AB74E09D159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FB1D1-49B8-429C-8517-AB74E09D159B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FB1D1-49B8-429C-8517-AB74E09D159B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FB1D1-49B8-429C-8517-AB74E09D159B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FB1D1-49B8-429C-8517-AB74E09D159B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FB1D1-49B8-429C-8517-AB74E09D159B}" type="slidenum">
              <a:rPr lang="ru-RU" smtClean="0"/>
              <a:pPr/>
              <a:t>16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C300-7384-41D9-9FB0-89781F6881F5}" type="datetimeFigureOut">
              <a:rPr lang="ru-RU" smtClean="0"/>
              <a:pPr/>
              <a:t>28.01.2013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13C-33AB-4982-956B-EE6A2E34519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C300-7384-41D9-9FB0-89781F6881F5}" type="datetimeFigureOut">
              <a:rPr lang="ru-RU" smtClean="0"/>
              <a:pPr/>
              <a:t>28.01.2013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13C-33AB-4982-956B-EE6A2E34519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C300-7384-41D9-9FB0-89781F6881F5}" type="datetimeFigureOut">
              <a:rPr lang="ru-RU" smtClean="0"/>
              <a:pPr/>
              <a:t>28.01.2013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13C-33AB-4982-956B-EE6A2E34519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C300-7384-41D9-9FB0-89781F6881F5}" type="datetimeFigureOut">
              <a:rPr lang="ru-RU" smtClean="0"/>
              <a:pPr/>
              <a:t>28.01.2013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13C-33AB-4982-956B-EE6A2E34519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C300-7384-41D9-9FB0-89781F6881F5}" type="datetimeFigureOut">
              <a:rPr lang="ru-RU" smtClean="0"/>
              <a:pPr/>
              <a:t>28.01.2013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13C-33AB-4982-956B-EE6A2E34519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C300-7384-41D9-9FB0-89781F6881F5}" type="datetimeFigureOut">
              <a:rPr lang="ru-RU" smtClean="0"/>
              <a:pPr/>
              <a:t>28.01.2013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13C-33AB-4982-956B-EE6A2E34519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C300-7384-41D9-9FB0-89781F6881F5}" type="datetimeFigureOut">
              <a:rPr lang="ru-RU" smtClean="0"/>
              <a:pPr/>
              <a:t>28.01.2013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13C-33AB-4982-956B-EE6A2E34519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C300-7384-41D9-9FB0-89781F6881F5}" type="datetimeFigureOut">
              <a:rPr lang="ru-RU" smtClean="0"/>
              <a:pPr/>
              <a:t>28.01.2013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13C-33AB-4982-956B-EE6A2E34519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C300-7384-41D9-9FB0-89781F6881F5}" type="datetimeFigureOut">
              <a:rPr lang="ru-RU" smtClean="0"/>
              <a:pPr/>
              <a:t>28.01.2013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033713C-33AB-4982-956B-EE6A2E34519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C300-7384-41D9-9FB0-89781F6881F5}" type="datetimeFigureOut">
              <a:rPr lang="ru-RU" smtClean="0"/>
              <a:pPr/>
              <a:t>28.01.2013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13C-33AB-4982-956B-EE6A2E34519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C300-7384-41D9-9FB0-89781F6881F5}" type="datetimeFigureOut">
              <a:rPr lang="ru-RU" smtClean="0"/>
              <a:pPr/>
              <a:t>28.01.2013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713C-33AB-4982-956B-EE6A2E34519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CCBC300-7384-41D9-9FB0-89781F6881F5}" type="datetimeFigureOut">
              <a:rPr lang="ru-RU" smtClean="0"/>
              <a:pPr/>
              <a:t>28.01.2013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033713C-33AB-4982-956B-EE6A2E345196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9064" y="1571612"/>
            <a:ext cx="6480048" cy="4067188"/>
          </a:xfrm>
        </p:spPr>
        <p:txBody>
          <a:bodyPr/>
          <a:lstStyle/>
          <a:p>
            <a:r>
              <a:rPr lang="uk-UA" dirty="0" smtClean="0"/>
              <a:t>Подорож країною Прикметник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643182"/>
            <a:ext cx="7854696" cy="3286148"/>
          </a:xfrm>
        </p:spPr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os1.i.ua/1/101/3774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71480"/>
            <a:ext cx="7929617" cy="5715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357158" y="3786190"/>
            <a:ext cx="2928958" cy="235745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острів іменник</a:t>
            </a:r>
            <a:endParaRPr lang="ru-RU" sz="2800" b="1" dirty="0"/>
          </a:p>
        </p:txBody>
      </p:sp>
      <p:sp>
        <p:nvSpPr>
          <p:cNvPr id="8" name="Овал 7"/>
          <p:cNvSpPr/>
          <p:nvPr/>
        </p:nvSpPr>
        <p:spPr>
          <a:xfrm>
            <a:off x="4929190" y="3643314"/>
            <a:ext cx="3786214" cy="24288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острів прикметник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лнце 4"/>
          <p:cNvSpPr/>
          <p:nvPr/>
        </p:nvSpPr>
        <p:spPr>
          <a:xfrm>
            <a:off x="1214414" y="428604"/>
            <a:ext cx="1700218" cy="162878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блако 6"/>
          <p:cNvSpPr/>
          <p:nvPr/>
        </p:nvSpPr>
        <p:spPr>
          <a:xfrm rot="179689">
            <a:off x="3643640" y="487248"/>
            <a:ext cx="1796269" cy="1143008"/>
          </a:xfrm>
          <a:prstGeom prst="clou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 rot="541227">
            <a:off x="2143108" y="3143248"/>
            <a:ext cx="100013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571472" y="300037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трелка вправо 14"/>
          <p:cNvSpPr/>
          <p:nvPr/>
        </p:nvSpPr>
        <p:spPr>
          <a:xfrm rot="1777809">
            <a:off x="3699136" y="363917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Облако 15"/>
          <p:cNvSpPr/>
          <p:nvPr/>
        </p:nvSpPr>
        <p:spPr>
          <a:xfrm>
            <a:off x="6786578" y="571480"/>
            <a:ext cx="1428760" cy="914400"/>
          </a:xfrm>
          <a:prstGeom prst="clou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642918"/>
            <a:ext cx="771530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2286000" algn="l"/>
              </a:tabLst>
            </a:pPr>
            <a:r>
              <a:rPr lang="uk-UA" sz="3600" dirty="0" smtClean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Питання:</a:t>
            </a:r>
            <a:endParaRPr lang="ru-RU" sz="3600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0" algn="l"/>
              </a:tabLst>
            </a:pPr>
            <a:r>
              <a:rPr lang="uk-UA" sz="3600" dirty="0" smtClean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-Марія </a:t>
            </a:r>
            <a:r>
              <a:rPr lang="uk-UA" sz="3600" dirty="0" err="1" smtClean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Івановна</a:t>
            </a:r>
            <a:r>
              <a:rPr lang="uk-UA" sz="3600" dirty="0" smtClean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Світлана Анатолівна, Ганна  </a:t>
            </a:r>
            <a:r>
              <a:rPr lang="uk-UA" sz="3600" dirty="0" err="1" smtClean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Лукоївна</a:t>
            </a:r>
            <a:r>
              <a:rPr lang="uk-UA" sz="3600" dirty="0" smtClean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 написано правильно?</a:t>
            </a:r>
            <a:endParaRPr lang="ru-RU" sz="3600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0" algn="l"/>
              </a:tabLst>
            </a:pPr>
            <a:r>
              <a:rPr lang="uk-UA" sz="3600" dirty="0" smtClean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Різати </a:t>
            </a:r>
            <a:r>
              <a:rPr lang="uk-UA" sz="3600" dirty="0" err="1" smtClean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ножом</a:t>
            </a:r>
            <a:r>
              <a:rPr lang="uk-UA" sz="3600" dirty="0" smtClean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довге волосся, густі коріння – написано правильно.</a:t>
            </a:r>
            <a:endParaRPr lang="ru-RU" sz="3600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0" algn="l"/>
              </a:tabLst>
            </a:pPr>
            <a:r>
              <a:rPr lang="uk-UA" sz="3600" dirty="0" smtClean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Всі слова у кличному відмінку написані правильно: сонце, коне, краю, </a:t>
            </a:r>
            <a:r>
              <a:rPr lang="uk-UA" sz="3600" dirty="0" err="1" smtClean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Гале</a:t>
            </a:r>
            <a:r>
              <a:rPr lang="uk-UA" sz="3600" dirty="0" smtClean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lang="ru-RU" sz="3600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0" algn="l"/>
              </a:tabLst>
            </a:pPr>
            <a:r>
              <a:rPr lang="uk-UA" sz="3600" dirty="0" smtClean="0">
                <a:solidFill>
                  <a:prstClr val="whit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Відміни визначено правильно: мати – 4, весна – 1, сонце – 2, дитя – 3.</a:t>
            </a:r>
            <a:endParaRPr lang="uk-UA" sz="36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олнце 3"/>
          <p:cNvSpPr/>
          <p:nvPr/>
        </p:nvSpPr>
        <p:spPr>
          <a:xfrm>
            <a:off x="714348" y="714356"/>
            <a:ext cx="1500198" cy="121444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5857884" y="642918"/>
            <a:ext cx="1928826" cy="914400"/>
          </a:xfrm>
          <a:prstGeom prst="clou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 rot="19092070">
            <a:off x="2071670" y="58578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714348" y="-623943"/>
            <a:ext cx="7715304" cy="754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0" algn="l"/>
              </a:tabLst>
            </a:pPr>
            <a:r>
              <a:rPr lang="uk-UA" sz="44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4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0" algn="l"/>
              </a:tabLst>
            </a:pPr>
            <a:endParaRPr lang="uk-UA" sz="44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0" algn="l"/>
              </a:tabLst>
            </a:pPr>
            <a:r>
              <a:rPr lang="uk-UA" sz="4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Мета:</a:t>
            </a:r>
            <a:endParaRPr lang="uk-UA" sz="44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0" algn="l"/>
              </a:tabLst>
            </a:pP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) Де знаходиться прикметник?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0" algn="l"/>
              </a:tabLst>
            </a:pP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2) Які ознаки має прикметник?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0" algn="l"/>
              </a:tabLst>
            </a:pP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3) Яку роль у реченні виконує прикметник?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0" algn="l"/>
              </a:tabLst>
            </a:pPr>
            <a:r>
              <a:rPr lang="uk-UA" sz="4400" dirty="0" smtClean="0">
                <a:ea typeface="Calibri" pitchFamily="34" charset="0"/>
                <a:cs typeface="Times New Roman" pitchFamily="18" charset="0"/>
              </a:rPr>
              <a:t>4) Для чого слід вивчати дану тему?</a:t>
            </a:r>
            <a:endParaRPr kumimoji="0" lang="uk-U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0" algn="l"/>
              </a:tabLst>
            </a:pPr>
            <a:endParaRPr kumimoji="0" lang="uk-U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0" algn="l"/>
              </a:tabLst>
            </a:pPr>
            <a:endParaRPr kumimoji="0" lang="uk-U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еленые деревья отражаются в прозрачной воде на фоне неба с тучам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928670"/>
            <a:ext cx="771530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ода стекающая по скалам в реку на фоне зеленых деревьев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000108"/>
            <a:ext cx="764386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00034" y="5357826"/>
            <a:ext cx="8358246" cy="1000131"/>
          </a:xfrm>
        </p:spPr>
        <p:txBody>
          <a:bodyPr>
            <a:no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Чи  можна  описати  предмет  або картинку  за допомогою іменників, дієслів? 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Придумайте  якомога більше прикметників  до цього пейзажу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Большая пещера у воды с зелеными деревьями"/>
          <p:cNvPicPr>
            <a:picLocks noGrp="1"/>
          </p:cNvPicPr>
          <p:nvPr>
            <p:ph type="pic" idx="1"/>
          </p:nvPr>
        </p:nvPicPr>
        <p:blipFill>
          <a:blip r:embed="rId3" cstate="print"/>
          <a:srcRect l="10869" r="10869"/>
          <a:stretch>
            <a:fillRect/>
          </a:stretch>
        </p:blipFill>
        <p:spPr bwMode="auto">
          <a:xfrm>
            <a:off x="714348" y="714356"/>
            <a:ext cx="8208857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85720" y="1142984"/>
            <a:ext cx="3143280" cy="5214974"/>
          </a:xfrm>
        </p:spPr>
        <p:txBody>
          <a:bodyPr>
            <a:no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Доберіть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заголовок.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Випишіть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прикметники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розкаже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мені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казку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 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щедріший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на ласку?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матусю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наймиліша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! 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цілім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світі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найрідніша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нас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ніжить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і голубить, 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Пестить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гладить,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ніжно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любить, 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Пригортає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серденька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моя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найкраща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ненька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! (Л.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Голота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Mama t37.jpg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1000108"/>
            <a:ext cx="5286412" cy="465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</a:t>
            </a:r>
            <a:r>
              <a:rPr lang="uk-UA" dirty="0" err="1" smtClean="0"/>
              <a:t>досілідження</a:t>
            </a:r>
            <a:r>
              <a:rPr lang="uk-UA" dirty="0" smtClean="0"/>
              <a:t> №1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Чим відрізняються  прикметники:</a:t>
            </a:r>
          </a:p>
          <a:p>
            <a:pPr>
              <a:buFontTx/>
              <a:buChar char="-"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весела, веселий, веселе, веселі.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Чи можна їх провідміняти?</a:t>
            </a:r>
          </a:p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  І – команда  відміняє - весела;</a:t>
            </a:r>
          </a:p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  ІІ – команда відміняє – веселий;</a:t>
            </a:r>
          </a:p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 ІІІ – команда відміняє  - веселе;</a:t>
            </a:r>
          </a:p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 І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 –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команда відміняє – веселі.</a:t>
            </a:r>
          </a:p>
          <a:p>
            <a:pPr>
              <a:buNone/>
            </a:pP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Висновок:…..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дослідження № 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Чим відрізняються словосполучення? </a:t>
            </a:r>
          </a:p>
          <a:p>
            <a:pPr>
              <a:buNone/>
            </a:pPr>
            <a:endParaRPr lang="uk-UA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Веселий настрій,  морський транспорт</a:t>
            </a:r>
          </a:p>
          <a:p>
            <a:pPr>
              <a:buNone/>
            </a:pP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   та  дуже солоний, зовсім слабкий.</a:t>
            </a:r>
          </a:p>
          <a:p>
            <a:pPr>
              <a:buNone/>
            </a:pPr>
            <a:endParaRPr lang="uk-UA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Висновок: ……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    Хвилина </a:t>
            </a:r>
            <a:r>
              <a:rPr lang="uk-UA" dirty="0" err="1" smtClean="0"/>
              <a:t>релаксу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А тепер відпочинемо ,спостерігаючи  за пейзажем і послухаємо музику ( Моцарт “ Місячна </a:t>
            </a:r>
            <a:r>
              <a:rPr lang="uk-UA" dirty="0" err="1" smtClean="0"/>
              <a:t>соната”</a:t>
            </a:r>
            <a:r>
              <a:rPr lang="uk-UA" dirty="0" smtClean="0"/>
              <a:t>)</a:t>
            </a:r>
            <a:endParaRPr lang="uk-U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ветящийся маяк у бурлящей воды с высокими зелеными пальмам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642918"/>
            <a:ext cx="8286808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дослідження № 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Запишіть речення.  Знайдіть прикметники, визначте  їх роль у реченні.</a:t>
            </a:r>
          </a:p>
          <a:p>
            <a:pPr>
              <a:buFontTx/>
              <a:buChar char="-"/>
            </a:pPr>
            <a:r>
              <a:rPr lang="ru-RU" dirty="0" smtClean="0"/>
              <a:t>Не </a:t>
            </a:r>
            <a:r>
              <a:rPr lang="ru-RU" dirty="0" err="1" smtClean="0"/>
              <a:t>бійся</a:t>
            </a:r>
            <a:r>
              <a:rPr lang="ru-RU" dirty="0" smtClean="0"/>
              <a:t> </a:t>
            </a:r>
            <a:r>
              <a:rPr lang="ru-RU" dirty="0" err="1" smtClean="0"/>
              <a:t>заглядати</a:t>
            </a:r>
            <a:r>
              <a:rPr lang="ru-RU" dirty="0" smtClean="0"/>
              <a:t> у словник: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пишний</a:t>
            </a:r>
            <a:r>
              <a:rPr lang="ru-RU" dirty="0" smtClean="0"/>
              <a:t> яр , а не </a:t>
            </a:r>
            <a:r>
              <a:rPr lang="ru-RU" dirty="0" err="1" smtClean="0"/>
              <a:t>сумне</a:t>
            </a:r>
            <a:r>
              <a:rPr lang="ru-RU" dirty="0" smtClean="0"/>
              <a:t> </a:t>
            </a:r>
            <a:r>
              <a:rPr lang="ru-RU" dirty="0" err="1" smtClean="0"/>
              <a:t>провалля</a:t>
            </a:r>
            <a:r>
              <a:rPr lang="ru-RU" dirty="0" smtClean="0"/>
              <a:t>.</a:t>
            </a:r>
          </a:p>
          <a:p>
            <a:pPr>
              <a:buFontTx/>
              <a:buChar char="-"/>
            </a:pPr>
            <a:r>
              <a:rPr lang="ru-RU" dirty="0" err="1" smtClean="0"/>
              <a:t>Матусина</a:t>
            </a:r>
            <a:r>
              <a:rPr lang="ru-RU" dirty="0" smtClean="0"/>
              <a:t> </a:t>
            </a:r>
            <a:r>
              <a:rPr lang="ru-RU" dirty="0" err="1" smtClean="0"/>
              <a:t>п</a:t>
            </a:r>
            <a:r>
              <a:rPr lang="uk-UA" dirty="0" err="1" smtClean="0"/>
              <a:t>існі</a:t>
            </a:r>
            <a:r>
              <a:rPr lang="uk-UA" dirty="0" smtClean="0"/>
              <a:t> ніжна, ласкава.</a:t>
            </a:r>
          </a:p>
          <a:p>
            <a:pPr>
              <a:buFontTx/>
              <a:buChar char="-"/>
            </a:pPr>
            <a:r>
              <a:rPr lang="uk-UA" dirty="0" smtClean="0"/>
              <a:t>Степ був одноманітний, безмежний.</a:t>
            </a:r>
          </a:p>
          <a:p>
            <a:pPr>
              <a:buFontTx/>
              <a:buChar char="-"/>
            </a:pPr>
            <a:r>
              <a:rPr lang="uk-UA" dirty="0" smtClean="0"/>
              <a:t>Поранений глухо стогнав.</a:t>
            </a:r>
          </a:p>
          <a:p>
            <a:pPr>
              <a:buFontTx/>
              <a:buChar char="-"/>
            </a:pPr>
            <a:endParaRPr lang="uk-UA" dirty="0" smtClean="0"/>
          </a:p>
          <a:p>
            <a:pPr>
              <a:buNone/>
            </a:pPr>
            <a:r>
              <a:rPr lang="uk-UA" dirty="0" smtClean="0"/>
              <a:t> Висновок:….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571472" y="628765"/>
            <a:ext cx="8001056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3200" b="1" i="0" u="none" strike="noStrike" cap="none" normalizeH="0" baseline="0" dirty="0" smtClean="0" bmk="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ОНЯТТЯ ПРО ПРИКМЕТНИК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Прикметником називається частина мови, яка: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виражає ознаку предмета і відповідає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на питання 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який? чий?;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змінюється за родами, числами і відмінками;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у словосполученні виступає здебільшого залежним</a:t>
            </a:r>
            <a:r>
              <a:rPr lang="ru-RU" sz="3200" dirty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словом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,  рідше головним.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у реченні найчастіше виступає означенням, рідше — присудком: 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ночі 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короткі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</TotalTime>
  <Words>315</Words>
  <Application>Microsoft Office PowerPoint</Application>
  <PresentationFormat>Экран (4:3)</PresentationFormat>
  <Paragraphs>61</Paragraphs>
  <Slides>16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Подорож країною Прикметник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     досілідження №1</vt:lpstr>
      <vt:lpstr>     дослідження № 2</vt:lpstr>
      <vt:lpstr>    Хвилина релаксу  </vt:lpstr>
      <vt:lpstr>Слайд 14</vt:lpstr>
      <vt:lpstr>   дослідження № 3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Подорож країною Прикметник</dc:title>
  <dc:creator>Admin</dc:creator>
  <cp:lastModifiedBy>Андрей</cp:lastModifiedBy>
  <cp:revision>53</cp:revision>
  <dcterms:created xsi:type="dcterms:W3CDTF">2012-02-10T11:39:48Z</dcterms:created>
  <dcterms:modified xsi:type="dcterms:W3CDTF">2013-01-28T16:29:36Z</dcterms:modified>
</cp:coreProperties>
</file>