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8" r:id="rId3"/>
    <p:sldId id="260" r:id="rId4"/>
    <p:sldId id="261" r:id="rId5"/>
    <p:sldId id="262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D6E89C"/>
    <a:srgbClr val="BFF0F1"/>
    <a:srgbClr val="E133F3"/>
    <a:srgbClr val="FCE6B0"/>
    <a:srgbClr val="C228A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615" autoAdjust="0"/>
    <p:restoredTop sz="94658" autoAdjust="0"/>
  </p:normalViewPr>
  <p:slideViewPr>
    <p:cSldViewPr>
      <p:cViewPr varScale="1">
        <p:scale>
          <a:sx n="70" d="100"/>
          <a:sy n="70" d="100"/>
        </p:scale>
        <p:origin x="-8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-2472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FB4C0-D347-460A-A8EC-40FA4235CCDE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CB572-1872-4A66-8B3E-77C23FAE523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F6FF44-F5BC-4D9B-BEEA-1F50ED797C90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5B271-0508-41AD-A5FF-B3383FDDCC1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B271-0508-41AD-A5FF-B3383FDDCC12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B271-0508-41AD-A5FF-B3383FDDCC12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B271-0508-41AD-A5FF-B3383FDDCC12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B271-0508-41AD-A5FF-B3383FDDCC12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5B271-0508-41AD-A5FF-B3383FDDCC12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9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9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3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7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3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Нашивка 6"/>
          <p:cNvSpPr/>
          <p:nvPr/>
        </p:nvSpPr>
        <p:spPr>
          <a:xfrm>
            <a:off x="3636681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Нашивка 7"/>
          <p:cNvSpPr/>
          <p:nvPr/>
        </p:nvSpPr>
        <p:spPr>
          <a:xfrm>
            <a:off x="3450263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2" y="1481335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1" y="1481335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5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3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5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5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1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3" y="6407944"/>
            <a:ext cx="1920240" cy="365760"/>
          </a:xfrm>
        </p:spPr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3" y="5443405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82" y="6407952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1" y="4865126"/>
            <a:ext cx="807543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8" y="5001995"/>
            <a:ext cx="3802004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59" y="5785023"/>
            <a:ext cx="3802004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3" y="5791256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5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4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23" y="274647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74643"/>
            <a:ext cx="6324601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8" y="5001995"/>
            <a:ext cx="3802004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59" y="5785023"/>
            <a:ext cx="3802004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3" y="5791256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5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35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3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C66B130-E86C-4AB3-9D76-C6E0C4855A6C}" type="datetimeFigureOut">
              <a:rPr lang="ru-RU" smtClean="0"/>
              <a:pPr/>
              <a:t>15.03.2013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82" y="6407952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3" y="6407952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5EAA28-0E6D-4F74-B644-8CFFD81E68F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572140"/>
            <a:ext cx="7772400" cy="830997"/>
          </a:xfrm>
        </p:spPr>
        <p:txBody>
          <a:bodyPr>
            <a:spAutoFit/>
          </a:bodyPr>
          <a:lstStyle/>
          <a:p>
            <a:pPr algn="l"/>
            <a:r>
              <a:rPr lang="uk-UA" i="1" dirty="0" smtClean="0">
                <a:solidFill>
                  <a:srgbClr val="002060"/>
                </a:solidFill>
                <a:latin typeface="Bookman Old Style" pitchFamily="18" charset="0"/>
              </a:rPr>
              <a:t>Шевченко - художник</a:t>
            </a:r>
            <a:endParaRPr lang="ru-RU" i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pic>
        <p:nvPicPr>
          <p:cNvPr id="6" name="Рисунок 5" descr="http://lh3.ggpht.com/_FP9AXc5yaBA/R9GpMnVfEII/AAAAAAAAATE/UcwVTDT4pLI/s800/2062.jpg"/>
          <p:cNvPicPr/>
          <p:nvPr/>
        </p:nvPicPr>
        <p:blipFill>
          <a:blip r:embed="rId2" cstate="print"/>
          <a:srcRect l="4209" t="3875" r="6734" b="8375"/>
          <a:stretch>
            <a:fillRect/>
          </a:stretch>
        </p:blipFill>
        <p:spPr bwMode="auto">
          <a:xfrm>
            <a:off x="2357422" y="85725"/>
            <a:ext cx="4286280" cy="548641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http://hqtexture.com/uploads/posts/2012-05/thumbs/1337519573-2005889-clr_3_106-mb_clr-3-1_www.hqtexture.com.jpg"/>
          <p:cNvPicPr/>
          <p:nvPr/>
        </p:nvPicPr>
        <p:blipFill>
          <a:blip r:embed="rId3" cstate="print"/>
          <a:srcRect l="4800" t="3951" r="57000" b="52811"/>
          <a:stretch>
            <a:fillRect/>
          </a:stretch>
        </p:blipFill>
        <p:spPr bwMode="auto">
          <a:xfrm rot="5400000" flipV="1">
            <a:off x="600047" y="2114541"/>
            <a:ext cx="1819275" cy="1876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hqtexture.com/uploads/posts/2012-05/thumbs/1337519573-2005889-clr_3_106-mb_clr-3-1_www.hqtexture.com.jpg"/>
          <p:cNvPicPr/>
          <p:nvPr/>
        </p:nvPicPr>
        <p:blipFill>
          <a:blip r:embed="rId3" cstate="print"/>
          <a:srcRect l="4800" t="3951" r="57000" b="52811"/>
          <a:stretch>
            <a:fillRect/>
          </a:stretch>
        </p:blipFill>
        <p:spPr bwMode="auto">
          <a:xfrm rot="16200000" flipV="1">
            <a:off x="6600839" y="1971665"/>
            <a:ext cx="1819275" cy="18764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scene3d>
            <a:camera prst="orthographicFront">
              <a:rot lat="0" lon="10800000" rev="0"/>
            </a:camera>
            <a:lightRig rig="threePt" dir="t"/>
          </a:scene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1274775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57168"/>
            <a:ext cx="7858180" cy="53578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929057" y="6215082"/>
            <a:ext cx="4620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«Смерть Богдана Хмельницького». 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424869350.jpg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57158" y="214290"/>
            <a:ext cx="4143404" cy="589363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000100" y="6215082"/>
            <a:ext cx="27831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«Циганка - ворожка»</a:t>
            </a:r>
            <a:endParaRPr lang="ru-RU" b="1" i="1" dirty="0">
              <a:latin typeface="Bookman Old Style" pitchFamily="18" charset="0"/>
            </a:endParaRPr>
          </a:p>
        </p:txBody>
      </p:sp>
      <p:pic>
        <p:nvPicPr>
          <p:cNvPr id="4" name="Рисунок 3" descr="http://tarasshevchenko.at.ua/_ph/2/448775001.jpg"/>
          <p:cNvPicPr/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4714876" y="214290"/>
            <a:ext cx="4143404" cy="5929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786446" y="6286520"/>
            <a:ext cx="1673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«Катерина»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5.ggpht.com/_0ob9WzPAIoA/R8vYRGIxv3I/AAAAAAAAAQg/PCsLlOyzbNA/s800/0079.jpg"/>
          <p:cNvPicPr/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0" y="214290"/>
            <a:ext cx="4500562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h4.ggpht.com/_0ob9WzPAIoA/R8zQsaC-SSI/AAAAAAAAAao/q2RQyvkP300/s800/0153.jpg"/>
          <p:cNvPicPr/>
          <p:nvPr/>
        </p:nvPicPr>
        <p:blipFill>
          <a:blip r:embed="rId5" cstate="print">
            <a:lum contrast="20000"/>
          </a:blip>
          <a:srcRect/>
          <a:stretch>
            <a:fillRect/>
          </a:stretch>
        </p:blipFill>
        <p:spPr bwMode="auto">
          <a:xfrm>
            <a:off x="4357686" y="214290"/>
            <a:ext cx="4786314" cy="628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im5-tub-ua.yandex.net/i?id=36308117-26-72&amp;n=21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0" y="0"/>
            <a:ext cx="8929718" cy="6858000"/>
          </a:xfrm>
          <a:prstGeom prst="rect">
            <a:avLst/>
          </a:prstGeom>
          <a:noFill/>
        </p:spPr>
      </p:pic>
      <p:pic>
        <p:nvPicPr>
          <p:cNvPr id="2" name="Рисунок 1" descr="http://lh3.ggpht.com/_0ob9WzPAIoA/R8xR5WIxwuI/AAAAAAAAAYA/po-53098XCU/s800/01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20000">
            <a:off x="3687479" y="55120"/>
            <a:ext cx="5143536" cy="67151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00"/>
            </a:gs>
            <a:gs pos="50000">
              <a:srgbClr val="FCE6B0"/>
            </a:gs>
            <a:gs pos="100000">
              <a:srgbClr val="FF0000">
                <a:alpha val="43000"/>
              </a:srgb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76058719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7" y="428604"/>
            <a:ext cx="8286806" cy="557216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4143374" y="6211669"/>
            <a:ext cx="450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>
                <a:latin typeface="Bookman Old Style" pitchFamily="18" charset="0"/>
              </a:rPr>
              <a:t>«Дари в Чигирині 1649 року».</a:t>
            </a:r>
            <a:endParaRPr lang="ru-RU" b="1" i="1" dirty="0">
              <a:latin typeface="Bookman Old Style" pitchFamily="18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/>
            </a:gs>
            <a:gs pos="39999">
              <a:srgbClr val="D6E89C"/>
            </a:gs>
            <a:gs pos="70000">
              <a:srgbClr val="BFF0F1"/>
            </a:gs>
            <a:gs pos="100000">
              <a:srgbClr val="92D050">
                <a:alpha val="40000"/>
              </a:srgb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4.ggpht.com/_0ob9WzPAIoA/R8zfEaC-SuI/AAAAAAAAAeg/DJ7wYiMrgk0/s800/018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85728"/>
            <a:ext cx="7715304" cy="5715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2000">
              <a:srgbClr val="DDEBCF"/>
            </a:gs>
            <a:gs pos="50000">
              <a:srgbClr val="E133F3">
                <a:alpha val="33000"/>
              </a:srgbClr>
            </a:gs>
            <a:gs pos="100000">
              <a:srgbClr val="C228AC">
                <a:alpha val="82745"/>
              </a:srgbClr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361567896.jpg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500034" y="214290"/>
            <a:ext cx="8286808" cy="592935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4500562" y="6215082"/>
            <a:ext cx="2752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 smtClean="0">
                <a:latin typeface="Bookman Old Style" pitchFamily="18" charset="0"/>
              </a:rPr>
              <a:t>“Селянська родина”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601094373.jpg"/>
          <p:cNvPicPr/>
          <p:nvPr/>
        </p:nvPicPr>
        <p:blipFill>
          <a:blip r:embed="rId3" cstate="print">
            <a:lum contrast="-10000"/>
          </a:blip>
          <a:srcRect/>
          <a:stretch>
            <a:fillRect/>
          </a:stretch>
        </p:blipFill>
        <p:spPr bwMode="auto">
          <a:xfrm>
            <a:off x="214282" y="285728"/>
            <a:ext cx="8643997" cy="59293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143240" y="628652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i="1" dirty="0" smtClean="0">
                <a:latin typeface="Bookman Old Style" pitchFamily="18" charset="0"/>
              </a:rPr>
              <a:t>“Старости”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6576106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8572560" cy="6072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3571868" y="6286520"/>
            <a:ext cx="1872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«Судна рада» 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tarasshevchenko.at.ua/_ph/2/27283382.jpg"/>
          <p:cNvPicPr/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3500430" y="142852"/>
            <a:ext cx="5417519" cy="6256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5643570" y="6286520"/>
            <a:ext cx="151927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uk-UA" b="1" i="1" dirty="0" smtClean="0">
                <a:latin typeface="Bookman Old Style" pitchFamily="18" charset="0"/>
              </a:rPr>
              <a:t>“ Казка”</a:t>
            </a:r>
            <a:endParaRPr lang="ru-RU" b="1" i="1" dirty="0">
              <a:latin typeface="Bookman Old Style" pitchFamily="18" charset="0"/>
            </a:endParaRPr>
          </a:p>
        </p:txBody>
      </p:sp>
      <p:pic>
        <p:nvPicPr>
          <p:cNvPr id="6" name="Рисунок 5" descr="http://hqtexture.com/uploads/posts/2012-05/thumbs/1337519573-2005889-clr_3_106-mb_clr-3-1_www.hqtexture.com.jpg"/>
          <p:cNvPicPr/>
          <p:nvPr/>
        </p:nvPicPr>
        <p:blipFill>
          <a:blip r:embed="rId3" cstate="print"/>
          <a:srcRect t="51406" r="52800"/>
          <a:stretch>
            <a:fillRect/>
          </a:stretch>
        </p:blipFill>
        <p:spPr bwMode="auto">
          <a:xfrm>
            <a:off x="357158" y="714356"/>
            <a:ext cx="3143272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FF00">
            <a:alpha val="2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987819337.jpg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642910" y="214290"/>
            <a:ext cx="7929618" cy="60722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000496" y="6286520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«В Києві»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6974185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643998" cy="58579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500430" y="6215082"/>
            <a:ext cx="4379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</a:t>
            </a:r>
            <a:r>
              <a:rPr lang="uk-UA" b="1" i="1" dirty="0" smtClean="0">
                <a:latin typeface="Bookman Old Style" pitchFamily="18" charset="0"/>
              </a:rPr>
              <a:t>Видубецький </a:t>
            </a:r>
            <a:r>
              <a:rPr lang="uk-UA" b="1" i="1" dirty="0">
                <a:latin typeface="Bookman Old Style" pitchFamily="18" charset="0"/>
              </a:rPr>
              <a:t>монастир у Києві»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4.ggpht.com/_0ob9WzPAIoA/R8sWa2Ixu-I/AAAAAAAAAIs/CZ1SeU1sAIE/s800/002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29059" y="0"/>
            <a:ext cx="511494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http://hqtexture.com/uploads/posts/2012-05/thumbs/1337519573-2005889-clr_3_106-mb_clr-3-1_www.hqtexture.com.jpg"/>
          <p:cNvPicPr/>
          <p:nvPr/>
        </p:nvPicPr>
        <p:blipFill>
          <a:blip r:embed="rId3" cstate="print"/>
          <a:srcRect r="54000" b="51606"/>
          <a:stretch>
            <a:fillRect/>
          </a:stretch>
        </p:blipFill>
        <p:spPr bwMode="auto">
          <a:xfrm>
            <a:off x="571472" y="785794"/>
            <a:ext cx="314327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3405533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4572032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 descr="http://im7-tub-ua.yandex.net/i?id=299231366-14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107553"/>
            <a:ext cx="2500298" cy="375044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57356" y="6286520"/>
            <a:ext cx="23823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b="1" i="1" dirty="0">
                <a:latin typeface="Bookman Old Style" pitchFamily="18" charset="0"/>
              </a:rPr>
              <a:t>«Сліпа з дочкою» </a:t>
            </a:r>
            <a:endParaRPr lang="ru-RU" b="1" i="1" dirty="0">
              <a:latin typeface="Bookman Old Style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6.ggpht.com/_FP9AXc5yaBA/R9KO1HVfH7I/AAAAAAAAA04/yOxqntIu3lc/s800/000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19042"/>
            <a:ext cx="4143404" cy="638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znohist.ucoz.ru/_ph/10/33350667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214290"/>
            <a:ext cx="442915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1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tarasshevchenko.at.ua/_ph/2/4241154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71480"/>
            <a:ext cx="8429684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57290" y="5429264"/>
            <a:ext cx="68580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i="1" dirty="0"/>
              <a:t>«Новопетровське укріплення з Хівенського шляху» </a:t>
            </a:r>
            <a:endParaRPr lang="ru-RU" b="1" i="1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http://lh5.ggpht.com/_FP9AXc5yaBA/R9I5m3VfGBI/AAAAAAAAAj4/lc_qbenCpAM/s800/100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428604"/>
            <a:ext cx="8286808" cy="60007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5.ggpht.com/_FP9AXc5yaBA/R9JC13VfGaI/AAAAAAAAAnU/PtlNU-LJUsE/s800/10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290"/>
            <a:ext cx="4572032" cy="64294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3" name="Рисунок 2" descr="http://lh4.ggpht.com/_FP9AXc5yaBA/R9JF9nVfGnI/AAAAAAAAApE/GMg-p1nK80E/s800/104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214290"/>
            <a:ext cx="4500562" cy="64294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6.ggpht.com/_FP9AXc5yaBA/R9JMkHVfG3I/AAAAAAAAArU/nGPiyEgSm0Q/s800/106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777" y="214290"/>
            <a:ext cx="4929223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2" name="AutoShape 2" descr="http://noshr.ru/sites/default/files/u43/drawing_6_Kisti-v-ledyanoy-vaze.jpg"/>
          <p:cNvSpPr>
            <a:spLocks noChangeAspect="1" noChangeArrowheads="1"/>
          </p:cNvSpPr>
          <p:nvPr/>
        </p:nvSpPr>
        <p:spPr bwMode="auto">
          <a:xfrm>
            <a:off x="63500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" name="Рисунок 3" descr="http://noshr.ru/sites/default/files/u43/drawing_6_Kisti-v-ledyanoy-vaze.jpg"/>
          <p:cNvPicPr/>
          <p:nvPr/>
        </p:nvPicPr>
        <p:blipFill>
          <a:blip r:embed="rId3" cstate="print">
            <a:lum bright="20000" contrast="20000"/>
          </a:blip>
          <a:srcRect l="14804" r="10250" b="12489"/>
          <a:stretch>
            <a:fillRect/>
          </a:stretch>
        </p:blipFill>
        <p:spPr bwMode="auto">
          <a:xfrm>
            <a:off x="642910" y="928670"/>
            <a:ext cx="307183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3.ggpht.com/_FP9AXc5yaBA/R9JPEXVfG9I/AAAAAAAAAsI/VpPteoo6wY4/s800/106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572000" cy="673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h4.ggpht.com/_FP9AXc5yaBA/R9JPEnVfG-I/AAAAAAAAAsQ/xRVRwasQ8_Y/s800/106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572000" cy="671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6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3.ggpht.com/_FP9AXc5yaBA/R9JPFXVfHAI/AAAAAAAAAsg/In67ssddbiU/s800/1070.jpg"/>
          <p:cNvPicPr/>
          <p:nvPr/>
        </p:nvPicPr>
        <p:blipFill>
          <a:blip r:embed="rId2" cstate="print">
            <a:lum bright="-10000" contrast="10000"/>
          </a:blip>
          <a:srcRect/>
          <a:stretch>
            <a:fillRect/>
          </a:stretch>
        </p:blipFill>
        <p:spPr bwMode="auto">
          <a:xfrm>
            <a:off x="285720" y="142852"/>
            <a:ext cx="8572560" cy="585791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lh3.ggpht.com/_FP9AXc5yaBA/R9GVUnVfDiI/AAAAAAAAAN0/KslTglYgFtA/s800/202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00562" cy="6572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lh6.ggpht.com/_FP9AXc5yaBA/R9GZyXVfDrI/AAAAAAAAAPE/p-jihaOhI0c/s800/203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0"/>
            <a:ext cx="4714876" cy="659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lh4.ggpht.com/_FP9AXc5yaBA/R9Gb13VfDwI/AAAAAAAAAPw/cStV4RfDBjI/s800/203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8643997" cy="60722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im0-tub-ua.yandex.net/i?id=363254635-10-72&amp;n=21"/>
          <p:cNvPicPr/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0" y="357166"/>
            <a:ext cx="885828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 descr="http://lh5.ggpht.com/_FP9AXc5yaBA/R9Gb3HVfDyI/AAAAAAAAAQA/KM8-aePTq8Q/s800/204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4810" y="285728"/>
            <a:ext cx="4652977" cy="638176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>
    <p:pull dir="r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мой">
      <a:majorFont>
        <a:latin typeface="Bookman Old Style"/>
        <a:ea typeface=""/>
        <a:cs typeface=""/>
      </a:majorFont>
      <a:minorFont>
        <a:latin typeface="Bookman Old Style"/>
        <a:ea typeface=""/>
        <a:cs typeface="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262</TotalTime>
  <Words>64</Words>
  <Application>Microsoft Office PowerPoint</Application>
  <PresentationFormat>Экран (4:3)</PresentationFormat>
  <Paragraphs>18</Paragraphs>
  <Slides>25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Открытая</vt:lpstr>
      <vt:lpstr>Шевченко - художник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Шевченко - художник</dc:title>
  <dc:creator>Admin</dc:creator>
  <cp:lastModifiedBy>Admin</cp:lastModifiedBy>
  <cp:revision>40</cp:revision>
  <dcterms:created xsi:type="dcterms:W3CDTF">2013-03-14T18:55:37Z</dcterms:created>
  <dcterms:modified xsi:type="dcterms:W3CDTF">2013-03-15T17:33:41Z</dcterms:modified>
</cp:coreProperties>
</file>