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39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83C77-E4B6-4581-85E4-20F1A00939C7}" type="datetimeFigureOut">
              <a:rPr lang="ru-RU" smtClean="0"/>
              <a:t>08.11.2012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E6DC3-1755-4218-A999-3F2ABE537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406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83C77-E4B6-4581-85E4-20F1A00939C7}" type="datetimeFigureOut">
              <a:rPr lang="ru-RU" smtClean="0"/>
              <a:t>08.11.2012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E6DC3-1755-4218-A999-3F2ABE537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317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83C77-E4B6-4581-85E4-20F1A00939C7}" type="datetimeFigureOut">
              <a:rPr lang="ru-RU" smtClean="0"/>
              <a:t>08.11.2012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E6DC3-1755-4218-A999-3F2ABE537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652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83C77-E4B6-4581-85E4-20F1A00939C7}" type="datetimeFigureOut">
              <a:rPr lang="ru-RU" smtClean="0"/>
              <a:t>08.11.2012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E6DC3-1755-4218-A999-3F2ABE537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985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83C77-E4B6-4581-85E4-20F1A00939C7}" type="datetimeFigureOut">
              <a:rPr lang="ru-RU" smtClean="0"/>
              <a:t>08.11.2012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E6DC3-1755-4218-A999-3F2ABE537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14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83C77-E4B6-4581-85E4-20F1A00939C7}" type="datetimeFigureOut">
              <a:rPr lang="ru-RU" smtClean="0"/>
              <a:t>08.11.2012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E6DC3-1755-4218-A999-3F2ABE537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874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83C77-E4B6-4581-85E4-20F1A00939C7}" type="datetimeFigureOut">
              <a:rPr lang="ru-RU" smtClean="0"/>
              <a:t>08.11.2012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E6DC3-1755-4218-A999-3F2ABE537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1414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83C77-E4B6-4581-85E4-20F1A00939C7}" type="datetimeFigureOut">
              <a:rPr lang="ru-RU" smtClean="0"/>
              <a:t>08.11.2012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E6DC3-1755-4218-A999-3F2ABE537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491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83C77-E4B6-4581-85E4-20F1A00939C7}" type="datetimeFigureOut">
              <a:rPr lang="ru-RU" smtClean="0"/>
              <a:t>08.11.2012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E6DC3-1755-4218-A999-3F2ABE537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4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83C77-E4B6-4581-85E4-20F1A00939C7}" type="datetimeFigureOut">
              <a:rPr lang="ru-RU" smtClean="0"/>
              <a:t>08.11.2012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E6DC3-1755-4218-A999-3F2ABE537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204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83C77-E4B6-4581-85E4-20F1A00939C7}" type="datetimeFigureOut">
              <a:rPr lang="ru-RU" smtClean="0"/>
              <a:t>08.11.2012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E6DC3-1755-4218-A999-3F2ABE537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907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83C77-E4B6-4581-85E4-20F1A00939C7}" type="datetimeFigureOut">
              <a:rPr lang="ru-RU" smtClean="0"/>
              <a:t>08.11.2012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E6DC3-1755-4218-A999-3F2ABE537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178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30" y="-13956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809146" y="2305615"/>
            <a:ext cx="334097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MUSIC</a:t>
            </a:r>
            <a:endParaRPr lang="ru-RU" sz="88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943189" y="0"/>
            <a:ext cx="307289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Musical</a:t>
            </a:r>
          </a:p>
          <a:p>
            <a:pPr algn="ctr"/>
            <a:r>
              <a:rPr lang="en-US" sz="4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instruments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278420" y="1359226"/>
            <a:ext cx="276870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composers</a:t>
            </a:r>
            <a:endParaRPr lang="ru-RU" sz="4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814561" y="2673420"/>
            <a:ext cx="244060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orchestra</a:t>
            </a:r>
            <a:endParaRPr lang="ru-RU" sz="4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588224" y="4406296"/>
            <a:ext cx="1279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jazz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779931" y="4978017"/>
            <a:ext cx="14425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rock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907216" y="3990798"/>
            <a:ext cx="188705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</a:t>
            </a:r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op</a:t>
            </a:r>
          </a:p>
          <a:p>
            <a:pPr algn="ctr"/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music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1204" y="2575448"/>
            <a:ext cx="18405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songs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93068" y="1144488"/>
            <a:ext cx="22302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singers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29" name="Стрелка вверх 28"/>
          <p:cNvSpPr/>
          <p:nvPr/>
        </p:nvSpPr>
        <p:spPr>
          <a:xfrm>
            <a:off x="4283968" y="1446550"/>
            <a:ext cx="288032" cy="1046346"/>
          </a:xfrm>
          <a:prstGeom prst="up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низ 29"/>
          <p:cNvSpPr/>
          <p:nvPr/>
        </p:nvSpPr>
        <p:spPr>
          <a:xfrm>
            <a:off x="4313149" y="3708100"/>
            <a:ext cx="258851" cy="1220916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>
            <a:off x="6142823" y="3003042"/>
            <a:ext cx="667748" cy="264086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лево 31"/>
          <p:cNvSpPr/>
          <p:nvPr/>
        </p:nvSpPr>
        <p:spPr>
          <a:xfrm>
            <a:off x="1979712" y="3003042"/>
            <a:ext cx="829434" cy="264086"/>
          </a:xfrm>
          <a:prstGeom prst="lef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право 32"/>
          <p:cNvSpPr/>
          <p:nvPr/>
        </p:nvSpPr>
        <p:spPr>
          <a:xfrm rot="19385645">
            <a:off x="5399958" y="2067466"/>
            <a:ext cx="884458" cy="283942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лево 33"/>
          <p:cNvSpPr/>
          <p:nvPr/>
        </p:nvSpPr>
        <p:spPr>
          <a:xfrm rot="1590528">
            <a:off x="2610482" y="2038722"/>
            <a:ext cx="999562" cy="253427"/>
          </a:xfrm>
          <a:prstGeom prst="lef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лево 34"/>
          <p:cNvSpPr/>
          <p:nvPr/>
        </p:nvSpPr>
        <p:spPr>
          <a:xfrm rot="19229220">
            <a:off x="2735877" y="4028818"/>
            <a:ext cx="1016045" cy="342185"/>
          </a:xfrm>
          <a:prstGeom prst="lef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право 35"/>
          <p:cNvSpPr/>
          <p:nvPr/>
        </p:nvSpPr>
        <p:spPr>
          <a:xfrm rot="2114231">
            <a:off x="5476058" y="4033964"/>
            <a:ext cx="897744" cy="279549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173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3" grpId="0"/>
      <p:bldP spid="24" grpId="0"/>
      <p:bldP spid="25" grpId="0"/>
      <p:bldP spid="26" grpId="0"/>
      <p:bldP spid="27" grpId="0"/>
      <p:bldP spid="28" grpId="0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23342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Beatles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02370"/>
            <a:ext cx="5886013" cy="36787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207617"/>
            <a:ext cx="4824536" cy="361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100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12</Words>
  <Application>Microsoft Office PowerPoint</Application>
  <PresentationFormat>Экран (4:3)</PresentationFormat>
  <Paragraphs>12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Alena</dc:creator>
  <cp:lastModifiedBy>Alena</cp:lastModifiedBy>
  <cp:revision>4</cp:revision>
  <dcterms:created xsi:type="dcterms:W3CDTF">2012-11-08T15:06:53Z</dcterms:created>
  <dcterms:modified xsi:type="dcterms:W3CDTF">2012-11-08T15:42:37Z</dcterms:modified>
</cp:coreProperties>
</file>