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58" r:id="rId5"/>
    <p:sldId id="274" r:id="rId6"/>
    <p:sldId id="260" r:id="rId7"/>
    <p:sldId id="276" r:id="rId8"/>
    <p:sldId id="261" r:id="rId9"/>
    <p:sldId id="262" r:id="rId10"/>
    <p:sldId id="266" r:id="rId11"/>
    <p:sldId id="270" r:id="rId12"/>
    <p:sldId id="257" r:id="rId13"/>
    <p:sldId id="269" r:id="rId14"/>
    <p:sldId id="268" r:id="rId15"/>
    <p:sldId id="272" r:id="rId16"/>
    <p:sldId id="273" r:id="rId17"/>
    <p:sldId id="275" r:id="rId18"/>
    <p:sldId id="281" r:id="rId19"/>
    <p:sldId id="277" r:id="rId20"/>
    <p:sldId id="278" r:id="rId21"/>
    <p:sldId id="282" r:id="rId22"/>
    <p:sldId id="279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>
      <p:cViewPr varScale="1">
        <p:scale>
          <a:sx n="45" d="100"/>
          <a:sy n="45" d="100"/>
        </p:scale>
        <p:origin x="-7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8217634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uk-UA" sz="8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uk-UA" sz="8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Жива душа </a:t>
            </a:r>
          </a:p>
          <a:p>
            <a:pPr algn="ctr"/>
            <a:r>
              <a:rPr lang="uk-UA" sz="8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поезії </a:t>
            </a:r>
          </a:p>
          <a:p>
            <a:pPr algn="ctr"/>
            <a:r>
              <a:rPr lang="uk-UA" sz="8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Т.Г. </a:t>
            </a:r>
            <a:r>
              <a:rPr lang="uk-UA" sz="88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шевченка</a:t>
            </a:r>
            <a:endParaRPr lang="uk-UA" sz="8800" b="1" cap="all" dirty="0" smtClean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uk-UA" sz="8800" b="1" cap="all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8800" b="1" cap="all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5071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96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181" y="0"/>
            <a:ext cx="9228181" cy="6858000"/>
          </a:xfrm>
        </p:spPr>
      </p:pic>
    </p:spTree>
    <p:extLst>
      <p:ext uri="{BB962C8B-B14F-4D97-AF65-F5344CB8AC3E}">
        <p14:creationId xmlns:p14="http://schemas.microsoft.com/office/powerpoint/2010/main" val="14028902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9176" cy="5040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6192688" cy="6858000"/>
          </a:xfrm>
        </p:spPr>
      </p:pic>
    </p:spTree>
    <p:extLst>
      <p:ext uri="{BB962C8B-B14F-4D97-AF65-F5344CB8AC3E}">
        <p14:creationId xmlns:p14="http://schemas.microsoft.com/office/powerpoint/2010/main" val="1738149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14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5212"/>
            <a:ext cx="4104456" cy="2114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95"/>
            <a:ext cx="493204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995936" y="836712"/>
            <a:ext cx="514806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uk-UA" sz="54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uk-UA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Дитинство – роки кріпаччини і невільницької праці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943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16368" cy="6924973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«Малярство – </a:t>
            </a:r>
          </a:p>
          <a:p>
            <a:pPr algn="ctr"/>
            <a:r>
              <a:rPr lang="uk-UA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це німа поезія, </a:t>
            </a:r>
          </a:p>
          <a:p>
            <a:pPr algn="ctr"/>
            <a:r>
              <a:rPr lang="uk-UA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 поезія – промовисте малярство»</a:t>
            </a:r>
          </a:p>
          <a:p>
            <a:pPr algn="r"/>
            <a:r>
              <a:rPr lang="uk-UA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Леонардо </a:t>
            </a:r>
            <a:r>
              <a:rPr lang="uk-UA" sz="4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да</a:t>
            </a:r>
            <a:r>
              <a:rPr lang="uk-UA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Вінчі</a:t>
            </a:r>
            <a:endParaRPr lang="ru-RU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3520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0"/>
            <a:ext cx="615617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3563888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Поет  </a:t>
            </a:r>
            <a:r>
              <a:rPr lang="ru-RU" sz="6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був</a:t>
            </a:r>
            <a:r>
              <a:rPr lang="ru-RU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6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талано-витим</a:t>
            </a:r>
            <a:r>
              <a:rPr lang="ru-RU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6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</a:t>
            </a:r>
            <a:r>
              <a:rPr lang="ru-RU" sz="6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удож-ником</a:t>
            </a:r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3851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2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35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023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59242"/>
            <a:ext cx="9324528" cy="6917242"/>
          </a:xfrm>
        </p:spPr>
      </p:pic>
    </p:spTree>
    <p:extLst>
      <p:ext uri="{BB962C8B-B14F-4D97-AF65-F5344CB8AC3E}">
        <p14:creationId xmlns:p14="http://schemas.microsoft.com/office/powerpoint/2010/main" val="130474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2"/>
            <a:ext cx="9497674" cy="773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29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"/>
            <a:ext cx="6120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3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3" y="0"/>
            <a:ext cx="96330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4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44" y="0"/>
            <a:ext cx="920914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5107902"/>
            <a:ext cx="6912768" cy="132343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«Думи мої, думи мої</a:t>
            </a:r>
          </a:p>
          <a:p>
            <a:pPr algn="ctr"/>
            <a:r>
              <a:rPr lang="uk-UA" sz="4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Лихо мені з вами…»</a:t>
            </a:r>
            <a:endParaRPr lang="ru-RU" sz="4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478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u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2243"/>
            <a:ext cx="9337783" cy="747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1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35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0"/>
            <a:ext cx="7056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67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0"/>
            <a:ext cx="11449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519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38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85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" y="0"/>
            <a:ext cx="9144000" cy="674030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898525" indent="450215" algn="just">
              <a:spcAft>
                <a:spcPts val="0"/>
              </a:spcAft>
            </a:pPr>
            <a:endParaRPr lang="uk-UA" sz="54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endParaRPr lang="uk-UA" sz="54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r>
              <a:rPr lang="uk-UA" sz="54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Наша </a:t>
            </a:r>
            <a:r>
              <a:rPr lang="uk-UA" sz="5400" dirty="0">
                <a:solidFill>
                  <a:srgbClr val="C00000"/>
                </a:solidFill>
                <a:latin typeface="Times New Roman"/>
                <a:ea typeface="Times New Roman"/>
              </a:rPr>
              <a:t>дума, наша пісня</a:t>
            </a:r>
            <a:endParaRPr lang="ru-RU" sz="5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r>
              <a:rPr lang="uk-UA" sz="5400" dirty="0">
                <a:solidFill>
                  <a:srgbClr val="C00000"/>
                </a:solidFill>
                <a:latin typeface="Times New Roman"/>
                <a:ea typeface="Times New Roman"/>
              </a:rPr>
              <a:t>Не вмре, не загине…</a:t>
            </a:r>
            <a:endParaRPr lang="ru-RU" sz="5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r>
              <a:rPr lang="uk-UA" sz="54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От де</a:t>
            </a:r>
            <a:r>
              <a:rPr lang="uk-UA" sz="5400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uk-UA" sz="5400" dirty="0" err="1">
                <a:solidFill>
                  <a:srgbClr val="C00000"/>
                </a:solidFill>
                <a:latin typeface="Times New Roman"/>
                <a:ea typeface="Times New Roman"/>
              </a:rPr>
              <a:t>люде</a:t>
            </a:r>
            <a:r>
              <a:rPr lang="uk-UA" sz="5400" dirty="0">
                <a:solidFill>
                  <a:srgbClr val="C00000"/>
                </a:solidFill>
                <a:latin typeface="Times New Roman"/>
                <a:ea typeface="Times New Roman"/>
              </a:rPr>
              <a:t>, наша слава,</a:t>
            </a:r>
            <a:endParaRPr lang="ru-RU" sz="5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r>
              <a:rPr lang="uk-UA" sz="5400" dirty="0">
                <a:solidFill>
                  <a:srgbClr val="C00000"/>
                </a:solidFill>
                <a:latin typeface="Times New Roman"/>
                <a:ea typeface="Times New Roman"/>
              </a:rPr>
              <a:t>Слава України! </a:t>
            </a:r>
            <a:endParaRPr lang="uk-UA" sz="54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endParaRPr lang="uk-UA" sz="5400" dirty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  <a:p>
            <a:pPr marL="898525" indent="450215" algn="just">
              <a:spcAft>
                <a:spcPts val="0"/>
              </a:spcAft>
            </a:pPr>
            <a:endParaRPr lang="ru-RU" sz="5400" dirty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3752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66</Words>
  <Application>Microsoft Office PowerPoint</Application>
  <PresentationFormat>Экран (4:3)</PresentationFormat>
  <Paragraphs>20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WORK</cp:lastModifiedBy>
  <cp:revision>10</cp:revision>
  <dcterms:modified xsi:type="dcterms:W3CDTF">2013-03-28T19:32:28Z</dcterms:modified>
</cp:coreProperties>
</file>