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71" autoAdjust="0"/>
  </p:normalViewPr>
  <p:slideViewPr>
    <p:cSldViewPr>
      <p:cViewPr varScale="1">
        <p:scale>
          <a:sx n="107" d="100"/>
          <a:sy n="107" d="100"/>
        </p:scale>
        <p:origin x="-84" y="-5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84100-0B7A-456C-A7DD-319CF30EFDA0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38DC3-1964-4789-8344-3494B4D6EA7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28280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2974E-D8B2-4DFF-88B9-6C11459BF981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AC405-253B-4808-8AEC-DD45ED6B086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683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B7C58-0094-4C77-9547-C331E6A10FD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83641-07F8-4EE4-8A8E-8E41A273EE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1F1E5-0935-4C6C-862E-2AC8B8F130A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E9AA1-8979-4125-B4E6-035A6F91855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9DDB4-0A7A-441D-970F-55FD09F67B1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D1B05-F293-4C87-BDB4-0F90607C121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31183-0137-49DB-B450-0CDD38851DE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33179-85FC-4A46-9270-FDF9C2102AC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966E3-835C-4A1B-A9AD-4ABC907FB70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09992-973B-4CC8-94A1-2CDCD0A2152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D011C-5485-481D-A14B-78FD9310DF9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423AC82-2EFD-44DB-87BD-83FFD58E6E5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9622"/>
            <a:ext cx="7772400" cy="1102519"/>
          </a:xfrm>
        </p:spPr>
        <p:txBody>
          <a:bodyPr/>
          <a:lstStyle/>
          <a:p>
            <a:r>
              <a:rPr lang="uk-UA" sz="5400" dirty="0"/>
              <a:t>Прокаріоти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5008" y="2786064"/>
            <a:ext cx="2840360" cy="1928826"/>
          </a:xfrm>
        </p:spPr>
        <p:txBody>
          <a:bodyPr/>
          <a:lstStyle/>
          <a:p>
            <a:pPr algn="l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Презентація </a:t>
            </a:r>
          </a:p>
          <a:p>
            <a:pPr algn="l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учня 10 А класу </a:t>
            </a:r>
          </a:p>
          <a:p>
            <a:pPr algn="l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Радєва Дмитра</a:t>
            </a:r>
          </a:p>
          <a:p>
            <a:pPr algn="l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ЗОШ № 14 вчитель Бугаєнко Т.В.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4969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2424">
        <p14:honeycomb/>
      </p:transition>
    </mc:Choice>
    <mc:Fallback>
      <p:transition spd="slow" advTm="242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Класифікація за способом живлення.</a:t>
            </a:r>
            <a:endParaRPr lang="uk-UA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67328" y="2060007"/>
            <a:ext cx="2016224" cy="432048"/>
          </a:xfrm>
        </p:spPr>
        <p:txBody>
          <a:bodyPr/>
          <a:lstStyle/>
          <a:p>
            <a:pPr mar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Гетеротрофи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90075" y="2106342"/>
            <a:ext cx="1656184" cy="432047"/>
          </a:xfrm>
        </p:spPr>
        <p:txBody>
          <a:bodyPr/>
          <a:lstStyle/>
          <a:p>
            <a:pPr marL="0" indent="0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Автотрофи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stCxn id="2" idx="2"/>
            <a:endCxn id="3" idx="0"/>
          </p:cNvCxnSpPr>
          <p:nvPr/>
        </p:nvCxnSpPr>
        <p:spPr>
          <a:xfrm flipH="1">
            <a:off x="2275440" y="1063229"/>
            <a:ext cx="2296560" cy="9967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2" idx="2"/>
            <a:endCxn id="4" idx="0"/>
          </p:cNvCxnSpPr>
          <p:nvPr/>
        </p:nvCxnSpPr>
        <p:spPr>
          <a:xfrm>
            <a:off x="4572000" y="1063229"/>
            <a:ext cx="2246167" cy="10431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бъект 2"/>
          <p:cNvSpPr txBox="1">
            <a:spLocks/>
          </p:cNvSpPr>
          <p:nvPr/>
        </p:nvSpPr>
        <p:spPr bwMode="auto">
          <a:xfrm>
            <a:off x="2023412" y="3056485"/>
            <a:ext cx="1836204" cy="371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uk-UA" sz="2400" kern="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uk-UA" sz="2400" kern="0" dirty="0" smtClean="0">
                <a:latin typeface="Times New Roman" pitchFamily="18" charset="0"/>
                <a:cs typeface="Times New Roman" pitchFamily="18" charset="0"/>
              </a:rPr>
              <a:t>апротрофи</a:t>
            </a:r>
            <a:endParaRPr lang="uk-UA" sz="20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бъект 2"/>
          <p:cNvSpPr txBox="1">
            <a:spLocks/>
          </p:cNvSpPr>
          <p:nvPr/>
        </p:nvSpPr>
        <p:spPr bwMode="auto">
          <a:xfrm>
            <a:off x="403232" y="3056485"/>
            <a:ext cx="1620180" cy="371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uk-UA" sz="2400" kern="0" dirty="0" smtClean="0">
                <a:latin typeface="Times New Roman" pitchFamily="18" charset="0"/>
                <a:cs typeface="Times New Roman" pitchFamily="18" charset="0"/>
              </a:rPr>
              <a:t>Паразити</a:t>
            </a:r>
            <a:endParaRPr lang="uk-UA" kern="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 стрелкой 28"/>
          <p:cNvCxnSpPr>
            <a:stCxn id="3" idx="2"/>
            <a:endCxn id="27" idx="0"/>
          </p:cNvCxnSpPr>
          <p:nvPr/>
        </p:nvCxnSpPr>
        <p:spPr>
          <a:xfrm flipH="1">
            <a:off x="1213322" y="2492055"/>
            <a:ext cx="1062118" cy="564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3" idx="2"/>
            <a:endCxn id="26" idx="0"/>
          </p:cNvCxnSpPr>
          <p:nvPr/>
        </p:nvCxnSpPr>
        <p:spPr>
          <a:xfrm>
            <a:off x="2275440" y="2492055"/>
            <a:ext cx="666074" cy="564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бъект 3"/>
          <p:cNvSpPr txBox="1">
            <a:spLocks/>
          </p:cNvSpPr>
          <p:nvPr/>
        </p:nvSpPr>
        <p:spPr bwMode="auto">
          <a:xfrm>
            <a:off x="5197987" y="3102819"/>
            <a:ext cx="171824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uk-UA" sz="2400" kern="0" dirty="0" smtClean="0">
                <a:latin typeface="Times New Roman" pitchFamily="18" charset="0"/>
                <a:cs typeface="Times New Roman" pitchFamily="18" charset="0"/>
              </a:rPr>
              <a:t>Фототрофи</a:t>
            </a:r>
            <a:endParaRPr lang="uk-UA" sz="24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Объект 3"/>
          <p:cNvSpPr txBox="1">
            <a:spLocks/>
          </p:cNvSpPr>
          <p:nvPr/>
        </p:nvSpPr>
        <p:spPr bwMode="auto">
          <a:xfrm>
            <a:off x="6962183" y="3102818"/>
            <a:ext cx="1692188" cy="443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uk-UA" sz="2400" kern="0" dirty="0" smtClean="0">
                <a:latin typeface="Times New Roman" pitchFamily="18" charset="0"/>
                <a:cs typeface="Times New Roman" pitchFamily="18" charset="0"/>
              </a:rPr>
              <a:t>Хемотрофи</a:t>
            </a:r>
            <a:endParaRPr lang="uk-UA" sz="3600" kern="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8" name="Прямая со стрелкой 67"/>
          <p:cNvCxnSpPr>
            <a:stCxn id="4" idx="2"/>
            <a:endCxn id="33" idx="0"/>
          </p:cNvCxnSpPr>
          <p:nvPr/>
        </p:nvCxnSpPr>
        <p:spPr>
          <a:xfrm>
            <a:off x="6818167" y="2538389"/>
            <a:ext cx="990110" cy="5644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stCxn id="4" idx="2"/>
            <a:endCxn id="32" idx="0"/>
          </p:cNvCxnSpPr>
          <p:nvPr/>
        </p:nvCxnSpPr>
        <p:spPr>
          <a:xfrm flipH="1">
            <a:off x="6057111" y="2538389"/>
            <a:ext cx="761056" cy="564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3138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4338">
        <p14:honeycomb/>
      </p:transition>
    </mc:Choice>
    <mc:Fallback>
      <p:transition spd="slow" advTm="433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997619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Прокаріоти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організми без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ядра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клітини, (у більшості випадків також без будь-яких інших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мембранних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органел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одноклітинні,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але є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йн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ятки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651" t="5609" r="27005" b="10817"/>
          <a:stretch>
            <a:fillRect/>
          </a:stretch>
        </p:blipFill>
        <p:spPr>
          <a:xfrm>
            <a:off x="395537" y="1200150"/>
            <a:ext cx="4176463" cy="3752083"/>
          </a:xfrm>
        </p:spPr>
      </p:pic>
      <p:pic>
        <p:nvPicPr>
          <p:cNvPr id="6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381" t="5902" r="26379" b="20070"/>
          <a:stretch>
            <a:fillRect/>
          </a:stretch>
        </p:blipFill>
        <p:spPr>
          <a:xfrm>
            <a:off x="4932040" y="1203598"/>
            <a:ext cx="3816424" cy="374289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xmlns="" val="3822336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12070">
        <p14:honeycomb/>
      </p:transition>
    </mc:Choice>
    <mc:Fallback>
      <p:transition spd="slow" advTm="1207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95486"/>
            <a:ext cx="3960440" cy="1296144"/>
          </a:xfrm>
        </p:spPr>
        <p:txBody>
          <a:bodyPr/>
          <a:lstStyle/>
          <a:p>
            <a:pPr algn="ctr"/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Будова бактеріальної клітини клітки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419622"/>
            <a:ext cx="3312368" cy="3158257"/>
          </a:xfrm>
        </p:spPr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Капсуля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Клітинна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стінка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Плазматична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мембрана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цитоплазма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ДНК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Рибосоми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Запасні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поживні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речовини</a:t>
            </a: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вид бактери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613"/>
          <a:stretch>
            <a:fillRect/>
          </a:stretch>
        </p:blipFill>
        <p:spPr bwMode="auto">
          <a:xfrm>
            <a:off x="4427984" y="181010"/>
            <a:ext cx="4176464" cy="476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4423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15735">
        <p14:honeycomb/>
      </p:transition>
    </mc:Choice>
    <mc:Fallback>
      <p:transition spd="slow" advTm="1573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Форми бактеріальних клітин:</a:t>
            </a:r>
            <a:endParaRPr lang="uk-UA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кулясті: стафілококи, стрептококи, диплококи, сарціни.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Паличковидні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стрептобацили, діплобацілли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Спіральовидні:</a:t>
            </a:r>
            <a:r>
              <a:rPr lang="uk-UA" sz="24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Treponema</a:t>
            </a:r>
            <a:r>
              <a:rPr lang="en-US" sz="24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palladium</a:t>
            </a:r>
            <a:r>
              <a:rPr lang="uk-UA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( возбудитель сифелиса ).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Півкільце.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Зірка.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Спірили.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7606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11440">
        <p14:honeycomb/>
      </p:transition>
    </mc:Choice>
    <mc:Fallback>
      <p:transition spd="slow" advTm="114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7494"/>
            <a:ext cx="8229600" cy="857250"/>
          </a:xfrm>
        </p:spPr>
        <p:txBody>
          <a:bodyPr/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Значення </a:t>
            </a: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бактерій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Є збудниками захворювань.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Допомагають перетравлювати клітковину.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Зброджують кисломолочні продукти.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Беруть участь в утворенні корисних копалин.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Розкладають органічні й неорганічні залишки.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27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7925">
        <p14:honeycomb/>
      </p:transition>
    </mc:Choice>
    <mc:Fallback>
      <p:transition spd="slow" advTm="79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Профілактика захворювань, що викликаються бактеріями</a:t>
            </a:r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можна вживати сиру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воду.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Їжа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повинна піддаватися високотемпературній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обробці.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Овочі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та фрукти необхідно ретельно мити перед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вживанням.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Знищувати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переносників збудників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захворювань.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Робити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профілактичні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щеплення.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Ізолювати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хворих, а приміщення піддавати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дезінфекції.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400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12785">
        <p14:honeycomb/>
      </p:transition>
    </mc:Choice>
    <mc:Fallback>
      <p:transition spd="slow" advTm="127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Утворення </a:t>
            </a:r>
            <a:r>
              <a:rPr lang="uk-UA" sz="3200" b="1" dirty="0">
                <a:latin typeface="Times New Roman" pitchFamily="18" charset="0"/>
                <a:cs typeface="Times New Roman" pitchFamily="18" charset="0"/>
              </a:rPr>
              <a:t>спори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01155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Стиск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цитоплазми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Утворення щільної оболонки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Сп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0" t="9380" b="36391"/>
          <a:stretch>
            <a:fillRect/>
          </a:stretch>
        </p:blipFill>
        <p:spPr bwMode="auto">
          <a:xfrm>
            <a:off x="1785918" y="2000246"/>
            <a:ext cx="4143404" cy="300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62686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7226">
        <p14:honeycomb/>
      </p:transition>
    </mc:Choice>
    <mc:Fallback>
      <p:transition spd="slow" advTm="722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Прокаріоти не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містять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ядра.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Спадкова інформація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представлена ​​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ДНК.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Особливості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будови, різноманітні типи харчування дозволили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прокаріотам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завоювати всі середовища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існування.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профілактики захворювань необхідно дотримуватися запобіжних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заходів.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502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15444">
        <p14:honeycomb/>
      </p:transition>
    </mc:Choice>
    <mc:Fallback>
      <p:transition spd="slow" advTm="154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нтиненты мира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Континенты мира</Template>
  <TotalTime>91</TotalTime>
  <Words>218</Words>
  <Application>Microsoft Office PowerPoint</Application>
  <PresentationFormat>Экран (16:9)</PresentationFormat>
  <Paragraphs>50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Континенты мира</vt:lpstr>
      <vt:lpstr>Прокаріоти</vt:lpstr>
      <vt:lpstr>Класифікація за способом живлення.</vt:lpstr>
      <vt:lpstr>Прокаріоти - організми без ядра клітини, (у більшості випадків також без будь-яких інших мембранних органел та одноклітинні, але є й вийнятки).</vt:lpstr>
      <vt:lpstr>Будова бактеріальної клітини клітки </vt:lpstr>
      <vt:lpstr>Форми бактеріальних клітин:</vt:lpstr>
      <vt:lpstr>Значення бактерій</vt:lpstr>
      <vt:lpstr>Профілактика захворювань, що викликаються бактеріями</vt:lpstr>
      <vt:lpstr>Утворення спори</vt:lpstr>
      <vt:lpstr>Висновки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ПРОКАРИОТЫ</dc:title>
  <dc:creator>DIMA</dc:creator>
  <cp:lastModifiedBy>DNA7 X86</cp:lastModifiedBy>
  <cp:revision>15</cp:revision>
  <dcterms:created xsi:type="dcterms:W3CDTF">2013-04-15T18:53:54Z</dcterms:created>
  <dcterms:modified xsi:type="dcterms:W3CDTF">2013-05-23T10:12:20Z</dcterms:modified>
</cp:coreProperties>
</file>