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645" autoAdjust="0"/>
  </p:normalViewPr>
  <p:slideViewPr>
    <p:cSldViewPr>
      <p:cViewPr varScale="1">
        <p:scale>
          <a:sx n="74" d="100"/>
          <a:sy n="74" d="100"/>
        </p:scale>
        <p:origin x="-12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3CF6566-CE1F-430E-B309-89C5DAEA30A6}" type="datetimeFigureOut">
              <a:rPr lang="ru-RU" smtClean="0"/>
              <a:pPr>
                <a:defRPr/>
              </a:pPr>
              <a:t>29.01.2013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D463E0-85A1-4C10-B3BA-10CF3FB64F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AC785B-F831-4238-A90C-28B940CD3B15}" type="datetimeFigureOut">
              <a:rPr lang="ru-RU" smtClean="0"/>
              <a:pPr>
                <a:defRPr/>
              </a:pPr>
              <a:t>29.01.2013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5D5398-421D-4169-8BD6-1E8B1DB02A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C5C221-A8E9-4E82-A49D-2B0CFFDE24F7}" type="datetimeFigureOut">
              <a:rPr lang="ru-RU" smtClean="0"/>
              <a:pPr>
                <a:defRPr/>
              </a:pPr>
              <a:t>29.01.2013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AA9358-D558-4158-87E1-A83B4F94075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9C5A8C-474E-4D24-91AC-5313CD044C50}" type="datetimeFigureOut">
              <a:rPr lang="ru-RU" smtClean="0"/>
              <a:pPr>
                <a:defRPr/>
              </a:pPr>
              <a:t>29.01.2013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1B8713-3A37-4412-865D-7C993B2F153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344CF6-627C-435B-BD95-7C04E4F93B35}" type="datetimeFigureOut">
              <a:rPr lang="ru-RU" smtClean="0"/>
              <a:pPr>
                <a:defRPr/>
              </a:pPr>
              <a:t>29.01.2013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FEEFF5-BA26-46CB-B022-B29EB08A9A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814253-0350-48FD-B684-580F916F377A}" type="datetimeFigureOut">
              <a:rPr lang="ru-RU" smtClean="0"/>
              <a:pPr>
                <a:defRPr/>
              </a:pPr>
              <a:t>29.01.2013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D7EB74-2B33-4849-AC91-6B632DD1DD8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9E7A28-F70B-4ABA-A07B-EB4C2CCECABF}" type="datetimeFigureOut">
              <a:rPr lang="ru-RU" smtClean="0"/>
              <a:pPr>
                <a:defRPr/>
              </a:pPr>
              <a:t>29.01.2013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581770-601B-4525-AAC9-D07832F36CD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965662-7C78-4B0E-B52C-92D2D0E60272}" type="datetimeFigureOut">
              <a:rPr lang="ru-RU" smtClean="0"/>
              <a:pPr>
                <a:defRPr/>
              </a:pPr>
              <a:t>29.01.2013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8E3CE3-212A-4920-98C1-A020E97532E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5E5013-C358-480B-8D9F-EC7483DD218C}" type="datetimeFigureOut">
              <a:rPr lang="ru-RU" smtClean="0"/>
              <a:pPr>
                <a:defRPr/>
              </a:pPr>
              <a:t>29.01.2013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13CE83-C130-4193-8BE3-22A2520138D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43CD8F-5802-4C05-8A3D-0B4CB4126E35}" type="datetimeFigureOut">
              <a:rPr lang="ru-RU" smtClean="0"/>
              <a:pPr>
                <a:defRPr/>
              </a:pPr>
              <a:t>29.01.2013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C5DEDB-4707-4A26-A8DC-3A3FCB14ECC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0F4FDB-08BC-42C7-8AE2-6D59DAC468A7}" type="datetimeFigureOut">
              <a:rPr lang="ru-RU" smtClean="0"/>
              <a:pPr>
                <a:defRPr/>
              </a:pPr>
              <a:t>29.01.2013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E788C1-7AE7-4544-B099-098062CE3F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563387CF-3A3D-4C7D-BF8C-6A4A1A0D3CDC}" type="datetimeFigureOut">
              <a:rPr lang="ru-RU" smtClean="0"/>
              <a:pPr>
                <a:defRPr/>
              </a:pPr>
              <a:t>29.01.2013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1792D366-6801-48FD-A0D2-2A0BE586936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gif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АСОЦІАЦІЇ</a:t>
            </a:r>
            <a:endParaRPr lang="ru-RU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АТМОСФЕРА</a:t>
            </a:r>
            <a:endParaRPr lang="uk-UA" sz="6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7940839" cy="59556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28940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Содержимое 2"/>
          <p:cNvSpPr>
            <a:spLocks noGrp="1"/>
          </p:cNvSpPr>
          <p:nvPr>
            <p:ph sz="quarter" idx="13"/>
          </p:nvPr>
        </p:nvSpPr>
        <p:spPr>
          <a:xfrm>
            <a:off x="1331640" y="2492896"/>
            <a:ext cx="6400800" cy="3474720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 smtClean="0"/>
              <a:t>На людину тисне стовп повітря масою близько 15 т.</a:t>
            </a:r>
            <a:endParaRPr lang="uk-UA" sz="3200" b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1229544" y="476672"/>
            <a:ext cx="6552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i="1" dirty="0" smtClean="0"/>
              <a:t>АТМОСФЕРНИЙ ТИСК</a:t>
            </a:r>
            <a:endParaRPr lang="uk-UA" sz="4400" b="1" i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9" y="692696"/>
            <a:ext cx="8938017" cy="5467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2339752" y="3068960"/>
            <a:ext cx="6368495" cy="1800200"/>
          </a:xfrm>
        </p:spPr>
        <p:txBody>
          <a:bodyPr/>
          <a:lstStyle/>
          <a:p>
            <a:r>
              <a:rPr lang="uk-UA" dirty="0" smtClean="0"/>
              <a:t>Люди живуть на дні цього повітряного океану</a:t>
            </a:r>
            <a:endParaRPr lang="uk-UA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971600" y="476672"/>
            <a:ext cx="72728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Атмосфера – повітряний                				    океан</a:t>
            </a:r>
            <a:r>
              <a:rPr lang="uk-UA" dirty="0" smtClean="0"/>
              <a:t>.</a:t>
            </a:r>
            <a:endParaRPr lang="uk-U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09" y="764704"/>
            <a:ext cx="8717469" cy="449933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Содержимое 2"/>
          <p:cNvSpPr>
            <a:spLocks noGrp="1"/>
          </p:cNvSpPr>
          <p:nvPr>
            <p:ph sz="quarter" idx="13"/>
          </p:nvPr>
        </p:nvSpPr>
        <p:spPr>
          <a:xfrm>
            <a:off x="3318279" y="260648"/>
            <a:ext cx="5760640" cy="650812"/>
          </a:xfrm>
        </p:spPr>
        <p:txBody>
          <a:bodyPr>
            <a:normAutofit/>
          </a:bodyPr>
          <a:lstStyle/>
          <a:p>
            <a:r>
              <a:rPr lang="uk-UA" sz="2800" b="1" dirty="0" smtClean="0"/>
              <a:t>Пояси: теплові або кліматичні</a:t>
            </a:r>
            <a:endParaRPr lang="uk-UA" sz="2800" b="1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01" y="188640"/>
            <a:ext cx="2971800" cy="46672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201" y="2348880"/>
            <a:ext cx="5715000" cy="3543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212976"/>
            <a:ext cx="3312368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95250"/>
            <a:ext cx="3333750" cy="3333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3" y="2060847"/>
            <a:ext cx="2952329" cy="29523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Содержимое 2"/>
          <p:cNvSpPr>
            <a:spLocks noGrp="1"/>
          </p:cNvSpPr>
          <p:nvPr>
            <p:ph sz="quarter" idx="13"/>
          </p:nvPr>
        </p:nvSpPr>
        <p:spPr>
          <a:xfrm>
            <a:off x="1547664" y="116632"/>
            <a:ext cx="6400800" cy="609248"/>
          </a:xfrm>
        </p:spPr>
        <p:txBody>
          <a:bodyPr>
            <a:normAutofit/>
          </a:bodyPr>
          <a:lstStyle/>
          <a:p>
            <a:r>
              <a:rPr lang="uk-UA" sz="3200" b="1" dirty="0" smtClean="0"/>
              <a:t>Захисний озоновий шар</a:t>
            </a:r>
            <a:endParaRPr lang="uk-UA" sz="3200" b="1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800267"/>
            <a:ext cx="5621610" cy="60263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19" y="116632"/>
            <a:ext cx="9078846" cy="61622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132856"/>
            <a:ext cx="1615580" cy="195088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337087"/>
            <a:ext cx="3542425" cy="35424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24" y="4549787"/>
            <a:ext cx="1773657" cy="2085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4501012"/>
            <a:ext cx="1639488" cy="2134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Содержимое 2"/>
          <p:cNvSpPr>
            <a:spLocks noGrp="1"/>
          </p:cNvSpPr>
          <p:nvPr>
            <p:ph sz="quarter" idx="13"/>
          </p:nvPr>
        </p:nvSpPr>
        <p:spPr>
          <a:xfrm>
            <a:off x="0" y="188640"/>
            <a:ext cx="9144000" cy="1008112"/>
          </a:xfrm>
        </p:spPr>
        <p:txBody>
          <a:bodyPr>
            <a:noAutofit/>
          </a:bodyPr>
          <a:lstStyle/>
          <a:p>
            <a:r>
              <a:rPr lang="uk-UA" sz="3200" b="1" dirty="0" smtClean="0"/>
              <a:t>23 вересня – осіннє рівнодення</a:t>
            </a:r>
          </a:p>
          <a:p>
            <a:r>
              <a:rPr lang="uk-UA" sz="3200" b="1" dirty="0" smtClean="0"/>
              <a:t>21 березня – весняне рівнодення</a:t>
            </a:r>
            <a:endParaRPr lang="uk-UA" sz="3200" b="1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412776"/>
            <a:ext cx="5895975" cy="5238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12" y="1052736"/>
            <a:ext cx="8792176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1475656" y="5373216"/>
            <a:ext cx="6512511" cy="1143000"/>
          </a:xfrm>
        </p:spPr>
        <p:txBody>
          <a:bodyPr/>
          <a:lstStyle/>
          <a:p>
            <a:r>
              <a:rPr lang="uk-UA" dirty="0" smtClean="0"/>
              <a:t>Вітер </a:t>
            </a:r>
            <a:endParaRPr lang="uk-UA" dirty="0" smtClean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02524"/>
            <a:ext cx="6768752" cy="50765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08720"/>
            <a:ext cx="1774508" cy="38884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908720"/>
            <a:ext cx="1774508" cy="38884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59" y="908720"/>
            <a:ext cx="1762615" cy="386237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966107"/>
            <a:ext cx="1762615" cy="386237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988840"/>
            <a:ext cx="1212145" cy="265614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988839"/>
            <a:ext cx="1212145" cy="265614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988838"/>
            <a:ext cx="1212145" cy="265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0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5373216"/>
            <a:ext cx="6512511" cy="1143000"/>
          </a:xfrm>
        </p:spPr>
        <p:txBody>
          <a:bodyPr/>
          <a:lstStyle/>
          <a:p>
            <a:r>
              <a:rPr lang="uk-UA" sz="3200" dirty="0" smtClean="0"/>
              <a:t>Пояси низького та високого атмосферного тиску</a:t>
            </a:r>
            <a:endParaRPr lang="uk-UA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16632"/>
            <a:ext cx="4663037" cy="5284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241469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7200" dirty="0" smtClean="0"/>
              <a:t>Далі буде…</a:t>
            </a:r>
            <a:endParaRPr lang="uk-UA" sz="7200" dirty="0"/>
          </a:p>
        </p:txBody>
      </p:sp>
    </p:spTree>
    <p:extLst>
      <p:ext uri="{BB962C8B-B14F-4D97-AF65-F5344CB8AC3E}">
        <p14:creationId xmlns:p14="http://schemas.microsoft.com/office/powerpoint/2010/main" val="4112911250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179</TotalTime>
  <Words>52</Words>
  <Application>Microsoft Office PowerPoint</Application>
  <PresentationFormat>Экран (4:3)</PresentationFormat>
  <Paragraphs>13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Calibri</vt:lpstr>
      <vt:lpstr>Arial</vt:lpstr>
      <vt:lpstr>Воздушный поток</vt:lpstr>
      <vt:lpstr>АТМОСФЕРА</vt:lpstr>
      <vt:lpstr>Презентация PowerPoint</vt:lpstr>
      <vt:lpstr>Презентация PowerPoint</vt:lpstr>
      <vt:lpstr>Презентация PowerPoint</vt:lpstr>
      <vt:lpstr>Люди живуть на дні цього повітряного океану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Вітер </vt:lpstr>
      <vt:lpstr>Презентация PowerPoint</vt:lpstr>
      <vt:lpstr>Пояси низького та високого атмосферного тиску</vt:lpstr>
      <vt:lpstr>Далі буде…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АТМОСФЕРА</dc:title>
  <dc:creator>Пользователь</dc:creator>
  <cp:lastModifiedBy>Пользователь</cp:lastModifiedBy>
  <cp:revision>10</cp:revision>
  <dcterms:created xsi:type="dcterms:W3CDTF">2013-01-29T19:00:26Z</dcterms:created>
  <dcterms:modified xsi:type="dcterms:W3CDTF">2013-01-29T22:00:14Z</dcterms:modified>
</cp:coreProperties>
</file>