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0" y="5943600"/>
            <a:ext cx="9144000" cy="914400"/>
          </a:xfrm>
          <a:prstGeom prst="rect">
            <a:avLst/>
          </a:prstGeom>
          <a:gradFill rotWithShape="1">
            <a:gsLst>
              <a:gs pos="0">
                <a:srgbClr val="FF9900"/>
              </a:gs>
              <a:gs pos="100000">
                <a:srgbClr val="336699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99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3" name="Freeform 9"/>
          <p:cNvSpPr>
            <a:spLocks/>
          </p:cNvSpPr>
          <p:nvPr/>
        </p:nvSpPr>
        <p:spPr bwMode="auto">
          <a:xfrm>
            <a:off x="0" y="0"/>
            <a:ext cx="4114800" cy="6858000"/>
          </a:xfrm>
          <a:custGeom>
            <a:avLst/>
            <a:gdLst>
              <a:gd name="T0" fmla="*/ 624 w 2592"/>
              <a:gd name="T1" fmla="*/ 0 h 4320"/>
              <a:gd name="T2" fmla="*/ 0 w 2592"/>
              <a:gd name="T3" fmla="*/ 0 h 4320"/>
              <a:gd name="T4" fmla="*/ 0 w 2592"/>
              <a:gd name="T5" fmla="*/ 4320 h 4320"/>
              <a:gd name="T6" fmla="*/ 2592 w 2592"/>
              <a:gd name="T7" fmla="*/ 4320 h 4320"/>
              <a:gd name="T8" fmla="*/ 1552 w 2592"/>
              <a:gd name="T9" fmla="*/ 3891 h 4320"/>
              <a:gd name="T10" fmla="*/ 935 w 2592"/>
              <a:gd name="T11" fmla="*/ 3362 h 4320"/>
              <a:gd name="T12" fmla="*/ 570 w 2592"/>
              <a:gd name="T13" fmla="*/ 2809 h 4320"/>
              <a:gd name="T14" fmla="*/ 306 w 2592"/>
              <a:gd name="T15" fmla="*/ 2233 h 4320"/>
              <a:gd name="T16" fmla="*/ 192 w 2592"/>
              <a:gd name="T17" fmla="*/ 1728 h 4320"/>
              <a:gd name="T18" fmla="*/ 170 w 2592"/>
              <a:gd name="T19" fmla="*/ 1176 h 4320"/>
              <a:gd name="T20" fmla="*/ 200 w 2592"/>
              <a:gd name="T21" fmla="*/ 782 h 4320"/>
              <a:gd name="T22" fmla="*/ 376 w 2592"/>
              <a:gd name="T23" fmla="*/ 312 h 4320"/>
              <a:gd name="T24" fmla="*/ 624 w 2592"/>
              <a:gd name="T25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92" h="4320">
                <a:moveTo>
                  <a:pt x="624" y="0"/>
                </a:moveTo>
                <a:lnTo>
                  <a:pt x="0" y="0"/>
                </a:lnTo>
                <a:lnTo>
                  <a:pt x="0" y="4320"/>
                </a:lnTo>
                <a:lnTo>
                  <a:pt x="2592" y="4320"/>
                </a:lnTo>
                <a:cubicBezTo>
                  <a:pt x="2592" y="4320"/>
                  <a:pt x="1828" y="4051"/>
                  <a:pt x="1552" y="3891"/>
                </a:cubicBezTo>
                <a:cubicBezTo>
                  <a:pt x="1276" y="3731"/>
                  <a:pt x="1095" y="3545"/>
                  <a:pt x="935" y="3362"/>
                </a:cubicBezTo>
                <a:cubicBezTo>
                  <a:pt x="775" y="3179"/>
                  <a:pt x="675" y="2997"/>
                  <a:pt x="570" y="2809"/>
                </a:cubicBezTo>
                <a:cubicBezTo>
                  <a:pt x="465" y="2621"/>
                  <a:pt x="369" y="2413"/>
                  <a:pt x="306" y="2233"/>
                </a:cubicBezTo>
                <a:cubicBezTo>
                  <a:pt x="239" y="2056"/>
                  <a:pt x="212" y="1928"/>
                  <a:pt x="192" y="1728"/>
                </a:cubicBezTo>
                <a:cubicBezTo>
                  <a:pt x="175" y="1551"/>
                  <a:pt x="162" y="1336"/>
                  <a:pt x="170" y="1176"/>
                </a:cubicBezTo>
                <a:cubicBezTo>
                  <a:pt x="171" y="1018"/>
                  <a:pt x="176" y="899"/>
                  <a:pt x="200" y="782"/>
                </a:cubicBezTo>
                <a:cubicBezTo>
                  <a:pt x="224" y="665"/>
                  <a:pt x="305" y="430"/>
                  <a:pt x="376" y="312"/>
                </a:cubicBezTo>
                <a:cubicBezTo>
                  <a:pt x="447" y="194"/>
                  <a:pt x="563" y="62"/>
                  <a:pt x="624" y="0"/>
                </a:cubicBezTo>
                <a:close/>
              </a:path>
            </a:pathLst>
          </a:custGeom>
          <a:gradFill rotWithShape="1">
            <a:gsLst>
              <a:gs pos="0">
                <a:srgbClr val="FF9900"/>
              </a:gs>
              <a:gs pos="100000">
                <a:srgbClr val="336699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uk-UA"/>
          </a:p>
        </p:txBody>
      </p:sp>
      <p:pic>
        <p:nvPicPr>
          <p:cNvPr id="6155" name="Picture 11" descr="s00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191000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8" name="Rectangle 14"/>
          <p:cNvSpPr>
            <a:spLocks noGrp="1" noChangeArrowheads="1"/>
          </p:cNvSpPr>
          <p:nvPr>
            <p:ph type="dt" sz="quarter" idx="2"/>
          </p:nvPr>
        </p:nvSpPr>
        <p:spPr>
          <a:xfrm>
            <a:off x="0" y="6381750"/>
            <a:ext cx="2133600" cy="476250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fld id="{026C847E-7046-4C0A-951B-D47CF0DBA0EE}" type="datetimeFigureOut">
              <a:rPr lang="uk-UA" smtClean="0"/>
              <a:t>29.01.2013</a:t>
            </a:fld>
            <a:endParaRPr lang="uk-UA"/>
          </a:p>
        </p:txBody>
      </p:sp>
      <p:sp>
        <p:nvSpPr>
          <p:cNvPr id="615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81750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uk-UA"/>
          </a:p>
        </p:txBody>
      </p:sp>
      <p:sp>
        <p:nvSpPr>
          <p:cNvPr id="6160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629400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944950F-4E95-4482-AB50-6C8FEA0068A4}" type="slidenum">
              <a:rPr lang="uk-UA" smtClean="0"/>
              <a:t>‹#›</a:t>
            </a:fld>
            <a:endParaRPr lang="uk-UA"/>
          </a:p>
        </p:txBody>
      </p:sp>
      <p:sp>
        <p:nvSpPr>
          <p:cNvPr id="6154" name="AutoShape 10"/>
          <p:cNvSpPr>
            <a:spLocks noChangeArrowheads="1"/>
          </p:cNvSpPr>
          <p:nvPr/>
        </p:nvSpPr>
        <p:spPr bwMode="auto">
          <a:xfrm>
            <a:off x="609600" y="4114800"/>
            <a:ext cx="7848600" cy="2286000"/>
          </a:xfrm>
          <a:prstGeom prst="roundRect">
            <a:avLst>
              <a:gd name="adj" fmla="val 16667"/>
            </a:avLst>
          </a:prstGeom>
          <a:solidFill>
            <a:srgbClr val="336699">
              <a:alpha val="42999"/>
            </a:srgbClr>
          </a:solidFill>
          <a:ln w="9525">
            <a:round/>
            <a:headEnd/>
            <a:tailEnd/>
          </a:ln>
          <a:effectLst/>
          <a:scene3d>
            <a:camera prst="legacyObliqueTopRight"/>
            <a:lightRig rig="legacyFlat3" dir="b"/>
          </a:scene3d>
          <a:sp3d extrusionH="49200" prstMaterial="legacyMetal">
            <a:bevelT w="13500" h="13500" prst="angle"/>
            <a:bevelB w="13500" h="13500" prst="angle"/>
            <a:extrusionClr>
              <a:srgbClr val="336699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uk-UA"/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ctrTitle" sz="quarter"/>
          </p:nvPr>
        </p:nvSpPr>
        <p:spPr>
          <a:xfrm>
            <a:off x="762000" y="4191000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5791200"/>
            <a:ext cx="6400800" cy="609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6C847E-7046-4C0A-951B-D47CF0DBA0EE}" type="datetimeFigureOut">
              <a:rPr lang="uk-UA" smtClean="0"/>
              <a:t>29.01.2013</a:t>
            </a:fld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944950F-4E95-4482-AB50-6C8FEA0068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5271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6C847E-7046-4C0A-951B-D47CF0DBA0EE}" type="datetimeFigureOut">
              <a:rPr lang="uk-UA" smtClean="0"/>
              <a:t>29.01.2013</a:t>
            </a:fld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944950F-4E95-4482-AB50-6C8FEA0068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10599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6C847E-7046-4C0A-951B-D47CF0DBA0EE}" type="datetimeFigureOut">
              <a:rPr lang="uk-UA" smtClean="0"/>
              <a:t>29.01.2013</a:t>
            </a:fld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944950F-4E95-4482-AB50-6C8FEA0068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0219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6C847E-7046-4C0A-951B-D47CF0DBA0EE}" type="datetimeFigureOut">
              <a:rPr lang="uk-UA" smtClean="0"/>
              <a:t>29.01.2013</a:t>
            </a:fld>
            <a:endParaRPr lang="uk-UA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944950F-4E95-4482-AB50-6C8FEA0068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1286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6C847E-7046-4C0A-951B-D47CF0DBA0EE}" type="datetimeFigureOut">
              <a:rPr lang="uk-UA" smtClean="0"/>
              <a:t>29.01.2013</a:t>
            </a:fld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944950F-4E95-4482-AB50-6C8FEA0068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6891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6C847E-7046-4C0A-951B-D47CF0DBA0EE}" type="datetimeFigureOut">
              <a:rPr lang="uk-UA" smtClean="0"/>
              <a:t>29.01.2013</a:t>
            </a:fld>
            <a:endParaRPr lang="uk-UA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944950F-4E95-4482-AB50-6C8FEA0068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9655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6C847E-7046-4C0A-951B-D47CF0DBA0EE}" type="datetimeFigureOut">
              <a:rPr lang="uk-UA" smtClean="0"/>
              <a:t>29.01.2013</a:t>
            </a:fld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944950F-4E95-4482-AB50-6C8FEA0068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7663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6C847E-7046-4C0A-951B-D47CF0DBA0EE}" type="datetimeFigureOut">
              <a:rPr lang="uk-UA" smtClean="0"/>
              <a:t>29.01.2013</a:t>
            </a:fld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944950F-4E95-4482-AB50-6C8FEA0068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22372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6C847E-7046-4C0A-951B-D47CF0DBA0EE}" type="datetimeFigureOut">
              <a:rPr lang="uk-UA" smtClean="0"/>
              <a:t>29.01.2013</a:t>
            </a:fld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944950F-4E95-4482-AB50-6C8FEA0068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87634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6C847E-7046-4C0A-951B-D47CF0DBA0EE}" type="datetimeFigureOut">
              <a:rPr lang="uk-UA" smtClean="0"/>
              <a:t>29.01.2013</a:t>
            </a:fld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944950F-4E95-4482-AB50-6C8FEA0068A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2280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0" y="0"/>
            <a:ext cx="990600" cy="6858000"/>
          </a:xfrm>
          <a:prstGeom prst="rect">
            <a:avLst/>
          </a:prstGeom>
          <a:gradFill rotWithShape="1">
            <a:gsLst>
              <a:gs pos="0">
                <a:srgbClr val="33669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8001000" y="0"/>
            <a:ext cx="1143000" cy="68580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9900">
                  <a:alpha val="82001"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pic>
        <p:nvPicPr>
          <p:cNvPr id="1034" name="Picture 10" descr="glabal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381000" y="152400"/>
            <a:ext cx="815975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026C847E-7046-4C0A-951B-D47CF0DBA0EE}" type="datetimeFigureOut">
              <a:rPr lang="uk-UA" smtClean="0"/>
              <a:t>29.01.2013</a:t>
            </a:fld>
            <a:endParaRPr lang="uk-UA"/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944950F-4E95-4482-AB50-6C8FEA0068A4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uk-UA" dirty="0" smtClean="0"/>
              <a:t>ЛІТОСФЕРА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uk-UA" dirty="0" smtClean="0"/>
              <a:t>АСОЦІАЦІЇ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5242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196752"/>
            <a:ext cx="7758567" cy="4778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3686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890718"/>
            <a:ext cx="7032780" cy="5274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83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0" y="1098550"/>
            <a:ext cx="6985000" cy="4660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5924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052736"/>
            <a:ext cx="7899238" cy="5256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2989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391" y="908720"/>
            <a:ext cx="7634380" cy="53554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60075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233486"/>
            <a:ext cx="7976206" cy="47878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1878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49" y="908720"/>
            <a:ext cx="8066183" cy="571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9876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124744"/>
            <a:ext cx="7776864" cy="5184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9346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854825"/>
            <a:ext cx="7301759" cy="54692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8506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340768"/>
            <a:ext cx="9109366" cy="49152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690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28" y="1844824"/>
            <a:ext cx="8899282" cy="4104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71119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71500"/>
            <a:ext cx="7620000" cy="571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7371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64" y="1196752"/>
            <a:ext cx="7305328" cy="50139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9891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052736"/>
            <a:ext cx="7600118" cy="5155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0633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836712"/>
            <a:ext cx="4536504" cy="352246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580" y="3645024"/>
            <a:ext cx="4458924" cy="296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54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412776"/>
            <a:ext cx="7867503" cy="5184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475656" y="404664"/>
            <a:ext cx="6624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/>
              <a:t>ФІЗИЧНЕ ВИВІТРЮВАННЯ</a:t>
            </a:r>
            <a:endParaRPr lang="uk-UA" sz="3200" b="1" dirty="0"/>
          </a:p>
        </p:txBody>
      </p:sp>
    </p:spTree>
    <p:extLst>
      <p:ext uri="{BB962C8B-B14F-4D97-AF65-F5344CB8AC3E}">
        <p14:creationId xmlns:p14="http://schemas.microsoft.com/office/powerpoint/2010/main" val="315265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-9841"/>
            <a:ext cx="3978379" cy="675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45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97218"/>
            <a:ext cx="7560840" cy="55407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547664" y="260648"/>
            <a:ext cx="6480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/>
              <a:t>ОРГАНІЧНЕ ВИВІТРЮВАННЯ</a:t>
            </a:r>
            <a:endParaRPr lang="uk-UA" sz="3200" b="1" dirty="0"/>
          </a:p>
        </p:txBody>
      </p:sp>
    </p:spTree>
    <p:extLst>
      <p:ext uri="{BB962C8B-B14F-4D97-AF65-F5344CB8AC3E}">
        <p14:creationId xmlns:p14="http://schemas.microsoft.com/office/powerpoint/2010/main" val="397538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еография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география</Template>
  <TotalTime>128</TotalTime>
  <Words>6</Words>
  <Application>Microsoft Office PowerPoint</Application>
  <PresentationFormat>Экран (4:3)</PresentationFormat>
  <Paragraphs>4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география</vt:lpstr>
      <vt:lpstr>ЛІТОСФЕРА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ЛІТОСФЕРА</dc:title>
  <dc:creator>Пользователь</dc:creator>
  <cp:lastModifiedBy>Пользователь</cp:lastModifiedBy>
  <cp:revision>11</cp:revision>
  <dcterms:created xsi:type="dcterms:W3CDTF">2013-01-29T16:44:12Z</dcterms:created>
  <dcterms:modified xsi:type="dcterms:W3CDTF">2013-01-29T18:53:06Z</dcterms:modified>
</cp:coreProperties>
</file>