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AA49C2-A903-4316-B320-550A4663B0DC}" type="datetimeFigureOut">
              <a:rPr lang="uk-UA" smtClean="0"/>
              <a:t>29.01.2013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1DAF4B-C5D5-4DDC-919B-4B553C3D04B1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18886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1DAF4B-C5D5-4DDC-919B-4B553C3D04B1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57442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7396D6-93BE-4571-BEE3-FEA7D95FA586}" type="datetimeFigureOut">
              <a:rPr lang="ru-RU"/>
              <a:pPr>
                <a:defRPr/>
              </a:pPr>
              <a:t>28.01.2013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90C840-9097-4F99-8567-69C25B132C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84089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alphaModFix amt="69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6" descr="42549531_korabl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4857750"/>
            <a:ext cx="1223963" cy="1744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9EA96-BF28-4B08-8957-B20DCAD7189B}" type="datetimeFigureOut">
              <a:rPr lang="ru-RU"/>
              <a:pPr>
                <a:defRPr/>
              </a:pPr>
              <a:t>28.01.2013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A603C-334E-41ED-B2B2-0190F89DE0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3126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80471C-9924-4FB1-9887-D4B497A8F84E}" type="datetimeFigureOut">
              <a:rPr lang="ru-RU"/>
              <a:pPr>
                <a:defRPr/>
              </a:pPr>
              <a:t>28.01.2013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CF983-AEF2-453C-8BBC-51B5A4999D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6112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A09EF-CBDC-4026-A087-1453E30BF782}" type="datetimeFigureOut">
              <a:rPr lang="ru-RU"/>
              <a:pPr>
                <a:defRPr/>
              </a:pPr>
              <a:t>28.01.2013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F1AF40-3A1C-463E-994D-B6190E48DB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0331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53F546-121C-4EA5-ABD8-BED0CAA10F35}" type="datetimeFigureOut">
              <a:rPr lang="ru-RU"/>
              <a:pPr>
                <a:defRPr/>
              </a:pPr>
              <a:t>28.01.2013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3167D-F852-4CB8-B399-7BD14FFAB9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1578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7285D2-16F2-493E-B9CE-14AE935264BA}" type="datetimeFigureOut">
              <a:rPr lang="ru-RU"/>
              <a:pPr>
                <a:defRPr/>
              </a:pPr>
              <a:t>28.01.2013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3AB82-A137-4019-85B3-58634A6D9C2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415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92ACA5-6F8C-4739-A8F7-61B59BA4D759}" type="datetimeFigureOut">
              <a:rPr lang="ru-RU"/>
              <a:pPr>
                <a:defRPr/>
              </a:pPr>
              <a:t>28.01.2013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B09B98-1DA2-4338-9E56-2D56E84581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322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101777-A817-460C-88ED-50DC1F175A8A}" type="datetimeFigureOut">
              <a:rPr lang="ru-RU"/>
              <a:pPr>
                <a:defRPr/>
              </a:pPr>
              <a:t>28.01.2013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BCA52B-7FAB-436D-8399-61A6EEAF34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6085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4E1DA5-8855-46BE-BBDB-339FB0CDA9B9}" type="datetimeFigureOut">
              <a:rPr lang="ru-RU"/>
              <a:pPr>
                <a:defRPr/>
              </a:pPr>
              <a:t>28.01.2013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EA8939-26C3-4D6B-88C2-8D7B65BAFC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56075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4C83F-E134-464B-8D91-C3BE2188410F}" type="datetimeFigureOut">
              <a:rPr lang="ru-RU"/>
              <a:pPr>
                <a:defRPr/>
              </a:pPr>
              <a:t>28.01.2013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9D297F-FB55-4A9A-9BB9-5A3A55D3FE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9959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0A2124-F0F4-451A-9BB3-2166812E1161}" type="datetimeFigureOut">
              <a:rPr lang="ru-RU"/>
              <a:pPr>
                <a:defRPr/>
              </a:pPr>
              <a:t>28.01.2013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0ACE5-BC1E-4A0F-9F70-F7C58A6B8C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68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40577AB-7B00-4A54-B1E4-A5A7D4D690E7}" type="datetimeFigureOut">
              <a:rPr lang="ru-RU"/>
              <a:pPr>
                <a:defRPr/>
              </a:pPr>
              <a:t>28.01.2013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D6C021B-B201-4F7F-AD03-3C50214D06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9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uk-UA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ПІЗНАННЯ ЗЕМЛІ</a:t>
            </a:r>
            <a:endParaRPr lang="uk-UA" sz="7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АСОЦІАЦІЇ</a:t>
            </a:r>
            <a:endParaRPr lang="ru-RU" sz="4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 smtClean="0"/>
          </a:p>
        </p:txBody>
      </p:sp>
      <p:pic>
        <p:nvPicPr>
          <p:cNvPr id="2" name="Объект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303138"/>
            <a:ext cx="6266830" cy="6266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/>
          <a:lstStyle/>
          <a:p>
            <a:r>
              <a:rPr lang="uk-UA" sz="6000" b="1" dirty="0" err="1" smtClean="0"/>
              <a:t>Фернан</a:t>
            </a:r>
            <a:r>
              <a:rPr lang="uk-UA" sz="6000" b="1" dirty="0" smtClean="0"/>
              <a:t> Магеллан</a:t>
            </a:r>
            <a:endParaRPr lang="uk-UA" sz="60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485" y="1255488"/>
            <a:ext cx="4277747" cy="5341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06478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32656"/>
            <a:ext cx="3489251" cy="3489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260648"/>
            <a:ext cx="3573016" cy="3573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216277"/>
            <a:ext cx="3501008" cy="3501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34524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Джеймс </a:t>
            </a:r>
            <a:r>
              <a:rPr lang="uk-UA" sz="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Кук</a:t>
            </a:r>
            <a:endParaRPr lang="uk-UA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932" y="1307172"/>
            <a:ext cx="4494316" cy="51461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413595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8495" y="1166018"/>
            <a:ext cx="4177157" cy="4525963"/>
          </a:xfrm>
        </p:spPr>
      </p:pic>
      <p:sp>
        <p:nvSpPr>
          <p:cNvPr id="5" name="TextBox 4"/>
          <p:cNvSpPr txBox="1"/>
          <p:nvPr/>
        </p:nvSpPr>
        <p:spPr>
          <a:xfrm>
            <a:off x="3513875" y="3212976"/>
            <a:ext cx="1584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ІНДІЯ</a:t>
            </a:r>
            <a:endParaRPr lang="uk-UA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2466975" cy="1847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7065" y="0"/>
            <a:ext cx="2767390" cy="25622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70426"/>
            <a:ext cx="3516254" cy="26371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4177543"/>
            <a:ext cx="1790700" cy="2552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2160" y="2042550"/>
            <a:ext cx="3131840" cy="23488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93" y="2175216"/>
            <a:ext cx="2864427" cy="1822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917409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/>
          <a:lstStyle/>
          <a:p>
            <a:r>
              <a:rPr lang="uk-UA" sz="5400" b="1" dirty="0" err="1" smtClean="0"/>
              <a:t>Васко</a:t>
            </a:r>
            <a:r>
              <a:rPr lang="uk-UA" sz="5400" b="1" dirty="0" smtClean="0"/>
              <a:t> </a:t>
            </a:r>
            <a:r>
              <a:rPr lang="uk-UA" sz="5400" b="1" dirty="0" err="1" smtClean="0"/>
              <a:t>да</a:t>
            </a:r>
            <a:r>
              <a:rPr lang="uk-UA" sz="5400" b="1" dirty="0" smtClean="0"/>
              <a:t> Гама</a:t>
            </a:r>
            <a:endParaRPr lang="uk-UA" sz="54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052736"/>
            <a:ext cx="4194466" cy="55926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80117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88" y="116632"/>
            <a:ext cx="3950519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1700808"/>
            <a:ext cx="3730036" cy="45083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667650"/>
            <a:ext cx="3542446" cy="2949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98854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b="1" dirty="0" smtClean="0"/>
              <a:t>Христофор Колумб</a:t>
            </a:r>
            <a:endParaRPr lang="uk-UA" sz="54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1268760"/>
            <a:ext cx="4320480" cy="53257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85424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81" y="116632"/>
            <a:ext cx="6164000" cy="4608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556" y="2492896"/>
            <a:ext cx="4258444" cy="42584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31968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Джеймс </a:t>
            </a:r>
            <a:r>
              <a:rPr lang="uk-UA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Кук</a:t>
            </a:r>
            <a:endParaRPr lang="uk-UA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09932" y="1307172"/>
            <a:ext cx="4494316" cy="5146164"/>
          </a:xfrm>
          <a:prstGeom prst="rect">
            <a:avLst/>
          </a:prstGeom>
          <a:noFill/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56624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60648"/>
            <a:ext cx="6251138" cy="62790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563103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/>
              <a:t>Фадей </a:t>
            </a:r>
            <a:r>
              <a:rPr lang="uk-UA" b="1" dirty="0" err="1" smtClean="0"/>
              <a:t>Беллінсгаузен</a:t>
            </a:r>
            <a:r>
              <a:rPr lang="uk-UA" b="1" dirty="0" smtClean="0"/>
              <a:t> та Михайло </a:t>
            </a:r>
            <a:r>
              <a:rPr lang="uk-UA" b="1" dirty="0" err="1" smtClean="0"/>
              <a:t>Лазарев</a:t>
            </a:r>
            <a:endParaRPr lang="uk-UA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8" y="1844824"/>
            <a:ext cx="4335975" cy="4824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8663" y="1772816"/>
            <a:ext cx="3610481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4902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32656"/>
            <a:ext cx="4503445" cy="4525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628349"/>
            <a:ext cx="5292080" cy="4002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977" y="2450469"/>
            <a:ext cx="474345" cy="35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1231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b="1" dirty="0" smtClean="0"/>
              <a:t>Роберт </a:t>
            </a:r>
            <a:r>
              <a:rPr lang="uk-UA" sz="5400" b="1" dirty="0" err="1" smtClean="0"/>
              <a:t>Пірі</a:t>
            </a:r>
            <a:endParaRPr lang="uk-UA" sz="54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1270892"/>
            <a:ext cx="4392488" cy="5270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36878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8618152" cy="6456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555776" y="1676527"/>
            <a:ext cx="4248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5400" b="1" dirty="0" smtClean="0">
                <a:solidFill>
                  <a:srgbClr val="FF0000"/>
                </a:solidFill>
              </a:rPr>
              <a:t>1911</a:t>
            </a:r>
            <a:endParaRPr lang="uk-UA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7430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Руаль</a:t>
            </a:r>
            <a:r>
              <a:rPr lang="uk-UA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Амундсен</a:t>
            </a:r>
            <a:endParaRPr lang="uk-UA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7784" y="1340768"/>
            <a:ext cx="3888432" cy="5286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649915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692696"/>
            <a:ext cx="7611112" cy="4566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281318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b="1" dirty="0" err="1" smtClean="0"/>
              <a:t>Жак-Ів-Кусто</a:t>
            </a:r>
            <a:endParaRPr lang="uk-UA" sz="54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399356"/>
            <a:ext cx="7790254" cy="5125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688466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60648"/>
            <a:ext cx="7776864" cy="62214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3199">
            <a:off x="7406968" y="1007908"/>
            <a:ext cx="382433" cy="3308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3199">
            <a:off x="1634934" y="2222774"/>
            <a:ext cx="382433" cy="33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948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5400" b="1" dirty="0" smtClean="0"/>
              <a:t>Леонід Каденюк</a:t>
            </a:r>
            <a:endParaRPr lang="uk-UA" sz="54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1124744"/>
            <a:ext cx="4464496" cy="5551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01620843"/>
      </p:ext>
    </p:extLst>
  </p:cSld>
  <p:clrMapOvr>
    <a:masterClrMapping/>
  </p:clrMapOvr>
</p:sld>
</file>

<file path=ppt/theme/theme1.xml><?xml version="1.0" encoding="utf-8"?>
<a:theme xmlns:a="http://schemas.openxmlformats.org/drawingml/2006/main" name="корабль глобус путешеств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корабль глобус путешествие</Template>
  <TotalTime>200</TotalTime>
  <Words>29</Words>
  <Application>Microsoft Office PowerPoint</Application>
  <PresentationFormat>Экран (4:3)</PresentationFormat>
  <Paragraphs>15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Calibri</vt:lpstr>
      <vt:lpstr>Arial</vt:lpstr>
      <vt:lpstr>корабль глобус путешествие</vt:lpstr>
      <vt:lpstr>ПІЗНАННЯ ЗЕМЛІ</vt:lpstr>
      <vt:lpstr>Презентация PowerPoint</vt:lpstr>
      <vt:lpstr>Фернан Магеллан</vt:lpstr>
      <vt:lpstr>Презентация PowerPoint</vt:lpstr>
      <vt:lpstr>Джеймс Кук</vt:lpstr>
      <vt:lpstr>Презентация PowerPoint</vt:lpstr>
      <vt:lpstr>Васко да Гама</vt:lpstr>
      <vt:lpstr>Презентация PowerPoint</vt:lpstr>
      <vt:lpstr>Христофор Колумб</vt:lpstr>
      <vt:lpstr>Презентация PowerPoint</vt:lpstr>
      <vt:lpstr>Джеймс Кук</vt:lpstr>
      <vt:lpstr>Презентация PowerPoint</vt:lpstr>
      <vt:lpstr>Фадей Беллінсгаузен та Михайло Лазарев</vt:lpstr>
      <vt:lpstr>Презентация PowerPoint</vt:lpstr>
      <vt:lpstr>Роберт Пірі</vt:lpstr>
      <vt:lpstr>Презентация PowerPoint</vt:lpstr>
      <vt:lpstr>Руаль Амундсен</vt:lpstr>
      <vt:lpstr>Презентация PowerPoint</vt:lpstr>
      <vt:lpstr>Жак-Ів-Кусто</vt:lpstr>
      <vt:lpstr>Презентация PowerPoint</vt:lpstr>
      <vt:lpstr>Леонід Каденюк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ПІЗНАННЯ ЗЕМЛІ</dc:title>
  <dc:creator>Пользователь</dc:creator>
  <cp:lastModifiedBy>Пользователь</cp:lastModifiedBy>
  <cp:revision>10</cp:revision>
  <dcterms:created xsi:type="dcterms:W3CDTF">2013-01-28T19:36:19Z</dcterms:created>
  <dcterms:modified xsi:type="dcterms:W3CDTF">2013-01-28T22:56:46Z</dcterms:modified>
</cp:coreProperties>
</file>