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09.11.2012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http://autoconsult.kiev.ua/files/znaki/1-31-1.jpg" TargetMode="External"/><Relationship Id="rId13" Type="http://schemas.openxmlformats.org/officeDocument/2006/relationships/image" Target="../media/image10.jpeg"/><Relationship Id="rId18" Type="http://schemas.openxmlformats.org/officeDocument/2006/relationships/image" Target="http://autoconsult.kiev.ua/files/znaki/1-31-6.jpg" TargetMode="External"/><Relationship Id="rId3" Type="http://schemas.openxmlformats.org/officeDocument/2006/relationships/image" Target="../media/image3.jpeg"/><Relationship Id="rId21" Type="http://schemas.openxmlformats.org/officeDocument/2006/relationships/image" Target="../media/image15.png"/><Relationship Id="rId7" Type="http://schemas.openxmlformats.org/officeDocument/2006/relationships/image" Target="../media/image7.jpeg"/><Relationship Id="rId12" Type="http://schemas.openxmlformats.org/officeDocument/2006/relationships/image" Target="http://autoconsult.kiev.ua/files/znaki/1-31-3.jpg" TargetMode="External"/><Relationship Id="rId17" Type="http://schemas.openxmlformats.org/officeDocument/2006/relationships/image" Target="../media/image12.jpeg"/><Relationship Id="rId2" Type="http://schemas.openxmlformats.org/officeDocument/2006/relationships/image" Target="../media/image2.jpeg"/><Relationship Id="rId16" Type="http://schemas.openxmlformats.org/officeDocument/2006/relationships/image" Target="http://autoconsult.kiev.ua/files/znaki/1-31-5.jpg" TargetMode="External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9.jpeg"/><Relationship Id="rId5" Type="http://schemas.openxmlformats.org/officeDocument/2006/relationships/image" Target="../media/image5.jpeg"/><Relationship Id="rId15" Type="http://schemas.openxmlformats.org/officeDocument/2006/relationships/image" Target="../media/image11.jpeg"/><Relationship Id="rId10" Type="http://schemas.openxmlformats.org/officeDocument/2006/relationships/image" Target="http://autoconsult.kiev.ua/files/znaki/1-31-2.jpg" TargetMode="External"/><Relationship Id="rId19" Type="http://schemas.openxmlformats.org/officeDocument/2006/relationships/image" Target="../media/image13.png"/><Relationship Id="rId4" Type="http://schemas.openxmlformats.org/officeDocument/2006/relationships/image" Target="../media/image4.jpeg"/><Relationship Id="rId9" Type="http://schemas.openxmlformats.org/officeDocument/2006/relationships/image" Target="../media/image8.jpeg"/><Relationship Id="rId14" Type="http://schemas.openxmlformats.org/officeDocument/2006/relationships/image" Target="http://autoconsult.kiev.ua/files/znaki/1-31-4.jpg" TargetMode="External"/><Relationship Id="rId22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endParaRPr lang="ru-RU" sz="4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222142"/>
          </a:xfrm>
        </p:spPr>
        <p:txBody>
          <a:bodyPr/>
          <a:lstStyle/>
          <a:p>
            <a:endParaRPr lang="uk-UA" sz="2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uk-UA" sz="28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uk-UA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</a:t>
            </a:r>
            <a:r>
              <a:rPr lang="uk-UA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ЧЕРЕЗ ЗАЛІЗНИЧНІ ПЕРЕЇЗДИ</a:t>
            </a:r>
            <a:endParaRPr lang="ru-RU" sz="44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advTm="300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ЧЕРЕЗ ЗАЛІЗНИЧНІ ПЕРЕЇЗДИ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72008"/>
            <a:ext cx="2714644" cy="2045032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29" name="Picture 5" descr="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9554" y="4572008"/>
            <a:ext cx="1214446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 descr="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4429132"/>
            <a:ext cx="1428760" cy="1260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3286124"/>
            <a:ext cx="952500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 descr="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86710" y="3214686"/>
            <a:ext cx="9525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 descr="1"/>
          <p:cNvPicPr>
            <a:picLocks noChangeAspect="1" noChangeArrowheads="1"/>
          </p:cNvPicPr>
          <p:nvPr/>
        </p:nvPicPr>
        <p:blipFill>
          <a:blip r:embed="rId7" r:link="rId8"/>
          <a:srcRect/>
          <a:stretch>
            <a:fillRect/>
          </a:stretch>
        </p:blipFill>
        <p:spPr bwMode="auto">
          <a:xfrm>
            <a:off x="4643438" y="6096000"/>
            <a:ext cx="381000" cy="762000"/>
          </a:xfrm>
          <a:prstGeom prst="rect">
            <a:avLst/>
          </a:prstGeom>
          <a:noFill/>
        </p:spPr>
      </p:pic>
      <p:pic>
        <p:nvPicPr>
          <p:cNvPr id="1034" name="Picture 10" descr="1"/>
          <p:cNvPicPr>
            <a:picLocks noChangeAspect="1" noChangeArrowheads="1"/>
          </p:cNvPicPr>
          <p:nvPr/>
        </p:nvPicPr>
        <p:blipFill>
          <a:blip r:embed="rId9" r:link="rId10"/>
          <a:srcRect/>
          <a:stretch>
            <a:fillRect/>
          </a:stretch>
        </p:blipFill>
        <p:spPr bwMode="auto">
          <a:xfrm>
            <a:off x="5072066" y="6096000"/>
            <a:ext cx="381000" cy="762000"/>
          </a:xfrm>
          <a:prstGeom prst="rect">
            <a:avLst/>
          </a:prstGeom>
          <a:noFill/>
        </p:spPr>
      </p:pic>
      <p:pic>
        <p:nvPicPr>
          <p:cNvPr id="1033" name="Picture 9" descr="1"/>
          <p:cNvPicPr>
            <a:picLocks noChangeAspect="1" noChangeArrowheads="1"/>
          </p:cNvPicPr>
          <p:nvPr/>
        </p:nvPicPr>
        <p:blipFill>
          <a:blip r:embed="rId11" r:link="rId12"/>
          <a:srcRect/>
          <a:stretch>
            <a:fillRect/>
          </a:stretch>
        </p:blipFill>
        <p:spPr bwMode="auto">
          <a:xfrm>
            <a:off x="5500694" y="6096000"/>
            <a:ext cx="381000" cy="76200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39" name="Picture 15" descr="1"/>
          <p:cNvPicPr>
            <a:picLocks noChangeAspect="1" noChangeArrowheads="1"/>
          </p:cNvPicPr>
          <p:nvPr/>
        </p:nvPicPr>
        <p:blipFill>
          <a:blip r:embed="rId13" r:link="rId14"/>
          <a:srcRect/>
          <a:stretch>
            <a:fillRect/>
          </a:stretch>
        </p:blipFill>
        <p:spPr bwMode="auto">
          <a:xfrm>
            <a:off x="2857488" y="6096000"/>
            <a:ext cx="381000" cy="762000"/>
          </a:xfrm>
          <a:prstGeom prst="rect">
            <a:avLst/>
          </a:prstGeom>
          <a:noFill/>
        </p:spPr>
      </p:pic>
      <p:pic>
        <p:nvPicPr>
          <p:cNvPr id="1038" name="Picture 14" descr="1"/>
          <p:cNvPicPr>
            <a:picLocks noChangeAspect="1" noChangeArrowheads="1"/>
          </p:cNvPicPr>
          <p:nvPr/>
        </p:nvPicPr>
        <p:blipFill>
          <a:blip r:embed="rId15" r:link="rId16"/>
          <a:srcRect/>
          <a:stretch>
            <a:fillRect/>
          </a:stretch>
        </p:blipFill>
        <p:spPr bwMode="auto">
          <a:xfrm>
            <a:off x="3286116" y="6096000"/>
            <a:ext cx="381000" cy="762000"/>
          </a:xfrm>
          <a:prstGeom prst="rect">
            <a:avLst/>
          </a:prstGeom>
          <a:noFill/>
        </p:spPr>
      </p:pic>
      <p:pic>
        <p:nvPicPr>
          <p:cNvPr id="1037" name="Picture 13" descr="1"/>
          <p:cNvPicPr>
            <a:picLocks noChangeAspect="1" noChangeArrowheads="1"/>
          </p:cNvPicPr>
          <p:nvPr/>
        </p:nvPicPr>
        <p:blipFill>
          <a:blip r:embed="rId17" r:link="rId18"/>
          <a:srcRect/>
          <a:stretch>
            <a:fillRect/>
          </a:stretch>
        </p:blipFill>
        <p:spPr bwMode="auto">
          <a:xfrm>
            <a:off x="3714744" y="6096000"/>
            <a:ext cx="381000" cy="762000"/>
          </a:xfrm>
          <a:prstGeom prst="rect">
            <a:avLst/>
          </a:prstGeom>
          <a:noFill/>
        </p:spPr>
      </p:pic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5715008" y="1571612"/>
            <a:ext cx="3158859" cy="1357322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42" name="Picture 18"/>
          <p:cNvPicPr>
            <a:picLocks noGrp="1" noChangeAspect="1" noChangeArrowheads="1"/>
          </p:cNvPicPr>
          <p:nvPr>
            <p:ph idx="1"/>
          </p:nvPr>
        </p:nvPicPr>
        <p:blipFill>
          <a:blip r:embed="rId20"/>
          <a:srcRect/>
          <a:stretch>
            <a:fillRect/>
          </a:stretch>
        </p:blipFill>
        <p:spPr bwMode="auto">
          <a:xfrm>
            <a:off x="95219" y="1785926"/>
            <a:ext cx="1619229" cy="2428844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2143108" y="2000240"/>
            <a:ext cx="3147965" cy="1870261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044" name="Picture 20"/>
          <p:cNvPicPr>
            <a:picLocks noChangeAspect="1" noChangeArrowheads="1"/>
          </p:cNvPicPr>
          <p:nvPr/>
        </p:nvPicPr>
        <p:blipFill>
          <a:blip r:embed="rId22"/>
          <a:srcRect/>
          <a:stretch>
            <a:fillRect/>
          </a:stretch>
        </p:blipFill>
        <p:spPr bwMode="auto">
          <a:xfrm>
            <a:off x="5214942" y="4214818"/>
            <a:ext cx="2381267" cy="1785950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Tm="3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ЧЕРЕЗ ЗАЛІЗНИЧНІ ПЕРЕЇЗДИ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dirty="0" err="1" smtClean="0"/>
              <a:t>Водії</a:t>
            </a:r>
            <a:r>
              <a:rPr lang="ru-RU" dirty="0" smtClean="0"/>
              <a:t> </a:t>
            </a:r>
            <a:r>
              <a:rPr lang="ru-RU" dirty="0" err="1" smtClean="0"/>
              <a:t>транспортних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</a:t>
            </a:r>
            <a:r>
              <a:rPr lang="ru-RU" dirty="0" err="1" smtClean="0"/>
              <a:t>можуть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</a:t>
            </a:r>
            <a:r>
              <a:rPr lang="ru-RU" dirty="0" err="1" smtClean="0"/>
              <a:t>перетинати</a:t>
            </a:r>
            <a:r>
              <a:rPr lang="ru-RU" dirty="0" smtClean="0"/>
              <a:t> </a:t>
            </a:r>
            <a:r>
              <a:rPr lang="ru-RU" dirty="0" err="1" smtClean="0"/>
              <a:t>залізничні</a:t>
            </a:r>
            <a:r>
              <a:rPr lang="ru-RU" dirty="0" smtClean="0"/>
              <a:t> </a:t>
            </a:r>
            <a:r>
              <a:rPr lang="ru-RU" dirty="0" err="1" smtClean="0"/>
              <a:t>колії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на </a:t>
            </a:r>
            <a:r>
              <a:rPr lang="ru-RU" dirty="0" err="1" smtClean="0"/>
              <a:t>залізничних</a:t>
            </a:r>
            <a:r>
              <a:rPr lang="ru-RU" dirty="0" smtClean="0"/>
              <a:t> </a:t>
            </a:r>
            <a:r>
              <a:rPr lang="ru-RU" dirty="0" err="1" smtClean="0"/>
              <a:t>переїздах</a:t>
            </a:r>
            <a:r>
              <a:rPr lang="ru-RU" dirty="0" smtClean="0"/>
              <a:t>.	</a:t>
            </a:r>
          </a:p>
          <a:p>
            <a:pPr>
              <a:buNone/>
            </a:pPr>
            <a:r>
              <a:rPr lang="ru-RU" dirty="0" err="1" smtClean="0"/>
              <a:t>Під'їжджаючи</a:t>
            </a:r>
            <a:r>
              <a:rPr lang="ru-RU" dirty="0" smtClean="0"/>
              <a:t> </a:t>
            </a:r>
            <a:r>
              <a:rPr lang="ru-RU" dirty="0" smtClean="0"/>
              <a:t>до </a:t>
            </a:r>
            <a:r>
              <a:rPr lang="ru-RU" dirty="0" err="1" smtClean="0"/>
              <a:t>переїзду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починаючи</a:t>
            </a:r>
            <a:r>
              <a:rPr lang="ru-RU" dirty="0" smtClean="0"/>
              <a:t> </a:t>
            </a:r>
            <a:r>
              <a:rPr lang="ru-RU" dirty="0" err="1" smtClean="0"/>
              <a:t>рух</a:t>
            </a:r>
            <a:r>
              <a:rPr lang="ru-RU" dirty="0" smtClean="0"/>
              <a:t> </a:t>
            </a:r>
            <a:r>
              <a:rPr lang="ru-RU" dirty="0" err="1" smtClean="0"/>
              <a:t>після</a:t>
            </a:r>
            <a:r>
              <a:rPr lang="ru-RU" dirty="0" smtClean="0"/>
              <a:t> </a:t>
            </a:r>
            <a:r>
              <a:rPr lang="ru-RU" dirty="0" err="1" smtClean="0"/>
              <a:t>зупинки</a:t>
            </a:r>
            <a:r>
              <a:rPr lang="ru-RU" dirty="0" smtClean="0"/>
              <a:t> перед ним, </a:t>
            </a:r>
            <a:r>
              <a:rPr lang="ru-RU" dirty="0" err="1" smtClean="0"/>
              <a:t>водій</a:t>
            </a:r>
            <a:r>
              <a:rPr lang="ru-RU" dirty="0" smtClean="0"/>
              <a:t> </a:t>
            </a:r>
            <a:r>
              <a:rPr lang="ru-RU" dirty="0" err="1" smtClean="0"/>
              <a:t>зобов'язаний</a:t>
            </a:r>
            <a:r>
              <a:rPr lang="ru-RU" dirty="0" smtClean="0"/>
              <a:t> </a:t>
            </a:r>
            <a:r>
              <a:rPr lang="ru-RU" dirty="0" err="1" smtClean="0"/>
              <a:t>керуватися</a:t>
            </a:r>
            <a:r>
              <a:rPr lang="ru-RU" dirty="0" smtClean="0"/>
              <a:t> </a:t>
            </a:r>
            <a:r>
              <a:rPr lang="ru-RU" dirty="0" err="1" smtClean="0"/>
              <a:t>вказівками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сигналами </a:t>
            </a:r>
            <a:r>
              <a:rPr lang="ru-RU" dirty="0" err="1" smtClean="0"/>
              <a:t>чергового</a:t>
            </a:r>
            <a:r>
              <a:rPr lang="ru-RU" dirty="0" smtClean="0"/>
              <a:t> по </a:t>
            </a:r>
            <a:r>
              <a:rPr lang="ru-RU" dirty="0" err="1" smtClean="0"/>
              <a:t>переїзду</a:t>
            </a:r>
            <a:r>
              <a:rPr lang="ru-RU" dirty="0" smtClean="0"/>
              <a:t>, </a:t>
            </a:r>
            <a:r>
              <a:rPr lang="ru-RU" dirty="0" err="1" smtClean="0"/>
              <a:t>положенням</a:t>
            </a:r>
            <a:r>
              <a:rPr lang="ru-RU" dirty="0" smtClean="0"/>
              <a:t> шлагбаума, </a:t>
            </a:r>
            <a:r>
              <a:rPr lang="ru-RU" dirty="0" err="1" smtClean="0"/>
              <a:t>світловою</a:t>
            </a:r>
            <a:r>
              <a:rPr lang="ru-RU" dirty="0" smtClean="0"/>
              <a:t> та звуковою </a:t>
            </a:r>
            <a:r>
              <a:rPr lang="ru-RU" dirty="0" err="1" smtClean="0"/>
              <a:t>сигналізацією</a:t>
            </a:r>
            <a:r>
              <a:rPr lang="ru-RU" dirty="0" smtClean="0"/>
              <a:t>, </a:t>
            </a:r>
            <a:r>
              <a:rPr lang="ru-RU" dirty="0" err="1" smtClean="0"/>
              <a:t>дорожніми</a:t>
            </a:r>
            <a:r>
              <a:rPr lang="ru-RU" dirty="0" smtClean="0"/>
              <a:t> знаками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дорожньою</a:t>
            </a:r>
            <a:r>
              <a:rPr lang="ru-RU" dirty="0" smtClean="0"/>
              <a:t> </a:t>
            </a:r>
            <a:r>
              <a:rPr lang="ru-RU" dirty="0" err="1" smtClean="0"/>
              <a:t>розміткою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переконатися</a:t>
            </a:r>
            <a:r>
              <a:rPr lang="ru-RU" dirty="0" smtClean="0"/>
              <a:t> в тому, </a:t>
            </a:r>
            <a:r>
              <a:rPr lang="ru-RU" dirty="0" err="1" smtClean="0"/>
              <a:t>що</a:t>
            </a:r>
            <a:r>
              <a:rPr lang="ru-RU" dirty="0" smtClean="0"/>
              <a:t> не </a:t>
            </a:r>
            <a:r>
              <a:rPr lang="ru-RU" dirty="0" err="1" smtClean="0"/>
              <a:t>наближається</a:t>
            </a:r>
            <a:r>
              <a:rPr lang="ru-RU" dirty="0" smtClean="0"/>
              <a:t> </a:t>
            </a:r>
            <a:r>
              <a:rPr lang="ru-RU" dirty="0" err="1" smtClean="0"/>
              <a:t>поїзд</a:t>
            </a:r>
            <a:r>
              <a:rPr lang="ru-RU" dirty="0" smtClean="0"/>
              <a:t> (локомотив, дрезина).</a:t>
            </a:r>
            <a:endParaRPr lang="ru-RU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1214422"/>
            <a:ext cx="1857356" cy="1386826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Tm="3000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ЧЕРЕЗ ЗАЛІЗНИЧНІ ПЕРЕЇЗДИ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519591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400" b="1" dirty="0" smtClean="0"/>
              <a:t>Для пропуску </a:t>
            </a:r>
            <a:r>
              <a:rPr lang="ru-RU" sz="3400" b="1" dirty="0" err="1" smtClean="0"/>
              <a:t>поїзда</a:t>
            </a:r>
            <a:r>
              <a:rPr lang="ru-RU" sz="3400" b="1" dirty="0" smtClean="0"/>
              <a:t>, </a:t>
            </a:r>
            <a:r>
              <a:rPr lang="ru-RU" sz="3400" b="1" dirty="0" err="1" smtClean="0"/>
              <a:t>що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наближається</a:t>
            </a:r>
            <a:r>
              <a:rPr lang="ru-RU" sz="3400" b="1" dirty="0" smtClean="0"/>
              <a:t>, </a:t>
            </a:r>
            <a:r>
              <a:rPr lang="ru-RU" sz="3400" b="1" dirty="0" err="1" smtClean="0"/>
              <a:t>водій</a:t>
            </a:r>
            <a:r>
              <a:rPr lang="ru-RU" sz="3400" b="1" dirty="0" smtClean="0"/>
              <a:t> </a:t>
            </a:r>
            <a:r>
              <a:rPr lang="ru-RU" sz="3400" b="1" dirty="0" smtClean="0"/>
              <a:t>повинен</a:t>
            </a:r>
          </a:p>
          <a:p>
            <a:pPr>
              <a:buNone/>
            </a:pPr>
            <a:r>
              <a:rPr lang="ru-RU" sz="3400" b="1" dirty="0" err="1" smtClean="0"/>
              <a:t>зупинитися</a:t>
            </a:r>
            <a:r>
              <a:rPr lang="ru-RU" sz="3400" b="1" dirty="0" smtClean="0"/>
              <a:t> </a:t>
            </a:r>
            <a:r>
              <a:rPr lang="ru-RU" sz="3400" b="1" dirty="0" smtClean="0"/>
              <a:t>перед </a:t>
            </a:r>
            <a:r>
              <a:rPr lang="ru-RU" sz="3400" b="1" dirty="0" err="1" smtClean="0"/>
              <a:t>дорожньою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розміткою</a:t>
            </a:r>
            <a:endParaRPr lang="ru-RU" sz="3400" b="1" dirty="0" smtClean="0"/>
          </a:p>
          <a:p>
            <a:endParaRPr lang="ru-RU" sz="3400" b="1" dirty="0" smtClean="0"/>
          </a:p>
          <a:p>
            <a:pPr>
              <a:buNone/>
            </a:pPr>
            <a:r>
              <a:rPr lang="ru-RU" sz="3400" b="1" dirty="0" smtClean="0"/>
              <a:t>1.12 </a:t>
            </a:r>
            <a:r>
              <a:rPr lang="ru-RU" sz="3400" b="1" dirty="0" err="1" smtClean="0"/>
              <a:t>стоп-лінією</a:t>
            </a:r>
            <a:r>
              <a:rPr lang="ru-RU" sz="3400" b="1" dirty="0" smtClean="0"/>
              <a:t> </a:t>
            </a:r>
            <a:endParaRPr lang="ru-RU" sz="3400" b="1" dirty="0" smtClean="0"/>
          </a:p>
          <a:p>
            <a:pPr>
              <a:buNone/>
            </a:pPr>
            <a:r>
              <a:rPr lang="ru-RU" sz="3400" b="1" dirty="0" err="1" smtClean="0"/>
              <a:t>дорожнім</a:t>
            </a:r>
            <a:r>
              <a:rPr lang="ru-RU" sz="3400" b="1" dirty="0" smtClean="0"/>
              <a:t> знаком</a:t>
            </a:r>
            <a:endParaRPr lang="ru-RU" sz="3400" b="1" dirty="0" smtClean="0"/>
          </a:p>
          <a:p>
            <a:endParaRPr lang="ru-RU" sz="3400" b="1" dirty="0" smtClean="0"/>
          </a:p>
          <a:p>
            <a:endParaRPr lang="ru-RU" sz="3400" b="1" dirty="0" smtClean="0"/>
          </a:p>
          <a:p>
            <a:endParaRPr lang="ru-RU" sz="3400" b="1" dirty="0" smtClean="0"/>
          </a:p>
          <a:p>
            <a:pPr>
              <a:buNone/>
            </a:pPr>
            <a:r>
              <a:rPr lang="ru-RU" sz="3400" b="1" dirty="0" smtClean="0"/>
              <a:t>2.2 </a:t>
            </a:r>
            <a:r>
              <a:rPr lang="uk-UA" sz="3400" b="1" dirty="0" smtClean="0"/>
              <a:t>Проїзд без зупинки заборонено</a:t>
            </a:r>
            <a:endParaRPr lang="ru-RU" sz="3400" b="1" dirty="0" smtClean="0"/>
          </a:p>
          <a:p>
            <a:pPr>
              <a:buNone/>
            </a:pPr>
            <a:r>
              <a:rPr lang="ru-RU" sz="3400" b="1" dirty="0" smtClean="0"/>
              <a:t>шлагбаумом </a:t>
            </a:r>
            <a:r>
              <a:rPr lang="ru-RU" sz="3400" b="1" dirty="0" err="1" smtClean="0"/>
              <a:t>чи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світлофором</a:t>
            </a:r>
            <a:r>
              <a:rPr lang="ru-RU" sz="3400" b="1" dirty="0" smtClean="0"/>
              <a:t> так, </a:t>
            </a:r>
            <a:r>
              <a:rPr lang="ru-RU" sz="3400" b="1" dirty="0" err="1" smtClean="0"/>
              <a:t>щоб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бачити</a:t>
            </a:r>
            <a:endParaRPr lang="ru-RU" sz="3400" b="1" dirty="0" smtClean="0"/>
          </a:p>
          <a:p>
            <a:pPr>
              <a:buNone/>
            </a:pPr>
            <a:r>
              <a:rPr lang="ru-RU" sz="3400" b="1" dirty="0" err="1" smtClean="0"/>
              <a:t>сигнали</a:t>
            </a:r>
            <a:r>
              <a:rPr lang="ru-RU" sz="3400" b="1" dirty="0" smtClean="0"/>
              <a:t>, а </a:t>
            </a:r>
            <a:r>
              <a:rPr lang="ru-RU" sz="3400" b="1" dirty="0" err="1" smtClean="0"/>
              <a:t>якщо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засоби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організації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дорожнього</a:t>
            </a:r>
            <a:r>
              <a:rPr lang="ru-RU" sz="3400" b="1" dirty="0" smtClean="0"/>
              <a:t> </a:t>
            </a:r>
            <a:r>
              <a:rPr lang="ru-RU" sz="3400" b="1" dirty="0" err="1" smtClean="0"/>
              <a:t>руху</a:t>
            </a:r>
            <a:endParaRPr lang="ru-RU" sz="3400" b="1" dirty="0" smtClean="0"/>
          </a:p>
          <a:p>
            <a:pPr>
              <a:buNone/>
            </a:pPr>
            <a:r>
              <a:rPr lang="ru-RU" sz="3400" b="1" dirty="0" err="1" smtClean="0"/>
              <a:t>відсутні</a:t>
            </a:r>
            <a:r>
              <a:rPr lang="ru-RU" sz="3400" b="1" dirty="0" smtClean="0"/>
              <a:t> </a:t>
            </a:r>
            <a:r>
              <a:rPr lang="ru-RU" sz="3400" b="1" dirty="0" smtClean="0"/>
              <a:t>— не </a:t>
            </a:r>
            <a:r>
              <a:rPr lang="ru-RU" sz="3400" b="1" dirty="0" err="1" smtClean="0"/>
              <a:t>ближче</a:t>
            </a:r>
            <a:r>
              <a:rPr lang="ru-RU" sz="3400" b="1" dirty="0" smtClean="0"/>
              <a:t> 10 м до </a:t>
            </a:r>
            <a:r>
              <a:rPr lang="ru-RU" sz="3400" b="1" dirty="0" err="1" smtClean="0"/>
              <a:t>найближчої</a:t>
            </a:r>
            <a:r>
              <a:rPr lang="ru-RU" sz="3400" b="1" dirty="0" smtClean="0"/>
              <a:t> рейки.</a:t>
            </a:r>
            <a:r>
              <a:rPr lang="ru-RU" sz="3400" dirty="0" smtClean="0"/>
              <a:t>			</a:t>
            </a:r>
          </a:p>
          <a:p>
            <a:endParaRPr lang="ru-RU" dirty="0"/>
          </a:p>
        </p:txBody>
      </p:sp>
      <p:pic>
        <p:nvPicPr>
          <p:cNvPr id="16386" name="Picture 2" descr="Дорожня розмітка 1.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2285992"/>
            <a:ext cx="1895475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Дорожній знак 2.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429000"/>
            <a:ext cx="9525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3000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ЧЕРЕЗ ЗАЛІЗНИЧНІ ПЕРЕЇЗДИ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447800"/>
            <a:ext cx="8005026" cy="4800600"/>
          </a:xfrm>
        </p:spPr>
        <p:txBody>
          <a:bodyPr/>
          <a:lstStyle/>
          <a:p>
            <a:pPr>
              <a:buNone/>
            </a:pPr>
            <a:r>
              <a:rPr lang="ru-RU" dirty="0" err="1" smtClean="0"/>
              <a:t>Якщо</a:t>
            </a:r>
            <a:r>
              <a:rPr lang="ru-RU" dirty="0" smtClean="0"/>
              <a:t> перед </a:t>
            </a:r>
            <a:r>
              <a:rPr lang="ru-RU" dirty="0" err="1" smtClean="0"/>
              <a:t>переїздом</a:t>
            </a:r>
            <a:r>
              <a:rPr lang="ru-RU" dirty="0" smtClean="0"/>
              <a:t> </a:t>
            </a:r>
            <a:r>
              <a:rPr lang="ru-RU" dirty="0" err="1" smtClean="0"/>
              <a:t>немає</a:t>
            </a:r>
            <a:r>
              <a:rPr lang="ru-RU" dirty="0" smtClean="0"/>
              <a:t> </a:t>
            </a:r>
            <a:r>
              <a:rPr lang="ru-RU" dirty="0" err="1" smtClean="0"/>
              <a:t>дорожньої</a:t>
            </a:r>
            <a:r>
              <a:rPr lang="ru-RU" dirty="0" smtClean="0"/>
              <a:t> </a:t>
            </a:r>
            <a:r>
              <a:rPr lang="ru-RU" dirty="0" err="1" smtClean="0"/>
              <a:t>розмітки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дорожніх</a:t>
            </a:r>
            <a:r>
              <a:rPr lang="ru-RU" dirty="0" smtClean="0"/>
              <a:t> </a:t>
            </a:r>
            <a:r>
              <a:rPr lang="ru-RU" dirty="0" err="1" smtClean="0"/>
              <a:t>знаків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визначають</a:t>
            </a:r>
            <a:r>
              <a:rPr lang="ru-RU" dirty="0" smtClean="0"/>
              <a:t> </a:t>
            </a:r>
            <a:r>
              <a:rPr lang="ru-RU" dirty="0" err="1" smtClean="0"/>
              <a:t>кількість</a:t>
            </a:r>
            <a:r>
              <a:rPr lang="ru-RU" dirty="0" smtClean="0"/>
              <a:t> </a:t>
            </a:r>
            <a:r>
              <a:rPr lang="ru-RU" dirty="0" err="1" smtClean="0"/>
              <a:t>смуг</a:t>
            </a:r>
            <a:r>
              <a:rPr lang="ru-RU" dirty="0" smtClean="0"/>
              <a:t> </a:t>
            </a:r>
            <a:r>
              <a:rPr lang="ru-RU" dirty="0" err="1" smtClean="0"/>
              <a:t>руху</a:t>
            </a:r>
            <a:r>
              <a:rPr lang="ru-RU" dirty="0" smtClean="0"/>
              <a:t>, </a:t>
            </a:r>
            <a:r>
              <a:rPr lang="ru-RU" dirty="0" err="1" smtClean="0"/>
              <a:t>рух</a:t>
            </a:r>
            <a:r>
              <a:rPr lang="ru-RU" dirty="0" smtClean="0"/>
              <a:t> </a:t>
            </a:r>
            <a:r>
              <a:rPr lang="ru-RU" dirty="0" err="1" smtClean="0"/>
              <a:t>транспортних</a:t>
            </a:r>
            <a:r>
              <a:rPr lang="ru-RU" dirty="0" smtClean="0"/>
              <a:t> </a:t>
            </a:r>
            <a:r>
              <a:rPr lang="ru-RU" dirty="0" err="1" smtClean="0"/>
              <a:t>засобів</a:t>
            </a:r>
            <a:r>
              <a:rPr lang="ru-RU" dirty="0" smtClean="0"/>
              <a:t> через </a:t>
            </a:r>
            <a:r>
              <a:rPr lang="ru-RU" dirty="0" err="1" smtClean="0"/>
              <a:t>переїзд</a:t>
            </a:r>
            <a:r>
              <a:rPr lang="ru-RU" dirty="0" smtClean="0"/>
              <a:t> </a:t>
            </a:r>
            <a:r>
              <a:rPr lang="ru-RU" dirty="0" err="1" smtClean="0"/>
              <a:t>дозволяється</a:t>
            </a:r>
            <a:r>
              <a:rPr lang="ru-RU" dirty="0" smtClean="0"/>
              <a:t> </a:t>
            </a:r>
            <a:r>
              <a:rPr lang="ru-RU" dirty="0" err="1" smtClean="0"/>
              <a:t>лише</a:t>
            </a:r>
            <a:r>
              <a:rPr lang="ru-RU" dirty="0" smtClean="0"/>
              <a:t> в один ряд.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86116" y="3929066"/>
            <a:ext cx="3665863" cy="2752730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Tm="3000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ЧЕРЕЗ ЗАЛІЗНИЧНІ ПЕРЕЇЗДИ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447800"/>
            <a:ext cx="8147902" cy="512447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    </a:t>
            </a:r>
            <a:r>
              <a:rPr lang="ru-RU" b="1" i="1" dirty="0" smtClean="0">
                <a:solidFill>
                  <a:srgbClr val="FF0000"/>
                </a:solidFill>
              </a:rPr>
              <a:t>Рух </a:t>
            </a:r>
            <a:r>
              <a:rPr lang="ru-RU" b="1" i="1" dirty="0" smtClean="0">
                <a:solidFill>
                  <a:srgbClr val="FF0000"/>
                </a:solidFill>
              </a:rPr>
              <a:t>через </a:t>
            </a:r>
            <a:r>
              <a:rPr lang="ru-RU" b="1" i="1" dirty="0" err="1" smtClean="0">
                <a:solidFill>
                  <a:srgbClr val="FF0000"/>
                </a:solidFill>
              </a:rPr>
              <a:t>переїзд</a:t>
            </a:r>
            <a:r>
              <a:rPr lang="ru-RU" b="1" i="1" dirty="0" smtClean="0">
                <a:solidFill>
                  <a:srgbClr val="FF0000"/>
                </a:solidFill>
              </a:rPr>
              <a:t> </a:t>
            </a:r>
            <a:r>
              <a:rPr lang="ru-RU" b="1" i="1" dirty="0" err="1" smtClean="0">
                <a:solidFill>
                  <a:srgbClr val="FF0000"/>
                </a:solidFill>
              </a:rPr>
              <a:t>забороняється</a:t>
            </a:r>
            <a:r>
              <a:rPr lang="ru-RU" b="1" i="1" dirty="0" smtClean="0">
                <a:solidFill>
                  <a:srgbClr val="FF0000"/>
                </a:solidFill>
              </a:rPr>
              <a:t>, </a:t>
            </a:r>
            <a:r>
              <a:rPr lang="ru-RU" b="1" i="1" dirty="0" err="1" smtClean="0">
                <a:solidFill>
                  <a:srgbClr val="FF0000"/>
                </a:solidFill>
              </a:rPr>
              <a:t>якщо</a:t>
            </a:r>
            <a:r>
              <a:rPr lang="ru-RU" b="1" i="1" dirty="0" smtClean="0">
                <a:solidFill>
                  <a:srgbClr val="FF0000"/>
                </a:solidFill>
              </a:rPr>
              <a:t>:</a:t>
            </a:r>
            <a:r>
              <a:rPr lang="ru-RU" b="1" dirty="0" smtClean="0"/>
              <a:t>		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	</a:t>
            </a:r>
            <a:r>
              <a:rPr lang="ru-RU" b="1" dirty="0" smtClean="0"/>
              <a:t>а</a:t>
            </a:r>
            <a:r>
              <a:rPr lang="ru-RU" b="1" dirty="0" smtClean="0"/>
              <a:t>) </a:t>
            </a:r>
            <a:r>
              <a:rPr lang="ru-RU" b="1" dirty="0" err="1" smtClean="0"/>
              <a:t>черговий</a:t>
            </a:r>
            <a:r>
              <a:rPr lang="ru-RU" b="1" dirty="0" smtClean="0"/>
              <a:t> по </a:t>
            </a:r>
            <a:r>
              <a:rPr lang="ru-RU" b="1" dirty="0" err="1" smtClean="0"/>
              <a:t>переїзду</a:t>
            </a:r>
            <a:r>
              <a:rPr lang="ru-RU" b="1" dirty="0" smtClean="0"/>
              <a:t> </a:t>
            </a:r>
            <a:r>
              <a:rPr lang="ru-RU" b="1" dirty="0" err="1" smtClean="0"/>
              <a:t>подає</a:t>
            </a:r>
            <a:r>
              <a:rPr lang="ru-RU" b="1" dirty="0" smtClean="0"/>
              <a:t> сигнал заборони </a:t>
            </a:r>
            <a:r>
              <a:rPr lang="ru-RU" b="1" dirty="0" err="1" smtClean="0"/>
              <a:t>руху</a:t>
            </a:r>
            <a:r>
              <a:rPr lang="ru-RU" b="1" dirty="0" smtClean="0"/>
              <a:t> — </a:t>
            </a:r>
            <a:r>
              <a:rPr lang="ru-RU" b="1" dirty="0" err="1" smtClean="0"/>
              <a:t>стоїть</a:t>
            </a:r>
            <a:r>
              <a:rPr lang="ru-RU" b="1" dirty="0" smtClean="0"/>
              <a:t> до </a:t>
            </a:r>
            <a:r>
              <a:rPr lang="ru-RU" b="1" dirty="0" err="1" smtClean="0"/>
              <a:t>водія</a:t>
            </a:r>
            <a:r>
              <a:rPr lang="ru-RU" b="1" dirty="0" smtClean="0"/>
              <a:t> </a:t>
            </a:r>
            <a:r>
              <a:rPr lang="ru-RU" b="1" dirty="0" err="1" smtClean="0"/>
              <a:t>грудьми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спиною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піднятим</a:t>
            </a:r>
            <a:r>
              <a:rPr lang="ru-RU" b="1" dirty="0" smtClean="0"/>
              <a:t> над головою жезлом (</a:t>
            </a:r>
            <a:r>
              <a:rPr lang="ru-RU" b="1" dirty="0" err="1" smtClean="0"/>
              <a:t>червоним</a:t>
            </a:r>
            <a:r>
              <a:rPr lang="ru-RU" b="1" dirty="0" smtClean="0"/>
              <a:t> </a:t>
            </a:r>
            <a:r>
              <a:rPr lang="ru-RU" b="1" dirty="0" err="1" smtClean="0"/>
              <a:t>ліхтарем</a:t>
            </a:r>
            <a:r>
              <a:rPr lang="ru-RU" b="1" dirty="0" smtClean="0"/>
              <a:t> </a:t>
            </a:r>
            <a:r>
              <a:rPr lang="ru-RU" b="1" dirty="0" err="1" smtClean="0"/>
              <a:t>чи</a:t>
            </a:r>
            <a:r>
              <a:rPr lang="ru-RU" b="1" dirty="0" smtClean="0"/>
              <a:t> </a:t>
            </a:r>
            <a:r>
              <a:rPr lang="ru-RU" b="1" dirty="0" err="1" smtClean="0"/>
              <a:t>прапорцем</a:t>
            </a:r>
            <a:r>
              <a:rPr lang="ru-RU" b="1" dirty="0" smtClean="0"/>
              <a:t>)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</a:t>
            </a:r>
            <a:r>
              <a:rPr lang="ru-RU" b="1" dirty="0" err="1" smtClean="0"/>
              <a:t>витягнутими</a:t>
            </a:r>
            <a:r>
              <a:rPr lang="ru-RU" b="1" dirty="0" smtClean="0"/>
              <a:t> в </a:t>
            </a:r>
            <a:r>
              <a:rPr lang="ru-RU" b="1" dirty="0" err="1" smtClean="0"/>
              <a:t>сторони</a:t>
            </a:r>
            <a:r>
              <a:rPr lang="ru-RU" b="1" dirty="0" smtClean="0"/>
              <a:t> руками;			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   б</a:t>
            </a:r>
            <a:r>
              <a:rPr lang="ru-RU" b="1" dirty="0" smtClean="0"/>
              <a:t>) шлагбаум опущений </a:t>
            </a:r>
            <a:r>
              <a:rPr lang="ru-RU" b="1" dirty="0" err="1" smtClean="0"/>
              <a:t>або</a:t>
            </a:r>
            <a:r>
              <a:rPr lang="ru-RU" b="1" dirty="0" smtClean="0"/>
              <a:t> почав </a:t>
            </a:r>
            <a:r>
              <a:rPr lang="ru-RU" b="1" dirty="0" err="1" smtClean="0"/>
              <a:t>опускатися</a:t>
            </a:r>
            <a:r>
              <a:rPr lang="ru-RU" b="1" dirty="0" smtClean="0"/>
              <a:t>;	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   в</a:t>
            </a:r>
            <a:r>
              <a:rPr lang="ru-RU" b="1" dirty="0" smtClean="0"/>
              <a:t>) </a:t>
            </a:r>
            <a:r>
              <a:rPr lang="ru-RU" b="1" dirty="0" err="1" smtClean="0"/>
              <a:t>увімкнено</a:t>
            </a:r>
            <a:r>
              <a:rPr lang="ru-RU" b="1" dirty="0" smtClean="0"/>
              <a:t> </a:t>
            </a:r>
            <a:r>
              <a:rPr lang="ru-RU" b="1" dirty="0" err="1" smtClean="0"/>
              <a:t>заборонний</a:t>
            </a:r>
            <a:r>
              <a:rPr lang="ru-RU" b="1" dirty="0" smtClean="0"/>
              <a:t> сигнал </a:t>
            </a:r>
            <a:r>
              <a:rPr lang="ru-RU" b="1" dirty="0" err="1" smtClean="0"/>
              <a:t>світлофора</a:t>
            </a:r>
            <a:r>
              <a:rPr lang="ru-RU" b="1" dirty="0" smtClean="0"/>
              <a:t> </a:t>
            </a:r>
            <a:r>
              <a:rPr lang="ru-RU" b="1" dirty="0" err="1" smtClean="0"/>
              <a:t>чи</a:t>
            </a:r>
            <a:r>
              <a:rPr lang="ru-RU" b="1" dirty="0" smtClean="0"/>
              <a:t> </a:t>
            </a:r>
            <a:r>
              <a:rPr lang="ru-RU" b="1" dirty="0" err="1" smtClean="0"/>
              <a:t>звуковий</a:t>
            </a:r>
            <a:r>
              <a:rPr lang="ru-RU" b="1" dirty="0" smtClean="0"/>
              <a:t> </a:t>
            </a:r>
            <a:r>
              <a:rPr lang="ru-RU" b="1" dirty="0" err="1" smtClean="0"/>
              <a:t>сигнал</a:t>
            </a:r>
            <a:r>
              <a:rPr lang="ru-RU" b="1" dirty="0" smtClean="0"/>
              <a:t> </a:t>
            </a:r>
            <a:r>
              <a:rPr lang="ru-RU" b="1" dirty="0" err="1" smtClean="0"/>
              <a:t>незалежно</a:t>
            </a:r>
            <a:r>
              <a:rPr lang="ru-RU" b="1" dirty="0" smtClean="0"/>
              <a:t>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наявності</a:t>
            </a:r>
            <a:r>
              <a:rPr lang="ru-RU" b="1" dirty="0" smtClean="0"/>
              <a:t> та </a:t>
            </a:r>
            <a:r>
              <a:rPr lang="ru-RU" b="1" dirty="0" err="1" smtClean="0"/>
              <a:t>положення</a:t>
            </a:r>
            <a:r>
              <a:rPr lang="ru-RU" b="1" dirty="0" smtClean="0"/>
              <a:t> шлагбаума;					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   г</a:t>
            </a:r>
            <a:r>
              <a:rPr lang="ru-RU" b="1" dirty="0" smtClean="0"/>
              <a:t>) за </a:t>
            </a:r>
            <a:r>
              <a:rPr lang="ru-RU" b="1" dirty="0" err="1" smtClean="0"/>
              <a:t>переїздом</a:t>
            </a:r>
            <a:r>
              <a:rPr lang="ru-RU" b="1" dirty="0" smtClean="0"/>
              <a:t> </a:t>
            </a:r>
            <a:r>
              <a:rPr lang="ru-RU" b="1" dirty="0" err="1" smtClean="0"/>
              <a:t>утворився</a:t>
            </a:r>
            <a:r>
              <a:rPr lang="ru-RU" b="1" dirty="0" smtClean="0"/>
              <a:t> затор, </a:t>
            </a:r>
            <a:r>
              <a:rPr lang="ru-RU" b="1" dirty="0" err="1" smtClean="0"/>
              <a:t>який</a:t>
            </a:r>
            <a:r>
              <a:rPr lang="ru-RU" b="1" dirty="0" smtClean="0"/>
              <a:t> </a:t>
            </a:r>
            <a:r>
              <a:rPr lang="ru-RU" b="1" dirty="0" err="1" smtClean="0"/>
              <a:t>змусить</a:t>
            </a:r>
            <a:r>
              <a:rPr lang="ru-RU" b="1" dirty="0" smtClean="0"/>
              <a:t> </a:t>
            </a:r>
            <a:r>
              <a:rPr lang="ru-RU" b="1" dirty="0" err="1" smtClean="0"/>
              <a:t>водія</a:t>
            </a:r>
            <a:r>
              <a:rPr lang="ru-RU" b="1" dirty="0" smtClean="0"/>
              <a:t> </a:t>
            </a:r>
            <a:r>
              <a:rPr lang="ru-RU" b="1" dirty="0" err="1" smtClean="0"/>
              <a:t>зупинитися</a:t>
            </a:r>
            <a:r>
              <a:rPr lang="ru-RU" b="1" dirty="0" smtClean="0"/>
              <a:t> на </a:t>
            </a:r>
            <a:r>
              <a:rPr lang="ru-RU" b="1" dirty="0" err="1" smtClean="0"/>
              <a:t>переїзді</a:t>
            </a:r>
            <a:r>
              <a:rPr lang="ru-RU" b="1" dirty="0" smtClean="0"/>
              <a:t>;	</a:t>
            </a:r>
            <a:r>
              <a:rPr lang="ru-RU" b="1" dirty="0" err="1" smtClean="0"/>
              <a:t>ґ</a:t>
            </a:r>
            <a:r>
              <a:rPr lang="ru-RU" b="1" dirty="0" smtClean="0"/>
              <a:t>) до </a:t>
            </a:r>
            <a:r>
              <a:rPr lang="ru-RU" b="1" dirty="0" err="1" smtClean="0"/>
              <a:t>переїзду</a:t>
            </a:r>
            <a:r>
              <a:rPr lang="ru-RU" b="1" dirty="0" smtClean="0"/>
              <a:t> в межах </a:t>
            </a:r>
            <a:r>
              <a:rPr lang="ru-RU" b="1" dirty="0" err="1" smtClean="0"/>
              <a:t>видимості</a:t>
            </a:r>
            <a:r>
              <a:rPr lang="ru-RU" b="1" dirty="0" smtClean="0"/>
              <a:t> </a:t>
            </a:r>
            <a:r>
              <a:rPr lang="ru-RU" b="1" dirty="0" err="1" smtClean="0"/>
              <a:t>наближається</a:t>
            </a:r>
            <a:r>
              <a:rPr lang="ru-RU" b="1" dirty="0" smtClean="0"/>
              <a:t> </a:t>
            </a:r>
            <a:r>
              <a:rPr lang="ru-RU" b="1" dirty="0" err="1" smtClean="0"/>
              <a:t>поїзд</a:t>
            </a:r>
            <a:r>
              <a:rPr lang="ru-RU" b="1" dirty="0" smtClean="0"/>
              <a:t> (локомотив, дрезина).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ЧЕРЕЗ ЗАЛІЗНИЧНІ ПЕРЕЇЗДИ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err="1" smtClean="0"/>
              <a:t>Забороняється</a:t>
            </a:r>
            <a:r>
              <a:rPr lang="ru-RU" dirty="0" smtClean="0"/>
              <a:t> </a:t>
            </a:r>
            <a:r>
              <a:rPr lang="ru-RU" dirty="0" err="1" smtClean="0"/>
              <a:t>самовільно</a:t>
            </a:r>
            <a:r>
              <a:rPr lang="ru-RU" dirty="0" smtClean="0"/>
              <a:t> </a:t>
            </a:r>
            <a:r>
              <a:rPr lang="ru-RU" dirty="0" err="1" smtClean="0"/>
              <a:t>відкривати</a:t>
            </a:r>
            <a:r>
              <a:rPr lang="ru-RU" dirty="0" smtClean="0"/>
              <a:t> шлагбаум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об'їжджати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об'їжджати</a:t>
            </a:r>
            <a:r>
              <a:rPr lang="ru-RU" dirty="0" smtClean="0"/>
              <a:t> </a:t>
            </a:r>
            <a:r>
              <a:rPr lang="ru-RU" dirty="0" err="1" smtClean="0"/>
              <a:t>транспортні</a:t>
            </a:r>
            <a:r>
              <a:rPr lang="ru-RU" dirty="0" smtClean="0"/>
              <a:t> </a:t>
            </a:r>
            <a:r>
              <a:rPr lang="ru-RU" dirty="0" err="1" smtClean="0"/>
              <a:t>засоби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стоять перед </a:t>
            </a:r>
            <a:r>
              <a:rPr lang="ru-RU" dirty="0" err="1" smtClean="0"/>
              <a:t>переїздом</a:t>
            </a:r>
            <a:r>
              <a:rPr lang="ru-RU" dirty="0" smtClean="0"/>
              <a:t>, коли </a:t>
            </a:r>
            <a:r>
              <a:rPr lang="ru-RU" dirty="0" err="1" smtClean="0"/>
              <a:t>рух</a:t>
            </a:r>
            <a:r>
              <a:rPr lang="ru-RU" dirty="0" smtClean="0"/>
              <a:t> через </a:t>
            </a:r>
            <a:r>
              <a:rPr lang="ru-RU" dirty="0" err="1" smtClean="0"/>
              <a:t>нього</a:t>
            </a:r>
            <a:r>
              <a:rPr lang="ru-RU" dirty="0" smtClean="0"/>
              <a:t> заборонено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4000504"/>
            <a:ext cx="3929090" cy="2593199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Tm="300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ЧЕРЕЗ ЗАЛІЗНИЧНІ ПЕРЕЇЗДИ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b="1" i="1" dirty="0" smtClean="0"/>
              <a:t>У </a:t>
            </a:r>
            <a:r>
              <a:rPr lang="ru-RU" b="1" i="1" dirty="0" err="1" smtClean="0"/>
              <a:t>разі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вимушеної</a:t>
            </a:r>
            <a:r>
              <a:rPr lang="ru-RU" b="1" i="1" dirty="0" smtClean="0"/>
              <a:t> </a:t>
            </a:r>
            <a:r>
              <a:rPr lang="ru-RU" b="1" i="1" dirty="0" err="1" smtClean="0"/>
              <a:t>зупинки</a:t>
            </a:r>
            <a:r>
              <a:rPr lang="ru-RU" b="1" i="1" dirty="0" smtClean="0"/>
              <a:t> транспортного </a:t>
            </a:r>
            <a:r>
              <a:rPr lang="ru-RU" b="1" i="1" dirty="0" err="1" smtClean="0"/>
              <a:t>засобу</a:t>
            </a:r>
            <a:r>
              <a:rPr lang="ru-RU" b="1" i="1" dirty="0" smtClean="0"/>
              <a:t> на </a:t>
            </a:r>
            <a:r>
              <a:rPr lang="ru-RU" b="1" i="1" dirty="0" err="1" smtClean="0"/>
              <a:t>переїзді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водій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зобов'язаний</a:t>
            </a:r>
            <a:r>
              <a:rPr lang="ru-RU" b="1" i="1" dirty="0" smtClean="0"/>
              <a:t> </a:t>
            </a:r>
            <a:r>
              <a:rPr lang="ru-RU" b="1" i="1" dirty="0" err="1" smtClean="0"/>
              <a:t>негайно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висадити</a:t>
            </a:r>
            <a:r>
              <a:rPr lang="ru-RU" b="1" i="1" dirty="0" smtClean="0"/>
              <a:t> людей </a:t>
            </a:r>
            <a:r>
              <a:rPr lang="ru-RU" b="1" i="1" dirty="0" err="1" smtClean="0"/>
              <a:t>і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вжити</a:t>
            </a:r>
            <a:r>
              <a:rPr lang="ru-RU" b="1" i="1" dirty="0" smtClean="0"/>
              <a:t> </a:t>
            </a:r>
            <a:r>
              <a:rPr lang="ru-RU" b="1" i="1" dirty="0" err="1" smtClean="0"/>
              <a:t>заходів</a:t>
            </a:r>
            <a:r>
              <a:rPr lang="ru-RU" b="1" i="1" dirty="0" smtClean="0"/>
              <a:t> для </a:t>
            </a:r>
            <a:r>
              <a:rPr lang="ru-RU" b="1" i="1" dirty="0" err="1" smtClean="0"/>
              <a:t>звільнення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переїзду</a:t>
            </a:r>
            <a:r>
              <a:rPr lang="ru-RU" b="1" i="1" dirty="0" smtClean="0"/>
              <a:t>, а </a:t>
            </a:r>
            <a:r>
              <a:rPr lang="ru-RU" b="1" i="1" dirty="0" err="1" smtClean="0"/>
              <a:t>якщо</a:t>
            </a:r>
            <a:r>
              <a:rPr lang="ru-RU" b="1" i="1" dirty="0" smtClean="0"/>
              <a:t> </a:t>
            </a:r>
            <a:r>
              <a:rPr lang="ru-RU" b="1" i="1" dirty="0" err="1" smtClean="0"/>
              <a:t>це</a:t>
            </a:r>
            <a:r>
              <a:rPr lang="ru-RU" b="1" i="1" dirty="0" smtClean="0"/>
              <a:t> не </a:t>
            </a:r>
            <a:r>
              <a:rPr lang="ru-RU" b="1" i="1" dirty="0" err="1" smtClean="0"/>
              <a:t>вдається</a:t>
            </a:r>
            <a:r>
              <a:rPr lang="ru-RU" b="1" i="1" dirty="0" smtClean="0"/>
              <a:t> </a:t>
            </a:r>
            <a:r>
              <a:rPr lang="ru-RU" b="1" i="1" dirty="0" err="1" smtClean="0"/>
              <a:t>зробити</a:t>
            </a:r>
            <a:r>
              <a:rPr lang="ru-RU" b="1" i="1" dirty="0" smtClean="0"/>
              <a:t>, </a:t>
            </a:r>
            <a:r>
              <a:rPr lang="ru-RU" b="1" i="1" dirty="0" err="1" smtClean="0"/>
              <a:t>він</a:t>
            </a:r>
            <a:r>
              <a:rPr lang="ru-RU" b="1" i="1" dirty="0" smtClean="0"/>
              <a:t> повинен:</a:t>
            </a:r>
            <a:r>
              <a:rPr lang="ru-RU" b="1" dirty="0" smtClean="0"/>
              <a:t>			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b="1" dirty="0" smtClean="0"/>
              <a:t>    а</a:t>
            </a:r>
            <a:r>
              <a:rPr lang="ru-RU" b="1" dirty="0" smtClean="0"/>
              <a:t>) коли </a:t>
            </a:r>
            <a:r>
              <a:rPr lang="ru-RU" b="1" dirty="0" err="1" smtClean="0"/>
              <a:t>є</a:t>
            </a:r>
            <a:r>
              <a:rPr lang="ru-RU" b="1" dirty="0" smtClean="0"/>
              <a:t> </a:t>
            </a:r>
            <a:r>
              <a:rPr lang="ru-RU" b="1" dirty="0" err="1" smtClean="0"/>
              <a:t>можливість</a:t>
            </a:r>
            <a:r>
              <a:rPr lang="ru-RU" b="1" dirty="0" smtClean="0"/>
              <a:t>, </a:t>
            </a:r>
            <a:r>
              <a:rPr lang="ru-RU" b="1" dirty="0" err="1" smtClean="0"/>
              <a:t>послати</a:t>
            </a:r>
            <a:r>
              <a:rPr lang="ru-RU" b="1" dirty="0" smtClean="0"/>
              <a:t> </a:t>
            </a:r>
            <a:r>
              <a:rPr lang="ru-RU" b="1" dirty="0" err="1" smtClean="0"/>
              <a:t>двох</a:t>
            </a:r>
            <a:r>
              <a:rPr lang="ru-RU" b="1" dirty="0" smtClean="0"/>
              <a:t> </a:t>
            </a:r>
            <a:r>
              <a:rPr lang="ru-RU" b="1" dirty="0" err="1" smtClean="0"/>
              <a:t>чоловік</a:t>
            </a:r>
            <a:r>
              <a:rPr lang="ru-RU" b="1" dirty="0" smtClean="0"/>
              <a:t> </a:t>
            </a:r>
            <a:r>
              <a:rPr lang="ru-RU" b="1" dirty="0" err="1" smtClean="0"/>
              <a:t>уздовж</a:t>
            </a:r>
            <a:r>
              <a:rPr lang="ru-RU" b="1" dirty="0" smtClean="0"/>
              <a:t> </a:t>
            </a:r>
            <a:r>
              <a:rPr lang="ru-RU" b="1" dirty="0" err="1" smtClean="0"/>
              <a:t>колій</a:t>
            </a:r>
            <a:r>
              <a:rPr lang="ru-RU" b="1" dirty="0" smtClean="0"/>
              <a:t> в </a:t>
            </a:r>
            <a:r>
              <a:rPr lang="ru-RU" b="1" dirty="0" err="1" smtClean="0"/>
              <a:t>обидва</a:t>
            </a:r>
            <a:r>
              <a:rPr lang="ru-RU" b="1" dirty="0" smtClean="0"/>
              <a:t> боки </a:t>
            </a:r>
            <a:r>
              <a:rPr lang="ru-RU" b="1" dirty="0" err="1" smtClean="0"/>
              <a:t>від</a:t>
            </a:r>
            <a:r>
              <a:rPr lang="ru-RU" b="1" dirty="0" smtClean="0"/>
              <a:t> </a:t>
            </a:r>
            <a:r>
              <a:rPr lang="ru-RU" b="1" dirty="0" err="1" smtClean="0"/>
              <a:t>переїзду</a:t>
            </a:r>
            <a:r>
              <a:rPr lang="ru-RU" b="1" dirty="0" smtClean="0"/>
              <a:t> не </a:t>
            </a:r>
            <a:r>
              <a:rPr lang="ru-RU" b="1" dirty="0" err="1" smtClean="0"/>
              <a:t>менш</a:t>
            </a:r>
            <a:r>
              <a:rPr lang="ru-RU" b="1" dirty="0" smtClean="0"/>
              <a:t> як на 1000 м (</a:t>
            </a:r>
            <a:r>
              <a:rPr lang="ru-RU" b="1" dirty="0" err="1" smtClean="0"/>
              <a:t>якщо</a:t>
            </a:r>
            <a:r>
              <a:rPr lang="ru-RU" b="1" dirty="0" smtClean="0"/>
              <a:t> одного, то в </a:t>
            </a:r>
            <a:r>
              <a:rPr lang="ru-RU" b="1" dirty="0" err="1" smtClean="0"/>
              <a:t>бік</a:t>
            </a:r>
            <a:r>
              <a:rPr lang="ru-RU" b="1" dirty="0" smtClean="0"/>
              <a:t> </a:t>
            </a:r>
            <a:r>
              <a:rPr lang="ru-RU" b="1" dirty="0" err="1" smtClean="0"/>
              <a:t>ймовірної</a:t>
            </a:r>
            <a:r>
              <a:rPr lang="ru-RU" b="1" dirty="0" smtClean="0"/>
              <a:t> </a:t>
            </a:r>
            <a:r>
              <a:rPr lang="ru-RU" b="1" dirty="0" err="1" smtClean="0"/>
              <a:t>появи</a:t>
            </a:r>
            <a:r>
              <a:rPr lang="ru-RU" b="1" dirty="0" smtClean="0"/>
              <a:t> </a:t>
            </a:r>
            <a:r>
              <a:rPr lang="ru-RU" b="1" dirty="0" err="1" smtClean="0"/>
              <a:t>поїзда</a:t>
            </a:r>
            <a:r>
              <a:rPr lang="ru-RU" b="1" dirty="0" smtClean="0"/>
              <a:t>, а на </a:t>
            </a:r>
            <a:r>
              <a:rPr lang="ru-RU" b="1" dirty="0" err="1" smtClean="0"/>
              <a:t>одноколійних</a:t>
            </a:r>
            <a:r>
              <a:rPr lang="ru-RU" b="1" dirty="0" smtClean="0"/>
              <a:t> </a:t>
            </a:r>
            <a:r>
              <a:rPr lang="ru-RU" b="1" dirty="0" err="1" smtClean="0"/>
              <a:t>переїздах</a:t>
            </a:r>
            <a:r>
              <a:rPr lang="ru-RU" b="1" dirty="0" smtClean="0"/>
              <a:t> — у </a:t>
            </a:r>
            <a:r>
              <a:rPr lang="ru-RU" b="1" dirty="0" err="1" smtClean="0"/>
              <a:t>бік</a:t>
            </a:r>
            <a:r>
              <a:rPr lang="ru-RU" b="1" dirty="0" smtClean="0"/>
              <a:t> </a:t>
            </a:r>
            <a:r>
              <a:rPr lang="ru-RU" b="1" dirty="0" err="1" smtClean="0"/>
              <a:t>гіршої</a:t>
            </a:r>
            <a:r>
              <a:rPr lang="ru-RU" b="1" dirty="0" smtClean="0"/>
              <a:t> </a:t>
            </a:r>
            <a:r>
              <a:rPr lang="ru-RU" b="1" dirty="0" err="1" smtClean="0"/>
              <a:t>видимості</a:t>
            </a:r>
            <a:r>
              <a:rPr lang="ru-RU" b="1" dirty="0" smtClean="0"/>
              <a:t> </a:t>
            </a:r>
            <a:r>
              <a:rPr lang="ru-RU" b="1" dirty="0" err="1" smtClean="0"/>
              <a:t>залізничної</a:t>
            </a:r>
            <a:r>
              <a:rPr lang="ru-RU" b="1" dirty="0" smtClean="0"/>
              <a:t> </a:t>
            </a:r>
            <a:r>
              <a:rPr lang="ru-RU" b="1" dirty="0" err="1" smtClean="0"/>
              <a:t>колії</a:t>
            </a:r>
            <a:r>
              <a:rPr lang="ru-RU" b="1" dirty="0" smtClean="0"/>
              <a:t>), пояснивши </a:t>
            </a:r>
            <a:r>
              <a:rPr lang="ru-RU" b="1" dirty="0" err="1" smtClean="0"/>
              <a:t>їм</a:t>
            </a:r>
            <a:r>
              <a:rPr lang="ru-RU" b="1" dirty="0" smtClean="0"/>
              <a:t> правила </a:t>
            </a:r>
            <a:r>
              <a:rPr lang="ru-RU" b="1" dirty="0" err="1" smtClean="0"/>
              <a:t>подавання</a:t>
            </a:r>
            <a:r>
              <a:rPr lang="ru-RU" b="1" dirty="0" smtClean="0"/>
              <a:t> сигналу </a:t>
            </a:r>
            <a:r>
              <a:rPr lang="ru-RU" b="1" dirty="0" err="1" smtClean="0"/>
              <a:t>зупинки</a:t>
            </a:r>
            <a:r>
              <a:rPr lang="ru-RU" b="1" dirty="0" smtClean="0"/>
              <a:t> </a:t>
            </a:r>
            <a:r>
              <a:rPr lang="ru-RU" b="1" dirty="0" err="1" smtClean="0"/>
              <a:t>машиністу</a:t>
            </a:r>
            <a:r>
              <a:rPr lang="ru-RU" b="1" dirty="0" smtClean="0"/>
              <a:t> </a:t>
            </a:r>
            <a:r>
              <a:rPr lang="ru-RU" b="1" dirty="0" err="1" smtClean="0"/>
              <a:t>поїзда</a:t>
            </a:r>
            <a:r>
              <a:rPr lang="ru-RU" b="1" dirty="0" smtClean="0"/>
              <a:t> (локомотива, </a:t>
            </a:r>
            <a:r>
              <a:rPr lang="ru-RU" b="1" dirty="0" err="1" smtClean="0"/>
              <a:t>дрезини</a:t>
            </a:r>
            <a:r>
              <a:rPr lang="ru-RU" b="1" dirty="0" smtClean="0"/>
              <a:t>),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наближається</a:t>
            </a:r>
            <a:r>
              <a:rPr lang="ru-RU" b="1" dirty="0" smtClean="0"/>
              <a:t>;</a:t>
            </a:r>
          </a:p>
          <a:p>
            <a:pPr>
              <a:buNone/>
            </a:pPr>
            <a:r>
              <a:rPr lang="ru-RU" b="1" dirty="0" smtClean="0"/>
              <a:t>	</a:t>
            </a:r>
            <a:endParaRPr lang="ru-RU" b="1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00570"/>
            <a:ext cx="1789004" cy="1339729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000372"/>
            <a:ext cx="1714480" cy="1205851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43702" y="5286388"/>
            <a:ext cx="2120085" cy="1314453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1500174"/>
            <a:ext cx="1805945" cy="1143003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Tm="3000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ЧЕРЕЗ ЗАЛІЗНИЧНІ ПЕРЕЇЗДИ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42976" y="1500174"/>
            <a:ext cx="8001024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/>
              <a:t>б) </a:t>
            </a:r>
            <a:r>
              <a:rPr lang="ru-RU" sz="2800" b="1" dirty="0" err="1" smtClean="0"/>
              <a:t>залишатися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біля</a:t>
            </a:r>
            <a:r>
              <a:rPr lang="ru-RU" sz="2800" b="1" dirty="0" smtClean="0"/>
              <a:t> транспортного </a:t>
            </a:r>
            <a:r>
              <a:rPr lang="ru-RU" sz="2800" b="1" dirty="0" err="1" smtClean="0"/>
              <a:t>засобу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і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подаючи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сигнали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загальної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тривоги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вживати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всіх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заходів</a:t>
            </a:r>
            <a:r>
              <a:rPr lang="ru-RU" sz="2800" b="1" dirty="0" smtClean="0"/>
              <a:t> для </a:t>
            </a:r>
            <a:r>
              <a:rPr lang="ru-RU" sz="2800" b="1" dirty="0" err="1" smtClean="0"/>
              <a:t>звільнення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переїзду</a:t>
            </a:r>
            <a:r>
              <a:rPr lang="ru-RU" sz="2800" b="1" dirty="0" smtClean="0"/>
              <a:t>;		</a:t>
            </a: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 </a:t>
            </a:r>
            <a:r>
              <a:rPr lang="ru-RU" sz="2800" b="1" dirty="0" smtClean="0"/>
              <a:t>в) у </a:t>
            </a:r>
            <a:r>
              <a:rPr lang="ru-RU" sz="2800" b="1" dirty="0" err="1" smtClean="0"/>
              <a:t>разі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появи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поїзда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бігти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йому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назустріч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подаючи</a:t>
            </a:r>
            <a:r>
              <a:rPr lang="ru-RU" sz="2800" b="1" dirty="0" smtClean="0"/>
              <a:t> сигнал </a:t>
            </a:r>
            <a:r>
              <a:rPr lang="ru-RU" sz="2800" b="1" dirty="0" err="1" smtClean="0"/>
              <a:t>зупинки</a:t>
            </a:r>
            <a:r>
              <a:rPr lang="ru-RU" sz="2800" b="1" dirty="0" smtClean="0"/>
              <a:t>.</a:t>
            </a:r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uk-UA" b="1" dirty="0" smtClean="0"/>
          </a:p>
          <a:p>
            <a:pPr>
              <a:buNone/>
            </a:pPr>
            <a:endParaRPr lang="ru-RU" b="1" dirty="0"/>
          </a:p>
        </p:txBody>
      </p:sp>
      <p:pic>
        <p:nvPicPr>
          <p:cNvPr id="2048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4071942"/>
            <a:ext cx="3429034" cy="2286023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29256" y="3643314"/>
            <a:ext cx="3402341" cy="2714634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Tm="3000"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ЧЕРЕЗ ЗАЛІЗНИЧНІ ПЕРЕЇЗДИ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Сигналом </a:t>
            </a:r>
            <a:r>
              <a:rPr lang="ru-RU" b="1" dirty="0" err="1" smtClean="0"/>
              <a:t>зупинки</a:t>
            </a:r>
            <a:r>
              <a:rPr lang="ru-RU" b="1" dirty="0" smtClean="0"/>
              <a:t> </a:t>
            </a:r>
            <a:r>
              <a:rPr lang="ru-RU" b="1" dirty="0" err="1" smtClean="0"/>
              <a:t>поїзда</a:t>
            </a:r>
            <a:r>
              <a:rPr lang="ru-RU" b="1" dirty="0" smtClean="0"/>
              <a:t> (локомотива, </a:t>
            </a:r>
            <a:r>
              <a:rPr lang="ru-RU" b="1" dirty="0" err="1" smtClean="0"/>
              <a:t>дрезини</a:t>
            </a:r>
            <a:r>
              <a:rPr lang="ru-RU" b="1" dirty="0" smtClean="0"/>
              <a:t>) </a:t>
            </a:r>
            <a:r>
              <a:rPr lang="ru-RU" b="1" dirty="0" err="1" smtClean="0"/>
              <a:t>є</a:t>
            </a:r>
            <a:r>
              <a:rPr lang="ru-RU" b="1" dirty="0" smtClean="0"/>
              <a:t> </a:t>
            </a:r>
            <a:r>
              <a:rPr lang="ru-RU" b="1" dirty="0" err="1" smtClean="0"/>
              <a:t>круговий</a:t>
            </a:r>
            <a:r>
              <a:rPr lang="ru-RU" b="1" dirty="0" smtClean="0"/>
              <a:t> </a:t>
            </a:r>
            <a:r>
              <a:rPr lang="ru-RU" b="1" dirty="0" err="1" smtClean="0"/>
              <a:t>рух</a:t>
            </a:r>
            <a:r>
              <a:rPr lang="ru-RU" b="1" dirty="0" smtClean="0"/>
              <a:t> руки (у </a:t>
            </a:r>
            <a:r>
              <a:rPr lang="ru-RU" b="1" dirty="0" err="1" smtClean="0"/>
              <a:t>світлу</a:t>
            </a:r>
            <a:r>
              <a:rPr lang="ru-RU" b="1" dirty="0" smtClean="0"/>
              <a:t> пору — </a:t>
            </a:r>
            <a:r>
              <a:rPr lang="ru-RU" b="1" dirty="0" err="1" smtClean="0"/>
              <a:t>із</a:t>
            </a:r>
            <a:r>
              <a:rPr lang="ru-RU" b="1" dirty="0" smtClean="0"/>
              <a:t> шматком </a:t>
            </a:r>
            <a:r>
              <a:rPr lang="ru-RU" b="1" dirty="0" err="1" smtClean="0"/>
              <a:t>яскравої</a:t>
            </a:r>
            <a:r>
              <a:rPr lang="ru-RU" b="1" dirty="0" smtClean="0"/>
              <a:t> </a:t>
            </a:r>
            <a:r>
              <a:rPr lang="ru-RU" b="1" dirty="0" err="1" smtClean="0"/>
              <a:t>тканини</a:t>
            </a:r>
            <a:r>
              <a:rPr lang="ru-RU" b="1" dirty="0" smtClean="0"/>
              <a:t>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будь-яким</a:t>
            </a:r>
            <a:r>
              <a:rPr lang="ru-RU" b="1" dirty="0" smtClean="0"/>
              <a:t> добре </a:t>
            </a:r>
            <a:r>
              <a:rPr lang="ru-RU" b="1" dirty="0" err="1" smtClean="0"/>
              <a:t>помітним</a:t>
            </a:r>
            <a:r>
              <a:rPr lang="ru-RU" b="1" dirty="0" smtClean="0"/>
              <a:t> предметом, у темну пору </a:t>
            </a:r>
            <a:r>
              <a:rPr lang="ru-RU" b="1" dirty="0" err="1" smtClean="0"/>
              <a:t>доби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в </a:t>
            </a:r>
            <a:r>
              <a:rPr lang="ru-RU" b="1" dirty="0" err="1" smtClean="0"/>
              <a:t>умовах</a:t>
            </a:r>
            <a:r>
              <a:rPr lang="ru-RU" b="1" dirty="0" smtClean="0"/>
              <a:t> </a:t>
            </a:r>
            <a:r>
              <a:rPr lang="ru-RU" b="1" dirty="0" err="1" smtClean="0"/>
              <a:t>недостатньої</a:t>
            </a:r>
            <a:r>
              <a:rPr lang="ru-RU" b="1" dirty="0" smtClean="0"/>
              <a:t> </a:t>
            </a:r>
            <a:r>
              <a:rPr lang="ru-RU" b="1" dirty="0" err="1" smtClean="0"/>
              <a:t>видимості</a:t>
            </a:r>
            <a:r>
              <a:rPr lang="ru-RU" b="1" dirty="0" smtClean="0"/>
              <a:t> — </a:t>
            </a:r>
            <a:r>
              <a:rPr lang="ru-RU" b="1" dirty="0" err="1" smtClean="0"/>
              <a:t>з</a:t>
            </a:r>
            <a:r>
              <a:rPr lang="ru-RU" b="1" dirty="0" smtClean="0"/>
              <a:t> факелом </a:t>
            </a:r>
            <a:r>
              <a:rPr lang="ru-RU" b="1" dirty="0" err="1" smtClean="0"/>
              <a:t>або</a:t>
            </a:r>
            <a:r>
              <a:rPr lang="ru-RU" b="1" dirty="0" smtClean="0"/>
              <a:t> </a:t>
            </a:r>
            <a:r>
              <a:rPr lang="ru-RU" b="1" dirty="0" err="1" smtClean="0"/>
              <a:t>ліхтарем</a:t>
            </a:r>
            <a:r>
              <a:rPr lang="ru-RU" b="1" dirty="0" smtClean="0"/>
              <a:t>).</a:t>
            </a:r>
          </a:p>
          <a:p>
            <a:pPr>
              <a:buNone/>
            </a:pPr>
            <a:r>
              <a:rPr lang="ru-RU" b="1" dirty="0" smtClean="0"/>
              <a:t>Сигналом </a:t>
            </a:r>
            <a:r>
              <a:rPr lang="ru-RU" b="1" dirty="0" err="1" smtClean="0"/>
              <a:t>загальної</a:t>
            </a:r>
            <a:r>
              <a:rPr lang="ru-RU" b="1" dirty="0" smtClean="0"/>
              <a:t> </a:t>
            </a:r>
            <a:r>
              <a:rPr lang="ru-RU" b="1" dirty="0" err="1" smtClean="0"/>
              <a:t>тривоги</a:t>
            </a:r>
            <a:r>
              <a:rPr lang="ru-RU" b="1" dirty="0" smtClean="0"/>
              <a:t> </a:t>
            </a:r>
            <a:r>
              <a:rPr lang="ru-RU" b="1" dirty="0" err="1" smtClean="0"/>
              <a:t>є</a:t>
            </a:r>
            <a:r>
              <a:rPr lang="ru-RU" b="1" dirty="0" smtClean="0"/>
              <a:t> </a:t>
            </a:r>
            <a:r>
              <a:rPr lang="ru-RU" b="1" dirty="0" err="1" smtClean="0"/>
              <a:t>серії</a:t>
            </a:r>
            <a:r>
              <a:rPr lang="ru-RU" b="1" dirty="0" smtClean="0"/>
              <a:t> </a:t>
            </a:r>
            <a:r>
              <a:rPr lang="ru-RU" b="1" dirty="0" err="1" smtClean="0"/>
              <a:t>звукових</a:t>
            </a:r>
            <a:r>
              <a:rPr lang="ru-RU" b="1" dirty="0" smtClean="0"/>
              <a:t> </a:t>
            </a:r>
            <a:r>
              <a:rPr lang="ru-RU" b="1" dirty="0" err="1" smtClean="0"/>
              <a:t>сигналів</a:t>
            </a:r>
            <a:r>
              <a:rPr lang="ru-RU" b="1" dirty="0" smtClean="0"/>
              <a:t> транспортного </a:t>
            </a:r>
            <a:r>
              <a:rPr lang="ru-RU" b="1" dirty="0" err="1" smtClean="0"/>
              <a:t>засобу</a:t>
            </a:r>
            <a:r>
              <a:rPr lang="ru-RU" b="1" dirty="0" smtClean="0"/>
              <a:t>, </a:t>
            </a:r>
            <a:r>
              <a:rPr lang="ru-RU" b="1" dirty="0" err="1" smtClean="0"/>
              <a:t>що</a:t>
            </a:r>
            <a:r>
              <a:rPr lang="ru-RU" b="1" dirty="0" smtClean="0"/>
              <a:t> </a:t>
            </a:r>
            <a:r>
              <a:rPr lang="ru-RU" b="1" dirty="0" err="1" smtClean="0"/>
              <a:t>складаються</a:t>
            </a:r>
            <a:r>
              <a:rPr lang="ru-RU" b="1" dirty="0" smtClean="0"/>
              <a:t> </a:t>
            </a:r>
            <a:r>
              <a:rPr lang="ru-RU" b="1" dirty="0" err="1" smtClean="0"/>
              <a:t>з</a:t>
            </a:r>
            <a:r>
              <a:rPr lang="ru-RU" b="1" dirty="0" smtClean="0"/>
              <a:t> одного </a:t>
            </a:r>
            <a:r>
              <a:rPr lang="ru-RU" b="1" dirty="0" err="1" smtClean="0"/>
              <a:t>довгого</a:t>
            </a:r>
            <a:r>
              <a:rPr lang="ru-RU" b="1" dirty="0" smtClean="0"/>
              <a:t> </a:t>
            </a:r>
            <a:r>
              <a:rPr lang="ru-RU" b="1" dirty="0" err="1" smtClean="0"/>
              <a:t>і</a:t>
            </a:r>
            <a:r>
              <a:rPr lang="ru-RU" b="1" dirty="0" smtClean="0"/>
              <a:t> </a:t>
            </a:r>
            <a:r>
              <a:rPr lang="ru-RU" b="1" dirty="0" err="1" smtClean="0"/>
              <a:t>трьох</a:t>
            </a:r>
            <a:r>
              <a:rPr lang="ru-RU" b="1" dirty="0" smtClean="0"/>
              <a:t> коротких </a:t>
            </a:r>
            <a:r>
              <a:rPr lang="ru-RU" b="1" dirty="0" err="1" smtClean="0"/>
              <a:t>сигналів</a:t>
            </a:r>
            <a:r>
              <a:rPr lang="ru-RU" b="1" dirty="0" smtClean="0"/>
              <a:t>.	</a:t>
            </a:r>
            <a:endParaRPr lang="ru-RU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РУХ ЧЕРЕЗ ЗАЛІЗНИЧНІ ПЕРЕЇЗДИ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2800" b="1" dirty="0" smtClean="0"/>
              <a:t>Стадо </a:t>
            </a:r>
            <a:r>
              <a:rPr lang="ru-RU" sz="2800" b="1" dirty="0" err="1" smtClean="0"/>
              <a:t>тварин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дозволяється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переганяти</a:t>
            </a:r>
            <a:endParaRPr lang="ru-RU" sz="2800" b="1" dirty="0" smtClean="0"/>
          </a:p>
          <a:p>
            <a:pPr>
              <a:buNone/>
            </a:pPr>
            <a:r>
              <a:rPr lang="ru-RU" sz="2800" b="1" dirty="0" smtClean="0"/>
              <a:t>через </a:t>
            </a:r>
            <a:r>
              <a:rPr lang="ru-RU" sz="2800" b="1" dirty="0" err="1" smtClean="0"/>
              <a:t>переїзд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тільки</a:t>
            </a:r>
            <a:r>
              <a:rPr lang="ru-RU" sz="2800" b="1" dirty="0" smtClean="0"/>
              <a:t> за </a:t>
            </a:r>
            <a:r>
              <a:rPr lang="ru-RU" sz="2800" b="1" dirty="0" err="1" smtClean="0"/>
              <a:t>достатньої</a:t>
            </a:r>
            <a:endParaRPr lang="ru-RU" sz="2800" b="1" dirty="0" smtClean="0"/>
          </a:p>
          <a:p>
            <a:pPr>
              <a:buNone/>
            </a:pPr>
            <a:r>
              <a:rPr lang="ru-RU" sz="2800" b="1" dirty="0" err="1" smtClean="0"/>
              <a:t>кількості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погоничів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але</a:t>
            </a:r>
            <a:r>
              <a:rPr lang="ru-RU" sz="2800" b="1" dirty="0" smtClean="0"/>
              <a:t> не </a:t>
            </a:r>
            <a:r>
              <a:rPr lang="ru-RU" sz="2800" b="1" dirty="0" err="1" smtClean="0"/>
              <a:t>менше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трьох</a:t>
            </a:r>
            <a:r>
              <a:rPr lang="ru-RU" sz="2800" b="1" dirty="0" smtClean="0"/>
              <a:t>.</a:t>
            </a:r>
          </a:p>
          <a:p>
            <a:pPr>
              <a:buNone/>
            </a:pPr>
            <a:r>
              <a:rPr lang="ru-RU" sz="2800" b="1" dirty="0" err="1" smtClean="0"/>
              <a:t>Переводити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поодиноких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тварин</a:t>
            </a:r>
            <a:r>
              <a:rPr lang="ru-RU" sz="2800" b="1" dirty="0" smtClean="0"/>
              <a:t> (</a:t>
            </a:r>
            <a:r>
              <a:rPr lang="ru-RU" sz="2800" b="1" dirty="0" smtClean="0"/>
              <a:t>не</a:t>
            </a:r>
          </a:p>
          <a:p>
            <a:pPr>
              <a:buNone/>
            </a:pPr>
            <a:r>
              <a:rPr lang="ru-RU" sz="2800" b="1" dirty="0" err="1" smtClean="0"/>
              <a:t>більше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двох</a:t>
            </a:r>
            <a:r>
              <a:rPr lang="ru-RU" sz="2800" b="1" dirty="0" smtClean="0"/>
              <a:t> на одного </a:t>
            </a:r>
            <a:r>
              <a:rPr lang="ru-RU" sz="2800" b="1" dirty="0" err="1" smtClean="0"/>
              <a:t>погонича</a:t>
            </a:r>
            <a:r>
              <a:rPr lang="ru-RU" sz="2800" b="1" dirty="0" smtClean="0"/>
              <a:t>)</a:t>
            </a:r>
          </a:p>
          <a:p>
            <a:pPr>
              <a:buNone/>
            </a:pPr>
            <a:r>
              <a:rPr lang="ru-RU" sz="2800" b="1" dirty="0" err="1" smtClean="0"/>
              <a:t>необхідно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лише</a:t>
            </a:r>
            <a:r>
              <a:rPr lang="ru-RU" sz="2800" b="1" dirty="0" smtClean="0"/>
              <a:t> за </a:t>
            </a:r>
            <a:r>
              <a:rPr lang="ru-RU" sz="2800" b="1" dirty="0" err="1" smtClean="0"/>
              <a:t>вуздечку</a:t>
            </a:r>
            <a:r>
              <a:rPr lang="ru-RU" sz="2800" b="1" dirty="0" smtClean="0"/>
              <a:t>, </a:t>
            </a:r>
            <a:r>
              <a:rPr lang="ru-RU" sz="2800" b="1" dirty="0" err="1" smtClean="0"/>
              <a:t>повід</a:t>
            </a:r>
            <a:r>
              <a:rPr lang="ru-RU" sz="2800" b="1" dirty="0" smtClean="0"/>
              <a:t>.</a:t>
            </a:r>
          </a:p>
          <a:p>
            <a:endParaRPr lang="ru-RU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4786322"/>
            <a:ext cx="1905013" cy="1428760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4786322"/>
            <a:ext cx="2286016" cy="1714512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4643446"/>
            <a:ext cx="2857503" cy="1714502"/>
          </a:xfrm>
          <a:prstGeom prst="rect">
            <a:avLst/>
          </a:prstGeom>
          <a:noFill/>
          <a:ln w="9525">
            <a:solidFill>
              <a:schemeClr val="accent3">
                <a:lumMod val="60000"/>
                <a:lumOff val="4000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Tm="30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95</TotalTime>
  <Words>313</Words>
  <PresentationFormat>Экран (4:3)</PresentationFormat>
  <Paragraphs>59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Солнцестояние</vt:lpstr>
      <vt:lpstr>Слайд 1</vt:lpstr>
      <vt:lpstr>РУХ ЧЕРЕЗ ЗАЛІЗНИЧНІ ПЕРЕЇЗДИ</vt:lpstr>
      <vt:lpstr>РУХ ЧЕРЕЗ ЗАЛІЗНИЧНІ ПЕРЕЇЗДИ</vt:lpstr>
      <vt:lpstr>РУХ ЧЕРЕЗ ЗАЛІЗНИЧНІ ПЕРЕЇЗДИ</vt:lpstr>
      <vt:lpstr>РУХ ЧЕРЕЗ ЗАЛІЗНИЧНІ ПЕРЕЇЗДИ</vt:lpstr>
      <vt:lpstr>РУХ ЧЕРЕЗ ЗАЛІЗНИЧНІ ПЕРЕЇЗДИ</vt:lpstr>
      <vt:lpstr>РУХ ЧЕРЕЗ ЗАЛІЗНИЧНІ ПЕРЕЇЗДИ</vt:lpstr>
      <vt:lpstr>РУХ ЧЕРЕЗ ЗАЛІЗНИЧНІ ПЕРЕЇЗДИ</vt:lpstr>
      <vt:lpstr>РУХ ЧЕРЕЗ ЗАЛІЗНИЧНІ ПЕРЕЇЗДИ</vt:lpstr>
      <vt:lpstr>РУХ ЧЕРЕЗ ЗАЛІЗНИЧНІ ПЕРЕЇЗДИ</vt:lpstr>
      <vt:lpstr>РУХ ЧЕРЕЗ ЗАЛІЗНИЧНІ ПЕРЕЇЗДИ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11</cp:revision>
  <dcterms:created xsi:type="dcterms:W3CDTF">2012-11-09T06:24:07Z</dcterms:created>
  <dcterms:modified xsi:type="dcterms:W3CDTF">2012-11-09T08:10:38Z</dcterms:modified>
</cp:coreProperties>
</file>