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  <p:sldId id="269" r:id="rId14"/>
    <p:sldId id="270" r:id="rId15"/>
    <p:sldId id="271" r:id="rId16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33D5BF-48BE-4D7B-91F1-7DD3E9F72688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213CEE-E04C-4343-8C81-D0F479EBFEA6}">
      <dgm:prSet/>
      <dgm:spPr/>
      <dgm:t>
        <a:bodyPr/>
        <a:lstStyle/>
        <a:p>
          <a:pPr rtl="0"/>
          <a:r>
            <a:rPr lang="uk-UA" b="0" baseline="0" smtClean="0"/>
            <a:t>Життєве та професійне кредо</a:t>
          </a:r>
          <a:endParaRPr lang="ru-RU"/>
        </a:p>
      </dgm:t>
    </dgm:pt>
    <dgm:pt modelId="{003B9946-2CAF-43AE-B61C-E84AB0E5F4C7}" type="parTrans" cxnId="{D59001D9-5832-48B9-854C-538386DDDE30}">
      <dgm:prSet/>
      <dgm:spPr/>
      <dgm:t>
        <a:bodyPr/>
        <a:lstStyle/>
        <a:p>
          <a:endParaRPr lang="ru-RU"/>
        </a:p>
      </dgm:t>
    </dgm:pt>
    <dgm:pt modelId="{E362A3A7-AC83-4E87-98A7-1B76EE014037}" type="sibTrans" cxnId="{D59001D9-5832-48B9-854C-538386DDDE30}">
      <dgm:prSet/>
      <dgm:spPr/>
      <dgm:t>
        <a:bodyPr/>
        <a:lstStyle/>
        <a:p>
          <a:endParaRPr lang="ru-RU"/>
        </a:p>
      </dgm:t>
    </dgm:pt>
    <dgm:pt modelId="{71289E8E-A0F9-4E0C-AC86-5C4D89765E47}" type="pres">
      <dgm:prSet presAssocID="{D533D5BF-48BE-4D7B-91F1-7DD3E9F7268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A11349-97B6-40A7-814A-1D81A20FE43F}" type="pres">
      <dgm:prSet presAssocID="{3F213CEE-E04C-4343-8C81-D0F479EBFEA6}" presName="composite" presStyleCnt="0"/>
      <dgm:spPr/>
    </dgm:pt>
    <dgm:pt modelId="{706C9192-8AD2-41EA-BD44-0ED080E5D68F}" type="pres">
      <dgm:prSet presAssocID="{3F213CEE-E04C-4343-8C81-D0F479EBFEA6}" presName="imgShp" presStyleLbl="fgImgPlace1" presStyleIdx="0" presStyleCnt="1" custScaleX="8949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C5C1533-1FD0-478C-9A01-E2B17EDC3757}" type="pres">
      <dgm:prSet presAssocID="{3F213CEE-E04C-4343-8C81-D0F479EBFEA6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9001D9-5832-48B9-854C-538386DDDE30}" srcId="{D533D5BF-48BE-4D7B-91F1-7DD3E9F72688}" destId="{3F213CEE-E04C-4343-8C81-D0F479EBFEA6}" srcOrd="0" destOrd="0" parTransId="{003B9946-2CAF-43AE-B61C-E84AB0E5F4C7}" sibTransId="{E362A3A7-AC83-4E87-98A7-1B76EE014037}"/>
    <dgm:cxn modelId="{137D880C-64CA-4BD2-A3C3-BB0315B116A4}" type="presOf" srcId="{3F213CEE-E04C-4343-8C81-D0F479EBFEA6}" destId="{1C5C1533-1FD0-478C-9A01-E2B17EDC3757}" srcOrd="0" destOrd="0" presId="urn:microsoft.com/office/officeart/2005/8/layout/vList3"/>
    <dgm:cxn modelId="{05935424-9CF9-4C7D-B414-DF79DBCF97DB}" type="presOf" srcId="{D533D5BF-48BE-4D7B-91F1-7DD3E9F72688}" destId="{71289E8E-A0F9-4E0C-AC86-5C4D89765E47}" srcOrd="0" destOrd="0" presId="urn:microsoft.com/office/officeart/2005/8/layout/vList3"/>
    <dgm:cxn modelId="{1EBCAE72-3295-43A2-AA49-320EC4837324}" type="presParOf" srcId="{71289E8E-A0F9-4E0C-AC86-5C4D89765E47}" destId="{0BA11349-97B6-40A7-814A-1D81A20FE43F}" srcOrd="0" destOrd="0" presId="urn:microsoft.com/office/officeart/2005/8/layout/vList3"/>
    <dgm:cxn modelId="{0838F09A-5C47-4238-95F1-FFCE00D3FE6E}" type="presParOf" srcId="{0BA11349-97B6-40A7-814A-1D81A20FE43F}" destId="{706C9192-8AD2-41EA-BD44-0ED080E5D68F}" srcOrd="0" destOrd="0" presId="urn:microsoft.com/office/officeart/2005/8/layout/vList3"/>
    <dgm:cxn modelId="{7169725C-2BF6-4D02-81B2-4D45FFCC68E7}" type="presParOf" srcId="{0BA11349-97B6-40A7-814A-1D81A20FE43F}" destId="{1C5C1533-1FD0-478C-9A01-E2B17EDC375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CB0A8A-40DD-465A-B55D-60F85926DE5B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9D98DC-C0FF-41BB-B5B8-2635B6E0DDE6}">
      <dgm:prSet phldrT="[Текст]" custT="1"/>
      <dgm:spPr/>
      <dgm:t>
        <a:bodyPr/>
        <a:lstStyle/>
        <a:p>
          <a:r>
            <a:rPr lang="uk-UA" sz="1600" dirty="0" smtClean="0"/>
            <a:t>Дидактичні можливості інформаційних технологій при вивчені біології</a:t>
          </a:r>
        </a:p>
        <a:p>
          <a:r>
            <a:rPr lang="uk-UA" sz="1600" dirty="0" smtClean="0"/>
            <a:t>Для учнів</a:t>
          </a:r>
          <a:endParaRPr lang="ru-RU" sz="1600" dirty="0"/>
        </a:p>
      </dgm:t>
    </dgm:pt>
    <dgm:pt modelId="{DC08BF38-E643-4FE0-8B9D-A6C2538BCCBA}" type="parTrans" cxnId="{D6EAFF8F-0AF7-4010-A773-39944A5D3623}">
      <dgm:prSet/>
      <dgm:spPr/>
      <dgm:t>
        <a:bodyPr/>
        <a:lstStyle/>
        <a:p>
          <a:endParaRPr lang="ru-RU"/>
        </a:p>
      </dgm:t>
    </dgm:pt>
    <dgm:pt modelId="{426E0E8C-070B-40E3-84FE-24A366AE383E}" type="sibTrans" cxnId="{D6EAFF8F-0AF7-4010-A773-39944A5D3623}">
      <dgm:prSet/>
      <dgm:spPr/>
      <dgm:t>
        <a:bodyPr/>
        <a:lstStyle/>
        <a:p>
          <a:endParaRPr lang="ru-RU"/>
        </a:p>
      </dgm:t>
    </dgm:pt>
    <dgm:pt modelId="{ECC49CAB-5286-4C66-BAB9-1281B93683A6}">
      <dgm:prSet phldrT="[Текст]" custT="1"/>
      <dgm:spPr/>
      <dgm:t>
        <a:bodyPr/>
        <a:lstStyle/>
        <a:p>
          <a:r>
            <a:rPr lang="uk-UA" sz="1400" dirty="0" smtClean="0"/>
            <a:t>Можливість яскравого самоствердження через виконання наукових проектів, створення презентацій</a:t>
          </a:r>
          <a:endParaRPr lang="ru-RU" sz="1400" dirty="0"/>
        </a:p>
      </dgm:t>
    </dgm:pt>
    <dgm:pt modelId="{25A3505A-51C0-40C4-8E4A-B4AE4471E1AA}" type="parTrans" cxnId="{08C2EB5F-6501-4F5C-A8A0-E54D222AB515}">
      <dgm:prSet/>
      <dgm:spPr/>
      <dgm:t>
        <a:bodyPr/>
        <a:lstStyle/>
        <a:p>
          <a:endParaRPr lang="ru-RU"/>
        </a:p>
      </dgm:t>
    </dgm:pt>
    <dgm:pt modelId="{C3172A37-A7E5-40F5-B672-182303B699A8}" type="sibTrans" cxnId="{08C2EB5F-6501-4F5C-A8A0-E54D222AB515}">
      <dgm:prSet/>
      <dgm:spPr/>
      <dgm:t>
        <a:bodyPr/>
        <a:lstStyle/>
        <a:p>
          <a:endParaRPr lang="ru-RU"/>
        </a:p>
      </dgm:t>
    </dgm:pt>
    <dgm:pt modelId="{297BBF91-79A2-46B3-B928-60E21E23561F}">
      <dgm:prSet phldrT="[Текст]" custT="1"/>
      <dgm:spPr/>
      <dgm:t>
        <a:bodyPr/>
        <a:lstStyle/>
        <a:p>
          <a:r>
            <a:rPr lang="uk-UA" sz="1400" dirty="0" smtClean="0"/>
            <a:t>Вироблення навичок для практичного застосування у сучасному інформаційному середовищі</a:t>
          </a:r>
          <a:endParaRPr lang="ru-RU" sz="1400" dirty="0"/>
        </a:p>
      </dgm:t>
    </dgm:pt>
    <dgm:pt modelId="{FAFB80CA-DC30-4009-8773-8E676631A03E}" type="parTrans" cxnId="{83FD6EF6-BF3F-4728-97A3-B4C2FF876747}">
      <dgm:prSet/>
      <dgm:spPr/>
      <dgm:t>
        <a:bodyPr/>
        <a:lstStyle/>
        <a:p>
          <a:endParaRPr lang="ru-RU"/>
        </a:p>
      </dgm:t>
    </dgm:pt>
    <dgm:pt modelId="{E1644428-587A-4613-AB9E-0A69C08A0DBE}" type="sibTrans" cxnId="{83FD6EF6-BF3F-4728-97A3-B4C2FF876747}">
      <dgm:prSet/>
      <dgm:spPr/>
      <dgm:t>
        <a:bodyPr/>
        <a:lstStyle/>
        <a:p>
          <a:endParaRPr lang="ru-RU"/>
        </a:p>
      </dgm:t>
    </dgm:pt>
    <dgm:pt modelId="{868C114E-BC3F-47C9-A145-D7668FEE87B5}">
      <dgm:prSet phldrT="[Текст]" custT="1"/>
      <dgm:spPr/>
      <dgm:t>
        <a:bodyPr/>
        <a:lstStyle/>
        <a:p>
          <a:r>
            <a:rPr lang="uk-UA" sz="1400" dirty="0" smtClean="0"/>
            <a:t>Формування більшості </a:t>
          </a:r>
          <a:r>
            <a:rPr lang="uk-UA" sz="1400" dirty="0" err="1" smtClean="0"/>
            <a:t>компетенцій</a:t>
          </a:r>
          <a:r>
            <a:rPr lang="uk-UA" sz="1400" dirty="0" smtClean="0"/>
            <a:t> особистості, які задекларовані чинною програмою з біології</a:t>
          </a:r>
          <a:endParaRPr lang="ru-RU" sz="1400" dirty="0"/>
        </a:p>
      </dgm:t>
    </dgm:pt>
    <dgm:pt modelId="{28466BE5-6E76-486A-BC8E-73889A708CD0}" type="parTrans" cxnId="{FF8CDEF1-67C4-466B-BEF6-87AA80BAC79B}">
      <dgm:prSet/>
      <dgm:spPr/>
      <dgm:t>
        <a:bodyPr/>
        <a:lstStyle/>
        <a:p>
          <a:endParaRPr lang="ru-RU"/>
        </a:p>
      </dgm:t>
    </dgm:pt>
    <dgm:pt modelId="{DBCE581D-F8AA-457A-85BE-08098A0F2DAC}" type="sibTrans" cxnId="{FF8CDEF1-67C4-466B-BEF6-87AA80BAC79B}">
      <dgm:prSet/>
      <dgm:spPr/>
      <dgm:t>
        <a:bodyPr/>
        <a:lstStyle/>
        <a:p>
          <a:endParaRPr lang="ru-RU"/>
        </a:p>
      </dgm:t>
    </dgm:pt>
    <dgm:pt modelId="{FDFE3966-4AE4-41C2-8991-B199CD1DD64B}">
      <dgm:prSet phldrT="[Текст]"/>
      <dgm:spPr/>
      <dgm:t>
        <a:bodyPr/>
        <a:lstStyle/>
        <a:p>
          <a:r>
            <a:rPr lang="uk-UA" dirty="0" smtClean="0"/>
            <a:t>Прилучення до передових досягнень науки і техніки, новітніх технологій</a:t>
          </a:r>
          <a:endParaRPr lang="ru-RU" dirty="0"/>
        </a:p>
      </dgm:t>
    </dgm:pt>
    <dgm:pt modelId="{D7BA1522-FE82-4550-96C1-BB3963324DA8}" type="parTrans" cxnId="{4025CD88-B3CF-46FA-82B7-BB41C6C15394}">
      <dgm:prSet/>
      <dgm:spPr/>
      <dgm:t>
        <a:bodyPr/>
        <a:lstStyle/>
        <a:p>
          <a:endParaRPr lang="ru-RU"/>
        </a:p>
      </dgm:t>
    </dgm:pt>
    <dgm:pt modelId="{2391431C-5C80-477F-8295-A55BFEF25C47}" type="sibTrans" cxnId="{4025CD88-B3CF-46FA-82B7-BB41C6C15394}">
      <dgm:prSet/>
      <dgm:spPr/>
      <dgm:t>
        <a:bodyPr/>
        <a:lstStyle/>
        <a:p>
          <a:endParaRPr lang="ru-RU"/>
        </a:p>
      </dgm:t>
    </dgm:pt>
    <dgm:pt modelId="{79BBCCC5-1B8E-4E3B-8DBB-BAE3A54F8B75}">
      <dgm:prSet phldrT="[Текст]" custT="1"/>
      <dgm:spPr/>
      <dgm:t>
        <a:bodyPr/>
        <a:lstStyle/>
        <a:p>
          <a:r>
            <a:rPr lang="uk-UA" sz="1400" dirty="0" smtClean="0"/>
            <a:t>Розвиток самостійності і творчості</a:t>
          </a:r>
          <a:endParaRPr lang="ru-RU" sz="1400" dirty="0"/>
        </a:p>
      </dgm:t>
    </dgm:pt>
    <dgm:pt modelId="{393C8AD0-E6BD-4F0E-80B9-C2942ACDDED1}" type="parTrans" cxnId="{A254AFBA-A19C-434D-886C-F72D29E68F5B}">
      <dgm:prSet/>
      <dgm:spPr/>
      <dgm:t>
        <a:bodyPr/>
        <a:lstStyle/>
        <a:p>
          <a:endParaRPr lang="ru-RU"/>
        </a:p>
      </dgm:t>
    </dgm:pt>
    <dgm:pt modelId="{0CC415D7-8086-470F-9105-7928C1FD2D8A}" type="sibTrans" cxnId="{A254AFBA-A19C-434D-886C-F72D29E68F5B}">
      <dgm:prSet/>
      <dgm:spPr/>
      <dgm:t>
        <a:bodyPr/>
        <a:lstStyle/>
        <a:p>
          <a:endParaRPr lang="ru-RU"/>
        </a:p>
      </dgm:t>
    </dgm:pt>
    <dgm:pt modelId="{8F941686-2904-4AAE-9379-AA45F782CAB6}">
      <dgm:prSet phldrT="[Текст]" custT="1"/>
      <dgm:spPr/>
      <dgm:t>
        <a:bodyPr/>
        <a:lstStyle/>
        <a:p>
          <a:r>
            <a:rPr lang="uk-UA" sz="1400" dirty="0" smtClean="0"/>
            <a:t>Полегшення сприйняття і запам’ятовування навчального матеріалу</a:t>
          </a:r>
          <a:endParaRPr lang="ru-RU" sz="1400" dirty="0"/>
        </a:p>
      </dgm:t>
    </dgm:pt>
    <dgm:pt modelId="{582CD684-D6A1-4235-B367-B49DB3F74C40}" type="parTrans" cxnId="{B40471F5-6954-4D97-86B8-B14551B8A90B}">
      <dgm:prSet/>
      <dgm:spPr/>
      <dgm:t>
        <a:bodyPr/>
        <a:lstStyle/>
        <a:p>
          <a:endParaRPr lang="ru-RU"/>
        </a:p>
      </dgm:t>
    </dgm:pt>
    <dgm:pt modelId="{69DCAC20-D273-43CD-84D1-EA8A1A4E4EF8}" type="sibTrans" cxnId="{B40471F5-6954-4D97-86B8-B14551B8A90B}">
      <dgm:prSet/>
      <dgm:spPr/>
      <dgm:t>
        <a:bodyPr/>
        <a:lstStyle/>
        <a:p>
          <a:endParaRPr lang="ru-RU"/>
        </a:p>
      </dgm:t>
    </dgm:pt>
    <dgm:pt modelId="{A13CCFFD-EABF-4EB0-9D2B-EEC3841B589A}">
      <dgm:prSet/>
      <dgm:spPr/>
      <dgm:t>
        <a:bodyPr/>
        <a:lstStyle/>
        <a:p>
          <a:endParaRPr lang="ru-RU"/>
        </a:p>
      </dgm:t>
    </dgm:pt>
    <dgm:pt modelId="{04DF9C3E-C8CB-4817-8A1B-E71B2802A071}" type="parTrans" cxnId="{6A1A7B28-EE3C-4650-83D2-A6E0E9EE1D8F}">
      <dgm:prSet/>
      <dgm:spPr/>
      <dgm:t>
        <a:bodyPr/>
        <a:lstStyle/>
        <a:p>
          <a:endParaRPr lang="ru-RU"/>
        </a:p>
      </dgm:t>
    </dgm:pt>
    <dgm:pt modelId="{7F5783E3-D5F0-4BC3-BECC-9CE63BFC6776}" type="sibTrans" cxnId="{6A1A7B28-EE3C-4650-83D2-A6E0E9EE1D8F}">
      <dgm:prSet/>
      <dgm:spPr/>
      <dgm:t>
        <a:bodyPr/>
        <a:lstStyle/>
        <a:p>
          <a:endParaRPr lang="ru-RU"/>
        </a:p>
      </dgm:t>
    </dgm:pt>
    <dgm:pt modelId="{9E51133A-A7B9-4B64-8067-252E7BFB91AE}" type="pres">
      <dgm:prSet presAssocID="{B6CB0A8A-40DD-465A-B55D-60F85926DE5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0B3A5E2-0D06-4952-8CA7-4CC2ECDADD57}" type="pres">
      <dgm:prSet presAssocID="{A49D98DC-C0FF-41BB-B5B8-2635B6E0DDE6}" presName="Parent" presStyleLbl="node0" presStyleIdx="0" presStyleCnt="1" custScaleX="117425" custScaleY="106209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F52ADFB3-60D0-4F43-A5F2-521A5DD000CB}" type="pres">
      <dgm:prSet presAssocID="{ECC49CAB-5286-4C66-BAB9-1281B93683A6}" presName="Accent1" presStyleCnt="0"/>
      <dgm:spPr/>
    </dgm:pt>
    <dgm:pt modelId="{6E869D40-BC97-473B-A9AB-DF5772E6BEAB}" type="pres">
      <dgm:prSet presAssocID="{ECC49CAB-5286-4C66-BAB9-1281B93683A6}" presName="Accent" presStyleLbl="bgShp" presStyleIdx="0" presStyleCnt="6"/>
      <dgm:spPr/>
    </dgm:pt>
    <dgm:pt modelId="{A2925DE5-1821-4EEF-A3FA-B9E6402A1980}" type="pres">
      <dgm:prSet presAssocID="{ECC49CAB-5286-4C66-BAB9-1281B93683A6}" presName="Child1" presStyleLbl="node1" presStyleIdx="0" presStyleCnt="6" custScaleX="123299" custScaleY="1144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75B49-739C-414E-8B96-B0F4D64CF337}" type="pres">
      <dgm:prSet presAssocID="{297BBF91-79A2-46B3-B928-60E21E23561F}" presName="Accent2" presStyleCnt="0"/>
      <dgm:spPr/>
    </dgm:pt>
    <dgm:pt modelId="{6FB7CC08-93C3-41A5-AB96-42A0AF9C646F}" type="pres">
      <dgm:prSet presAssocID="{297BBF91-79A2-46B3-B928-60E21E23561F}" presName="Accent" presStyleLbl="bgShp" presStyleIdx="1" presStyleCnt="6"/>
      <dgm:spPr/>
    </dgm:pt>
    <dgm:pt modelId="{682F2394-3D74-40EB-83F5-03EFC6611AAD}" type="pres">
      <dgm:prSet presAssocID="{297BBF91-79A2-46B3-B928-60E21E23561F}" presName="Child2" presStyleLbl="node1" presStyleIdx="1" presStyleCnt="6" custScaleX="110287" custScaleY="1230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29F27-87FE-4E81-B077-97CF5D1C130A}" type="pres">
      <dgm:prSet presAssocID="{868C114E-BC3F-47C9-A145-D7668FEE87B5}" presName="Accent3" presStyleCnt="0"/>
      <dgm:spPr/>
    </dgm:pt>
    <dgm:pt modelId="{E9865496-05C1-4BDF-89D4-BC424875C95F}" type="pres">
      <dgm:prSet presAssocID="{868C114E-BC3F-47C9-A145-D7668FEE87B5}" presName="Accent" presStyleLbl="bgShp" presStyleIdx="2" presStyleCnt="6"/>
      <dgm:spPr/>
    </dgm:pt>
    <dgm:pt modelId="{5CFA4A40-41CD-4723-8FD4-D143F5981ADA}" type="pres">
      <dgm:prSet presAssocID="{868C114E-BC3F-47C9-A145-D7668FEE87B5}" presName="Child3" presStyleLbl="node1" presStyleIdx="2" presStyleCnt="6" custScaleX="110488" custScaleY="1176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0A7FF-AF81-4E11-BC39-F93186757427}" type="pres">
      <dgm:prSet presAssocID="{FDFE3966-4AE4-41C2-8991-B199CD1DD64B}" presName="Accent4" presStyleCnt="0"/>
      <dgm:spPr/>
    </dgm:pt>
    <dgm:pt modelId="{E609CADE-691A-4EA6-B49A-767DAF1FBA85}" type="pres">
      <dgm:prSet presAssocID="{FDFE3966-4AE4-41C2-8991-B199CD1DD64B}" presName="Accent" presStyleLbl="bgShp" presStyleIdx="3" presStyleCnt="6"/>
      <dgm:spPr/>
    </dgm:pt>
    <dgm:pt modelId="{AB219484-736B-4C34-BD91-BCB850C0D181}" type="pres">
      <dgm:prSet presAssocID="{FDFE3966-4AE4-41C2-8991-B199CD1DD64B}" presName="Child4" presStyleLbl="node1" presStyleIdx="3" presStyleCnt="6" custScaleX="123399" custScaleY="1127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927DB-435C-4DE2-9D91-E8F3C2CAC272}" type="pres">
      <dgm:prSet presAssocID="{79BBCCC5-1B8E-4E3B-8DBB-BAE3A54F8B75}" presName="Accent5" presStyleCnt="0"/>
      <dgm:spPr/>
    </dgm:pt>
    <dgm:pt modelId="{36460F0C-8141-42BB-A9E1-1F2C95E0EA1C}" type="pres">
      <dgm:prSet presAssocID="{79BBCCC5-1B8E-4E3B-8DBB-BAE3A54F8B75}" presName="Accent" presStyleLbl="bgShp" presStyleIdx="4" presStyleCnt="6"/>
      <dgm:spPr/>
    </dgm:pt>
    <dgm:pt modelId="{B53323D6-E035-466D-9D9B-D46BDCDB601F}" type="pres">
      <dgm:prSet presAssocID="{79BBCCC5-1B8E-4E3B-8DBB-BAE3A54F8B75}" presName="Child5" presStyleLbl="node1" presStyleIdx="4" presStyleCnt="6" custScaleX="105890" custScaleY="1328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2F8F3-5D54-4784-98D8-9B2924DDF2C8}" type="pres">
      <dgm:prSet presAssocID="{8F941686-2904-4AAE-9379-AA45F782CAB6}" presName="Accent6" presStyleCnt="0"/>
      <dgm:spPr/>
    </dgm:pt>
    <dgm:pt modelId="{4ACDA9C3-CC93-43C6-A5B2-69F24E42565B}" type="pres">
      <dgm:prSet presAssocID="{8F941686-2904-4AAE-9379-AA45F782CAB6}" presName="Accent" presStyleLbl="bgShp" presStyleIdx="5" presStyleCnt="6"/>
      <dgm:spPr/>
    </dgm:pt>
    <dgm:pt modelId="{E03645C5-6F87-495D-9B17-7271D65287CC}" type="pres">
      <dgm:prSet presAssocID="{8F941686-2904-4AAE-9379-AA45F782CAB6}" presName="Child6" presStyleLbl="node1" presStyleIdx="5" presStyleCnt="6" custScaleX="109080" custScaleY="12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29AE84-D5C8-4271-9F3F-51ECD337F117}" type="presOf" srcId="{79BBCCC5-1B8E-4E3B-8DBB-BAE3A54F8B75}" destId="{B53323D6-E035-466D-9D9B-D46BDCDB601F}" srcOrd="0" destOrd="0" presId="urn:microsoft.com/office/officeart/2011/layout/HexagonRadial"/>
    <dgm:cxn modelId="{904D8A08-997F-46B7-8913-477D1A37752A}" type="presOf" srcId="{8F941686-2904-4AAE-9379-AA45F782CAB6}" destId="{E03645C5-6F87-495D-9B17-7271D65287CC}" srcOrd="0" destOrd="0" presId="urn:microsoft.com/office/officeart/2011/layout/HexagonRadial"/>
    <dgm:cxn modelId="{4025CD88-B3CF-46FA-82B7-BB41C6C15394}" srcId="{A49D98DC-C0FF-41BB-B5B8-2635B6E0DDE6}" destId="{FDFE3966-4AE4-41C2-8991-B199CD1DD64B}" srcOrd="3" destOrd="0" parTransId="{D7BA1522-FE82-4550-96C1-BB3963324DA8}" sibTransId="{2391431C-5C80-477F-8295-A55BFEF25C47}"/>
    <dgm:cxn modelId="{F204E81B-887B-439F-A5F6-98374E13F05A}" type="presOf" srcId="{297BBF91-79A2-46B3-B928-60E21E23561F}" destId="{682F2394-3D74-40EB-83F5-03EFC6611AAD}" srcOrd="0" destOrd="0" presId="urn:microsoft.com/office/officeart/2011/layout/HexagonRadial"/>
    <dgm:cxn modelId="{74A7FB81-D98C-47B1-9282-8D96216245B8}" type="presOf" srcId="{868C114E-BC3F-47C9-A145-D7668FEE87B5}" destId="{5CFA4A40-41CD-4723-8FD4-D143F5981ADA}" srcOrd="0" destOrd="0" presId="urn:microsoft.com/office/officeart/2011/layout/HexagonRadial"/>
    <dgm:cxn modelId="{B40471F5-6954-4D97-86B8-B14551B8A90B}" srcId="{A49D98DC-C0FF-41BB-B5B8-2635B6E0DDE6}" destId="{8F941686-2904-4AAE-9379-AA45F782CAB6}" srcOrd="5" destOrd="0" parTransId="{582CD684-D6A1-4235-B367-B49DB3F74C40}" sibTransId="{69DCAC20-D273-43CD-84D1-EA8A1A4E4EF8}"/>
    <dgm:cxn modelId="{D6EAFF8F-0AF7-4010-A773-39944A5D3623}" srcId="{B6CB0A8A-40DD-465A-B55D-60F85926DE5B}" destId="{A49D98DC-C0FF-41BB-B5B8-2635B6E0DDE6}" srcOrd="0" destOrd="0" parTransId="{DC08BF38-E643-4FE0-8B9D-A6C2538BCCBA}" sibTransId="{426E0E8C-070B-40E3-84FE-24A366AE383E}"/>
    <dgm:cxn modelId="{5E9F3574-58D4-4CDF-A97B-73DA597022E6}" type="presOf" srcId="{B6CB0A8A-40DD-465A-B55D-60F85926DE5B}" destId="{9E51133A-A7B9-4B64-8067-252E7BFB91AE}" srcOrd="0" destOrd="0" presId="urn:microsoft.com/office/officeart/2011/layout/HexagonRadial"/>
    <dgm:cxn modelId="{C346410F-5F11-40EF-BC7B-ABC8FD86EACA}" type="presOf" srcId="{A49D98DC-C0FF-41BB-B5B8-2635B6E0DDE6}" destId="{70B3A5E2-0D06-4952-8CA7-4CC2ECDADD57}" srcOrd="0" destOrd="0" presId="urn:microsoft.com/office/officeart/2011/layout/HexagonRadial"/>
    <dgm:cxn modelId="{099E9012-9686-463E-83BD-0CD66B055DA4}" type="presOf" srcId="{FDFE3966-4AE4-41C2-8991-B199CD1DD64B}" destId="{AB219484-736B-4C34-BD91-BCB850C0D181}" srcOrd="0" destOrd="0" presId="urn:microsoft.com/office/officeart/2011/layout/HexagonRadial"/>
    <dgm:cxn modelId="{83FD6EF6-BF3F-4728-97A3-B4C2FF876747}" srcId="{A49D98DC-C0FF-41BB-B5B8-2635B6E0DDE6}" destId="{297BBF91-79A2-46B3-B928-60E21E23561F}" srcOrd="1" destOrd="0" parTransId="{FAFB80CA-DC30-4009-8773-8E676631A03E}" sibTransId="{E1644428-587A-4613-AB9E-0A69C08A0DBE}"/>
    <dgm:cxn modelId="{08C2EB5F-6501-4F5C-A8A0-E54D222AB515}" srcId="{A49D98DC-C0FF-41BB-B5B8-2635B6E0DDE6}" destId="{ECC49CAB-5286-4C66-BAB9-1281B93683A6}" srcOrd="0" destOrd="0" parTransId="{25A3505A-51C0-40C4-8E4A-B4AE4471E1AA}" sibTransId="{C3172A37-A7E5-40F5-B672-182303B699A8}"/>
    <dgm:cxn modelId="{A254AFBA-A19C-434D-886C-F72D29E68F5B}" srcId="{A49D98DC-C0FF-41BB-B5B8-2635B6E0DDE6}" destId="{79BBCCC5-1B8E-4E3B-8DBB-BAE3A54F8B75}" srcOrd="4" destOrd="0" parTransId="{393C8AD0-E6BD-4F0E-80B9-C2942ACDDED1}" sibTransId="{0CC415D7-8086-470F-9105-7928C1FD2D8A}"/>
    <dgm:cxn modelId="{FF8CDEF1-67C4-466B-BEF6-87AA80BAC79B}" srcId="{A49D98DC-C0FF-41BB-B5B8-2635B6E0DDE6}" destId="{868C114E-BC3F-47C9-A145-D7668FEE87B5}" srcOrd="2" destOrd="0" parTransId="{28466BE5-6E76-486A-BC8E-73889A708CD0}" sibTransId="{DBCE581D-F8AA-457A-85BE-08098A0F2DAC}"/>
    <dgm:cxn modelId="{10ECEBD1-315A-4013-9215-06A2E9410BF3}" type="presOf" srcId="{ECC49CAB-5286-4C66-BAB9-1281B93683A6}" destId="{A2925DE5-1821-4EEF-A3FA-B9E6402A1980}" srcOrd="0" destOrd="0" presId="urn:microsoft.com/office/officeart/2011/layout/HexagonRadial"/>
    <dgm:cxn modelId="{6A1A7B28-EE3C-4650-83D2-A6E0E9EE1D8F}" srcId="{B6CB0A8A-40DD-465A-B55D-60F85926DE5B}" destId="{A13CCFFD-EABF-4EB0-9D2B-EEC3841B589A}" srcOrd="1" destOrd="0" parTransId="{04DF9C3E-C8CB-4817-8A1B-E71B2802A071}" sibTransId="{7F5783E3-D5F0-4BC3-BECC-9CE63BFC6776}"/>
    <dgm:cxn modelId="{378676A6-C004-4869-941A-E9AF8DA36346}" type="presParOf" srcId="{9E51133A-A7B9-4B64-8067-252E7BFB91AE}" destId="{70B3A5E2-0D06-4952-8CA7-4CC2ECDADD57}" srcOrd="0" destOrd="0" presId="urn:microsoft.com/office/officeart/2011/layout/HexagonRadial"/>
    <dgm:cxn modelId="{3166B1EC-3323-4EC3-9D18-0BDF000AEA6E}" type="presParOf" srcId="{9E51133A-A7B9-4B64-8067-252E7BFB91AE}" destId="{F52ADFB3-60D0-4F43-A5F2-521A5DD000CB}" srcOrd="1" destOrd="0" presId="urn:microsoft.com/office/officeart/2011/layout/HexagonRadial"/>
    <dgm:cxn modelId="{025AD179-F1F1-43EC-8957-8B685AC035B9}" type="presParOf" srcId="{F52ADFB3-60D0-4F43-A5F2-521A5DD000CB}" destId="{6E869D40-BC97-473B-A9AB-DF5772E6BEAB}" srcOrd="0" destOrd="0" presId="urn:microsoft.com/office/officeart/2011/layout/HexagonRadial"/>
    <dgm:cxn modelId="{F40161B5-BF30-49F6-9981-F52B20AE45BC}" type="presParOf" srcId="{9E51133A-A7B9-4B64-8067-252E7BFB91AE}" destId="{A2925DE5-1821-4EEF-A3FA-B9E6402A1980}" srcOrd="2" destOrd="0" presId="urn:microsoft.com/office/officeart/2011/layout/HexagonRadial"/>
    <dgm:cxn modelId="{881C9B11-F33C-48E6-8AAB-E7B736E6DF0A}" type="presParOf" srcId="{9E51133A-A7B9-4B64-8067-252E7BFB91AE}" destId="{43175B49-739C-414E-8B96-B0F4D64CF337}" srcOrd="3" destOrd="0" presId="urn:microsoft.com/office/officeart/2011/layout/HexagonRadial"/>
    <dgm:cxn modelId="{577CB53B-65F2-43D5-802C-8EB0240F8F04}" type="presParOf" srcId="{43175B49-739C-414E-8B96-B0F4D64CF337}" destId="{6FB7CC08-93C3-41A5-AB96-42A0AF9C646F}" srcOrd="0" destOrd="0" presId="urn:microsoft.com/office/officeart/2011/layout/HexagonRadial"/>
    <dgm:cxn modelId="{0231845F-A6C8-4BA7-ABB2-77DD077BEA05}" type="presParOf" srcId="{9E51133A-A7B9-4B64-8067-252E7BFB91AE}" destId="{682F2394-3D74-40EB-83F5-03EFC6611AAD}" srcOrd="4" destOrd="0" presId="urn:microsoft.com/office/officeart/2011/layout/HexagonRadial"/>
    <dgm:cxn modelId="{DC9E1998-6E64-43AD-A7BB-848B23FE8038}" type="presParOf" srcId="{9E51133A-A7B9-4B64-8067-252E7BFB91AE}" destId="{EDE29F27-87FE-4E81-B077-97CF5D1C130A}" srcOrd="5" destOrd="0" presId="urn:microsoft.com/office/officeart/2011/layout/HexagonRadial"/>
    <dgm:cxn modelId="{8BF2B046-6E68-4B18-B2B2-01CAA231223D}" type="presParOf" srcId="{EDE29F27-87FE-4E81-B077-97CF5D1C130A}" destId="{E9865496-05C1-4BDF-89D4-BC424875C95F}" srcOrd="0" destOrd="0" presId="urn:microsoft.com/office/officeart/2011/layout/HexagonRadial"/>
    <dgm:cxn modelId="{A014ED91-8829-49A6-9196-E3C1014E9225}" type="presParOf" srcId="{9E51133A-A7B9-4B64-8067-252E7BFB91AE}" destId="{5CFA4A40-41CD-4723-8FD4-D143F5981ADA}" srcOrd="6" destOrd="0" presId="urn:microsoft.com/office/officeart/2011/layout/HexagonRadial"/>
    <dgm:cxn modelId="{FBF7F724-75FE-4B7A-8FBF-55C9FF0EC8FD}" type="presParOf" srcId="{9E51133A-A7B9-4B64-8067-252E7BFB91AE}" destId="{7720A7FF-AF81-4E11-BC39-F93186757427}" srcOrd="7" destOrd="0" presId="urn:microsoft.com/office/officeart/2011/layout/HexagonRadial"/>
    <dgm:cxn modelId="{5A44BED2-D084-478F-AB52-2EC709DCD096}" type="presParOf" srcId="{7720A7FF-AF81-4E11-BC39-F93186757427}" destId="{E609CADE-691A-4EA6-B49A-767DAF1FBA85}" srcOrd="0" destOrd="0" presId="urn:microsoft.com/office/officeart/2011/layout/HexagonRadial"/>
    <dgm:cxn modelId="{A1CBEF2A-312D-454E-8475-D49B0A9EE4D1}" type="presParOf" srcId="{9E51133A-A7B9-4B64-8067-252E7BFB91AE}" destId="{AB219484-736B-4C34-BD91-BCB850C0D181}" srcOrd="8" destOrd="0" presId="urn:microsoft.com/office/officeart/2011/layout/HexagonRadial"/>
    <dgm:cxn modelId="{D2971097-277A-4A99-A425-64D80AE7E535}" type="presParOf" srcId="{9E51133A-A7B9-4B64-8067-252E7BFB91AE}" destId="{245927DB-435C-4DE2-9D91-E8F3C2CAC272}" srcOrd="9" destOrd="0" presId="urn:microsoft.com/office/officeart/2011/layout/HexagonRadial"/>
    <dgm:cxn modelId="{CAD5AA59-32E4-45F8-A7B6-72ADBBC60B9B}" type="presParOf" srcId="{245927DB-435C-4DE2-9D91-E8F3C2CAC272}" destId="{36460F0C-8141-42BB-A9E1-1F2C95E0EA1C}" srcOrd="0" destOrd="0" presId="urn:microsoft.com/office/officeart/2011/layout/HexagonRadial"/>
    <dgm:cxn modelId="{767DBA0B-2BEC-4AD4-BD8E-92F9FA406E08}" type="presParOf" srcId="{9E51133A-A7B9-4B64-8067-252E7BFB91AE}" destId="{B53323D6-E035-466D-9D9B-D46BDCDB601F}" srcOrd="10" destOrd="0" presId="urn:microsoft.com/office/officeart/2011/layout/HexagonRadial"/>
    <dgm:cxn modelId="{F12228A9-7151-4370-9525-2971FBB71CE1}" type="presParOf" srcId="{9E51133A-A7B9-4B64-8067-252E7BFB91AE}" destId="{50D2F8F3-5D54-4784-98D8-9B2924DDF2C8}" srcOrd="11" destOrd="0" presId="urn:microsoft.com/office/officeart/2011/layout/HexagonRadial"/>
    <dgm:cxn modelId="{856CACD7-8AD9-499F-8210-0F2CD6F86D87}" type="presParOf" srcId="{50D2F8F3-5D54-4784-98D8-9B2924DDF2C8}" destId="{4ACDA9C3-CC93-43C6-A5B2-69F24E42565B}" srcOrd="0" destOrd="0" presId="urn:microsoft.com/office/officeart/2011/layout/HexagonRadial"/>
    <dgm:cxn modelId="{FD1A9E80-4299-496F-93A8-BF8F8235F7E7}" type="presParOf" srcId="{9E51133A-A7B9-4B64-8067-252E7BFB91AE}" destId="{E03645C5-6F87-495D-9B17-7271D65287CC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5CDAAC-64A5-4A9E-86E3-FBDDBA563A3A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4827A8-D17A-47F5-A348-31A0D29DC915}">
      <dgm:prSet phldrT="[Текст]" custT="1"/>
      <dgm:spPr/>
      <dgm:t>
        <a:bodyPr/>
        <a:lstStyle/>
        <a:p>
          <a:r>
            <a:rPr lang="uk-UA" sz="1400" b="1" dirty="0" smtClean="0"/>
            <a:t>Дидактичні можливості інформаційних технологій при вивченні біології</a:t>
          </a:r>
        </a:p>
        <a:p>
          <a:r>
            <a:rPr lang="uk-UA" sz="1400" b="1" dirty="0" smtClean="0"/>
            <a:t>Для вчителів</a:t>
          </a:r>
          <a:endParaRPr lang="ru-RU" sz="1400" dirty="0"/>
        </a:p>
      </dgm:t>
    </dgm:pt>
    <dgm:pt modelId="{84C94974-C250-4658-BDEF-72E102CAB504}" type="parTrans" cxnId="{D64D9161-2584-4268-AD83-AB0CC2E305DB}">
      <dgm:prSet/>
      <dgm:spPr/>
      <dgm:t>
        <a:bodyPr/>
        <a:lstStyle/>
        <a:p>
          <a:endParaRPr lang="ru-RU"/>
        </a:p>
      </dgm:t>
    </dgm:pt>
    <dgm:pt modelId="{B5672F6D-DDA2-4D65-9187-A71C042BE771}" type="sibTrans" cxnId="{D64D9161-2584-4268-AD83-AB0CC2E305DB}">
      <dgm:prSet/>
      <dgm:spPr/>
      <dgm:t>
        <a:bodyPr/>
        <a:lstStyle/>
        <a:p>
          <a:endParaRPr lang="ru-RU"/>
        </a:p>
      </dgm:t>
    </dgm:pt>
    <dgm:pt modelId="{9BC78B5A-8336-4014-8EA6-DAC15FD653DE}">
      <dgm:prSet phldrT="[Текст]" custT="1"/>
      <dgm:spPr/>
      <dgm:t>
        <a:bodyPr/>
        <a:lstStyle/>
        <a:p>
          <a:r>
            <a:rPr lang="uk-UA" sz="1400" dirty="0" smtClean="0"/>
            <a:t>Економне використання навчального часу</a:t>
          </a:r>
          <a:endParaRPr lang="ru-RU" sz="1400" dirty="0"/>
        </a:p>
      </dgm:t>
    </dgm:pt>
    <dgm:pt modelId="{B1D136AC-9840-4113-8E35-22E0FA2D2835}" type="parTrans" cxnId="{3A3ED81D-FCC0-4166-B919-CB9D5871A632}">
      <dgm:prSet/>
      <dgm:spPr/>
      <dgm:t>
        <a:bodyPr/>
        <a:lstStyle/>
        <a:p>
          <a:endParaRPr lang="ru-RU"/>
        </a:p>
      </dgm:t>
    </dgm:pt>
    <dgm:pt modelId="{94E764D9-B537-47ED-82E7-BE8934FD7AC2}" type="sibTrans" cxnId="{3A3ED81D-FCC0-4166-B919-CB9D5871A632}">
      <dgm:prSet/>
      <dgm:spPr/>
      <dgm:t>
        <a:bodyPr/>
        <a:lstStyle/>
        <a:p>
          <a:endParaRPr lang="ru-RU"/>
        </a:p>
      </dgm:t>
    </dgm:pt>
    <dgm:pt modelId="{E51DD066-EF17-4DCB-AC9E-14BE0A523C71}">
      <dgm:prSet phldrT="[Текст]" custT="1"/>
      <dgm:spPr/>
      <dgm:t>
        <a:bodyPr/>
        <a:lstStyle/>
        <a:p>
          <a:r>
            <a:rPr lang="uk-UA" sz="1400" dirty="0" smtClean="0"/>
            <a:t>Скорочення видів роботи, що втомлюють учнів</a:t>
          </a:r>
          <a:endParaRPr lang="ru-RU" sz="1400" dirty="0"/>
        </a:p>
      </dgm:t>
    </dgm:pt>
    <dgm:pt modelId="{8D083826-E64E-4D8A-806F-FF247329859E}" type="parTrans" cxnId="{C27CDBF2-105F-4DA4-8FC5-14A9924E812F}">
      <dgm:prSet/>
      <dgm:spPr/>
      <dgm:t>
        <a:bodyPr/>
        <a:lstStyle/>
        <a:p>
          <a:endParaRPr lang="ru-RU"/>
        </a:p>
      </dgm:t>
    </dgm:pt>
    <dgm:pt modelId="{29BF76FE-BCE4-48BD-8712-2925E62459A4}" type="sibTrans" cxnId="{C27CDBF2-105F-4DA4-8FC5-14A9924E812F}">
      <dgm:prSet/>
      <dgm:spPr/>
      <dgm:t>
        <a:bodyPr/>
        <a:lstStyle/>
        <a:p>
          <a:endParaRPr lang="ru-RU"/>
        </a:p>
      </dgm:t>
    </dgm:pt>
    <dgm:pt modelId="{549BBAFC-9CF9-4F29-A47B-1AED8AC16643}">
      <dgm:prSet phldrT="[Текст]" custT="1"/>
      <dgm:spPr/>
      <dgm:t>
        <a:bodyPr/>
        <a:lstStyle/>
        <a:p>
          <a:r>
            <a:rPr lang="uk-UA" sz="1400" dirty="0" smtClean="0"/>
            <a:t>Можливість ефективно організовувати контроль знань, умінь і навичок учнів</a:t>
          </a:r>
          <a:endParaRPr lang="ru-RU" sz="1400" dirty="0"/>
        </a:p>
      </dgm:t>
    </dgm:pt>
    <dgm:pt modelId="{0017338B-0B35-47B2-869E-D6A54AD801FF}" type="parTrans" cxnId="{75673851-85A8-4B3C-BAF6-50305DACE283}">
      <dgm:prSet/>
      <dgm:spPr/>
      <dgm:t>
        <a:bodyPr/>
        <a:lstStyle/>
        <a:p>
          <a:endParaRPr lang="ru-RU"/>
        </a:p>
      </dgm:t>
    </dgm:pt>
    <dgm:pt modelId="{A3CFC494-ADB3-4537-8BAA-8C12B3332F84}" type="sibTrans" cxnId="{75673851-85A8-4B3C-BAF6-50305DACE283}">
      <dgm:prSet/>
      <dgm:spPr/>
      <dgm:t>
        <a:bodyPr/>
        <a:lstStyle/>
        <a:p>
          <a:endParaRPr lang="ru-RU"/>
        </a:p>
      </dgm:t>
    </dgm:pt>
    <dgm:pt modelId="{9677A4AD-CF2E-4A04-ACA2-C46A4C46A2C9}">
      <dgm:prSet phldrT="[Текст]" custT="1"/>
      <dgm:spPr/>
      <dgm:t>
        <a:bodyPr/>
        <a:lstStyle/>
        <a:p>
          <a:r>
            <a:rPr lang="uk-UA" sz="1200" dirty="0" smtClean="0"/>
            <a:t>Створення умов для здійснення як індивідуального, так і диференційованого підходу до учнів у процесі використання програмних засобів</a:t>
          </a:r>
          <a:endParaRPr lang="ru-RU" sz="1200" dirty="0"/>
        </a:p>
      </dgm:t>
    </dgm:pt>
    <dgm:pt modelId="{CC906F76-91ED-402F-972B-2DE258AFB26E}" type="parTrans" cxnId="{FE0E4DA3-FBA3-4091-9277-2D8B9F90A64E}">
      <dgm:prSet/>
      <dgm:spPr/>
      <dgm:t>
        <a:bodyPr/>
        <a:lstStyle/>
        <a:p>
          <a:endParaRPr lang="ru-RU"/>
        </a:p>
      </dgm:t>
    </dgm:pt>
    <dgm:pt modelId="{1AF12C2E-00CC-47AB-A322-1CB622D772FA}" type="sibTrans" cxnId="{FE0E4DA3-FBA3-4091-9277-2D8B9F90A64E}">
      <dgm:prSet/>
      <dgm:spPr/>
      <dgm:t>
        <a:bodyPr/>
        <a:lstStyle/>
        <a:p>
          <a:endParaRPr lang="ru-RU"/>
        </a:p>
      </dgm:t>
    </dgm:pt>
    <dgm:pt modelId="{0F450C2E-C8F5-433D-B323-51883AAF8139}">
      <dgm:prSet phldrT="[Текст]" custT="1"/>
      <dgm:spPr/>
      <dgm:t>
        <a:bodyPr/>
        <a:lstStyle/>
        <a:p>
          <a:r>
            <a:rPr lang="uk-UA" sz="1200" dirty="0" smtClean="0"/>
            <a:t>Суттєве розширення творчої діяльності завдяки можливостям самостійно обирати план проведення уроку, підбирати додаткові матеріали тощо</a:t>
          </a:r>
          <a:endParaRPr lang="ru-RU" sz="1200" dirty="0"/>
        </a:p>
      </dgm:t>
    </dgm:pt>
    <dgm:pt modelId="{4F52A4BD-6B6B-429A-A8C5-713E1F3193DB}" type="parTrans" cxnId="{01BDC4A9-D1B9-44DA-A6E4-14E737B263FA}">
      <dgm:prSet/>
      <dgm:spPr/>
      <dgm:t>
        <a:bodyPr/>
        <a:lstStyle/>
        <a:p>
          <a:endParaRPr lang="ru-RU"/>
        </a:p>
      </dgm:t>
    </dgm:pt>
    <dgm:pt modelId="{9CAD45AC-645C-437D-8DFF-7540EF8C42D5}" type="sibTrans" cxnId="{01BDC4A9-D1B9-44DA-A6E4-14E737B263FA}">
      <dgm:prSet/>
      <dgm:spPr/>
      <dgm:t>
        <a:bodyPr/>
        <a:lstStyle/>
        <a:p>
          <a:endParaRPr lang="ru-RU"/>
        </a:p>
      </dgm:t>
    </dgm:pt>
    <dgm:pt modelId="{CE4DC7D8-BD48-4B8B-964E-14B86E71CDE8}">
      <dgm:prSet phldrT="[Текст]" custT="1"/>
      <dgm:spPr/>
      <dgm:t>
        <a:bodyPr/>
        <a:lstStyle/>
        <a:p>
          <a:r>
            <a:rPr lang="uk-UA" sz="1400" dirty="0" smtClean="0"/>
            <a:t>Можливість корегувати навчальний процес завдяки налагодженню оперативного </a:t>
          </a:r>
          <a:r>
            <a:rPr lang="uk-UA" sz="1400" dirty="0" err="1" smtClean="0"/>
            <a:t>зворотнього</a:t>
          </a:r>
          <a:r>
            <a:rPr lang="uk-UA" sz="1400" dirty="0" smtClean="0"/>
            <a:t> зв’язку</a:t>
          </a:r>
          <a:endParaRPr lang="ru-RU" sz="1400" dirty="0"/>
        </a:p>
      </dgm:t>
    </dgm:pt>
    <dgm:pt modelId="{CC3158D7-C1B6-4040-A9E4-D311E538EA08}" type="parTrans" cxnId="{18E91F7F-5A5C-4546-883F-8C5B8C3D5997}">
      <dgm:prSet/>
      <dgm:spPr/>
      <dgm:t>
        <a:bodyPr/>
        <a:lstStyle/>
        <a:p>
          <a:endParaRPr lang="ru-RU"/>
        </a:p>
      </dgm:t>
    </dgm:pt>
    <dgm:pt modelId="{E83FA0A2-82A9-45EC-BCC8-58E3BF87C0FB}" type="sibTrans" cxnId="{18E91F7F-5A5C-4546-883F-8C5B8C3D5997}">
      <dgm:prSet/>
      <dgm:spPr/>
      <dgm:t>
        <a:bodyPr/>
        <a:lstStyle/>
        <a:p>
          <a:endParaRPr lang="ru-RU"/>
        </a:p>
      </dgm:t>
    </dgm:pt>
    <dgm:pt modelId="{93F86172-8E04-4913-A9D8-2928BD82AB85}">
      <dgm:prSet/>
      <dgm:spPr/>
      <dgm:t>
        <a:bodyPr/>
        <a:lstStyle/>
        <a:p>
          <a:endParaRPr lang="ru-RU"/>
        </a:p>
      </dgm:t>
    </dgm:pt>
    <dgm:pt modelId="{6AE901C0-59BB-45C8-850B-BA785019B736}" type="parTrans" cxnId="{86B4D270-FC6D-43E4-9F25-ADF8407033D0}">
      <dgm:prSet/>
      <dgm:spPr/>
      <dgm:t>
        <a:bodyPr/>
        <a:lstStyle/>
        <a:p>
          <a:endParaRPr lang="ru-RU"/>
        </a:p>
      </dgm:t>
    </dgm:pt>
    <dgm:pt modelId="{0EE41A08-F10D-4513-A123-D53F01B4290C}" type="sibTrans" cxnId="{86B4D270-FC6D-43E4-9F25-ADF8407033D0}">
      <dgm:prSet/>
      <dgm:spPr/>
      <dgm:t>
        <a:bodyPr/>
        <a:lstStyle/>
        <a:p>
          <a:endParaRPr lang="ru-RU"/>
        </a:p>
      </dgm:t>
    </dgm:pt>
    <dgm:pt modelId="{C3C4A4CE-ED91-4C1C-92F4-148A2659D96F}" type="pres">
      <dgm:prSet presAssocID="{B45CDAAC-64A5-4A9E-86E3-FBDDBA563A3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D370142-3DD2-469B-8484-14FAF2EDBA2E}" type="pres">
      <dgm:prSet presAssocID="{C04827A8-D17A-47F5-A348-31A0D29DC915}" presName="Parent" presStyleLbl="node0" presStyleIdx="0" presStyleCnt="1" custScaleX="119448" custScaleY="112956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A399663F-9611-4108-A31B-25B9A2D2F807}" type="pres">
      <dgm:prSet presAssocID="{9BC78B5A-8336-4014-8EA6-DAC15FD653DE}" presName="Accent1" presStyleCnt="0"/>
      <dgm:spPr/>
    </dgm:pt>
    <dgm:pt modelId="{85F20E8F-7651-4044-A760-C9A79F8C47E1}" type="pres">
      <dgm:prSet presAssocID="{9BC78B5A-8336-4014-8EA6-DAC15FD653DE}" presName="Accent" presStyleLbl="bgShp" presStyleIdx="0" presStyleCnt="6"/>
      <dgm:spPr/>
    </dgm:pt>
    <dgm:pt modelId="{A892BC2D-99F2-4077-9F52-D0962A6D7711}" type="pres">
      <dgm:prSet presAssocID="{9BC78B5A-8336-4014-8EA6-DAC15FD653DE}" presName="Child1" presStyleLbl="node1" presStyleIdx="0" presStyleCnt="6" custScaleX="117604" custScaleY="1073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9E7AE1-854A-4FBA-865A-DCBAEBE001D6}" type="pres">
      <dgm:prSet presAssocID="{E51DD066-EF17-4DCB-AC9E-14BE0A523C71}" presName="Accent2" presStyleCnt="0"/>
      <dgm:spPr/>
    </dgm:pt>
    <dgm:pt modelId="{CC388D3A-3069-480F-9DF0-2DAEC6848570}" type="pres">
      <dgm:prSet presAssocID="{E51DD066-EF17-4DCB-AC9E-14BE0A523C71}" presName="Accent" presStyleLbl="bgShp" presStyleIdx="1" presStyleCnt="6"/>
      <dgm:spPr/>
    </dgm:pt>
    <dgm:pt modelId="{B1D219A9-9C70-4F47-BB15-26162F58C93E}" type="pres">
      <dgm:prSet presAssocID="{E51DD066-EF17-4DCB-AC9E-14BE0A523C71}" presName="Child2" presStyleLbl="node1" presStyleIdx="1" presStyleCnt="6" custScaleX="129413" custScaleY="1300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553950-40E8-453A-865E-B98BCEB6C756}" type="pres">
      <dgm:prSet presAssocID="{549BBAFC-9CF9-4F29-A47B-1AED8AC16643}" presName="Accent3" presStyleCnt="0"/>
      <dgm:spPr/>
    </dgm:pt>
    <dgm:pt modelId="{0512FFF2-D206-4706-B6A8-0DF1F880D802}" type="pres">
      <dgm:prSet presAssocID="{549BBAFC-9CF9-4F29-A47B-1AED8AC16643}" presName="Accent" presStyleLbl="bgShp" presStyleIdx="2" presStyleCnt="6"/>
      <dgm:spPr/>
    </dgm:pt>
    <dgm:pt modelId="{6ADF9EFA-21EA-4062-AFD0-E14B3FBE9792}" type="pres">
      <dgm:prSet presAssocID="{549BBAFC-9CF9-4F29-A47B-1AED8AC16643}" presName="Child3" presStyleLbl="node1" presStyleIdx="2" presStyleCnt="6" custScaleX="127876" custScaleY="115918" custLinFactNeighborX="2668" custLinFactNeighborY="20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B0AD5-2EBE-48D9-B2AD-916FF64E7C43}" type="pres">
      <dgm:prSet presAssocID="{9677A4AD-CF2E-4A04-ACA2-C46A4C46A2C9}" presName="Accent4" presStyleCnt="0"/>
      <dgm:spPr/>
    </dgm:pt>
    <dgm:pt modelId="{B145CD41-FFEA-40BC-A835-65D360BB1D17}" type="pres">
      <dgm:prSet presAssocID="{9677A4AD-CF2E-4A04-ACA2-C46A4C46A2C9}" presName="Accent" presStyleLbl="bgShp" presStyleIdx="3" presStyleCnt="6"/>
      <dgm:spPr/>
    </dgm:pt>
    <dgm:pt modelId="{8EB7FE40-ED3C-479E-A6CA-2D9D562BF3DA}" type="pres">
      <dgm:prSet presAssocID="{9677A4AD-CF2E-4A04-ACA2-C46A4C46A2C9}" presName="Child4" presStyleLbl="node1" presStyleIdx="3" presStyleCnt="6" custScaleX="133978" custScaleY="1252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CF853A-DCB0-4DC3-9219-469925310715}" type="pres">
      <dgm:prSet presAssocID="{0F450C2E-C8F5-433D-B323-51883AAF8139}" presName="Accent5" presStyleCnt="0"/>
      <dgm:spPr/>
    </dgm:pt>
    <dgm:pt modelId="{74ECC2AB-A86D-4B3E-ABE7-E546FB163662}" type="pres">
      <dgm:prSet presAssocID="{0F450C2E-C8F5-433D-B323-51883AAF8139}" presName="Accent" presStyleLbl="bgShp" presStyleIdx="4" presStyleCnt="6"/>
      <dgm:spPr/>
    </dgm:pt>
    <dgm:pt modelId="{9DE5A2C4-8A8D-473D-8FA2-13B7A0E1BEC2}" type="pres">
      <dgm:prSet presAssocID="{0F450C2E-C8F5-433D-B323-51883AAF8139}" presName="Child5" presStyleLbl="node1" presStyleIdx="4" presStyleCnt="6" custScaleX="126222" custScaleY="126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F7A49C-9C3C-4F22-8A6A-790CFC2CAA96}" type="pres">
      <dgm:prSet presAssocID="{CE4DC7D8-BD48-4B8B-964E-14B86E71CDE8}" presName="Accent6" presStyleCnt="0"/>
      <dgm:spPr/>
    </dgm:pt>
    <dgm:pt modelId="{9DF28260-2FDE-4D91-9CFC-6FC706C5687B}" type="pres">
      <dgm:prSet presAssocID="{CE4DC7D8-BD48-4B8B-964E-14B86E71CDE8}" presName="Accent" presStyleLbl="bgShp" presStyleIdx="5" presStyleCnt="6"/>
      <dgm:spPr/>
    </dgm:pt>
    <dgm:pt modelId="{05A4390E-47AC-4F66-AE00-DAB20B43C2A4}" type="pres">
      <dgm:prSet presAssocID="{CE4DC7D8-BD48-4B8B-964E-14B86E71CDE8}" presName="Child6" presStyleLbl="node1" presStyleIdx="5" presStyleCnt="6" custScaleX="129783" custScaleY="1325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1AF523-2EE7-4CFA-8D2E-639E36F733E8}" type="presOf" srcId="{9BC78B5A-8336-4014-8EA6-DAC15FD653DE}" destId="{A892BC2D-99F2-4077-9F52-D0962A6D7711}" srcOrd="0" destOrd="0" presId="urn:microsoft.com/office/officeart/2011/layout/HexagonRadial"/>
    <dgm:cxn modelId="{5F68CE71-DFEB-4F36-B604-CA30C6437327}" type="presOf" srcId="{E51DD066-EF17-4DCB-AC9E-14BE0A523C71}" destId="{B1D219A9-9C70-4F47-BB15-26162F58C93E}" srcOrd="0" destOrd="0" presId="urn:microsoft.com/office/officeart/2011/layout/HexagonRadial"/>
    <dgm:cxn modelId="{75673851-85A8-4B3C-BAF6-50305DACE283}" srcId="{C04827A8-D17A-47F5-A348-31A0D29DC915}" destId="{549BBAFC-9CF9-4F29-A47B-1AED8AC16643}" srcOrd="2" destOrd="0" parTransId="{0017338B-0B35-47B2-869E-D6A54AD801FF}" sibTransId="{A3CFC494-ADB3-4537-8BAA-8C12B3332F84}"/>
    <dgm:cxn modelId="{01BDC4A9-D1B9-44DA-A6E4-14E737B263FA}" srcId="{C04827A8-D17A-47F5-A348-31A0D29DC915}" destId="{0F450C2E-C8F5-433D-B323-51883AAF8139}" srcOrd="4" destOrd="0" parTransId="{4F52A4BD-6B6B-429A-A8C5-713E1F3193DB}" sibTransId="{9CAD45AC-645C-437D-8DFF-7540EF8C42D5}"/>
    <dgm:cxn modelId="{FE0E4DA3-FBA3-4091-9277-2D8B9F90A64E}" srcId="{C04827A8-D17A-47F5-A348-31A0D29DC915}" destId="{9677A4AD-CF2E-4A04-ACA2-C46A4C46A2C9}" srcOrd="3" destOrd="0" parTransId="{CC906F76-91ED-402F-972B-2DE258AFB26E}" sibTransId="{1AF12C2E-00CC-47AB-A322-1CB622D772FA}"/>
    <dgm:cxn modelId="{7E66B449-F55F-4161-8469-864F418BE9ED}" type="presOf" srcId="{549BBAFC-9CF9-4F29-A47B-1AED8AC16643}" destId="{6ADF9EFA-21EA-4062-AFD0-E14B3FBE9792}" srcOrd="0" destOrd="0" presId="urn:microsoft.com/office/officeart/2011/layout/HexagonRadial"/>
    <dgm:cxn modelId="{DF0DA006-41BD-4637-A395-EAC209163579}" type="presOf" srcId="{9677A4AD-CF2E-4A04-ACA2-C46A4C46A2C9}" destId="{8EB7FE40-ED3C-479E-A6CA-2D9D562BF3DA}" srcOrd="0" destOrd="0" presId="urn:microsoft.com/office/officeart/2011/layout/HexagonRadial"/>
    <dgm:cxn modelId="{1D35888E-3BD4-4832-9591-0DE29371E6AE}" type="presOf" srcId="{C04827A8-D17A-47F5-A348-31A0D29DC915}" destId="{4D370142-3DD2-469B-8484-14FAF2EDBA2E}" srcOrd="0" destOrd="0" presId="urn:microsoft.com/office/officeart/2011/layout/HexagonRadial"/>
    <dgm:cxn modelId="{3A3ED81D-FCC0-4166-B919-CB9D5871A632}" srcId="{C04827A8-D17A-47F5-A348-31A0D29DC915}" destId="{9BC78B5A-8336-4014-8EA6-DAC15FD653DE}" srcOrd="0" destOrd="0" parTransId="{B1D136AC-9840-4113-8E35-22E0FA2D2835}" sibTransId="{94E764D9-B537-47ED-82E7-BE8934FD7AC2}"/>
    <dgm:cxn modelId="{86B4D270-FC6D-43E4-9F25-ADF8407033D0}" srcId="{B45CDAAC-64A5-4A9E-86E3-FBDDBA563A3A}" destId="{93F86172-8E04-4913-A9D8-2928BD82AB85}" srcOrd="1" destOrd="0" parTransId="{6AE901C0-59BB-45C8-850B-BA785019B736}" sibTransId="{0EE41A08-F10D-4513-A123-D53F01B4290C}"/>
    <dgm:cxn modelId="{36A3CC57-39AE-4661-B975-0CB4837B3D26}" type="presOf" srcId="{0F450C2E-C8F5-433D-B323-51883AAF8139}" destId="{9DE5A2C4-8A8D-473D-8FA2-13B7A0E1BEC2}" srcOrd="0" destOrd="0" presId="urn:microsoft.com/office/officeart/2011/layout/HexagonRadial"/>
    <dgm:cxn modelId="{F8AB6B7E-BAA1-4787-B43C-5BFDBB6190AC}" type="presOf" srcId="{B45CDAAC-64A5-4A9E-86E3-FBDDBA563A3A}" destId="{C3C4A4CE-ED91-4C1C-92F4-148A2659D96F}" srcOrd="0" destOrd="0" presId="urn:microsoft.com/office/officeart/2011/layout/HexagonRadial"/>
    <dgm:cxn modelId="{18E91F7F-5A5C-4546-883F-8C5B8C3D5997}" srcId="{C04827A8-D17A-47F5-A348-31A0D29DC915}" destId="{CE4DC7D8-BD48-4B8B-964E-14B86E71CDE8}" srcOrd="5" destOrd="0" parTransId="{CC3158D7-C1B6-4040-A9E4-D311E538EA08}" sibTransId="{E83FA0A2-82A9-45EC-BCC8-58E3BF87C0FB}"/>
    <dgm:cxn modelId="{D4A01E49-BE1C-4D2D-B215-A20C97025D70}" type="presOf" srcId="{CE4DC7D8-BD48-4B8B-964E-14B86E71CDE8}" destId="{05A4390E-47AC-4F66-AE00-DAB20B43C2A4}" srcOrd="0" destOrd="0" presId="urn:microsoft.com/office/officeart/2011/layout/HexagonRadial"/>
    <dgm:cxn modelId="{D64D9161-2584-4268-AD83-AB0CC2E305DB}" srcId="{B45CDAAC-64A5-4A9E-86E3-FBDDBA563A3A}" destId="{C04827A8-D17A-47F5-A348-31A0D29DC915}" srcOrd="0" destOrd="0" parTransId="{84C94974-C250-4658-BDEF-72E102CAB504}" sibTransId="{B5672F6D-DDA2-4D65-9187-A71C042BE771}"/>
    <dgm:cxn modelId="{C27CDBF2-105F-4DA4-8FC5-14A9924E812F}" srcId="{C04827A8-D17A-47F5-A348-31A0D29DC915}" destId="{E51DD066-EF17-4DCB-AC9E-14BE0A523C71}" srcOrd="1" destOrd="0" parTransId="{8D083826-E64E-4D8A-806F-FF247329859E}" sibTransId="{29BF76FE-BCE4-48BD-8712-2925E62459A4}"/>
    <dgm:cxn modelId="{242CFABC-3E8D-4F01-A111-E16F56317DF6}" type="presParOf" srcId="{C3C4A4CE-ED91-4C1C-92F4-148A2659D96F}" destId="{4D370142-3DD2-469B-8484-14FAF2EDBA2E}" srcOrd="0" destOrd="0" presId="urn:microsoft.com/office/officeart/2011/layout/HexagonRadial"/>
    <dgm:cxn modelId="{1BBD35E5-238A-4BEA-8A24-D920D613C90C}" type="presParOf" srcId="{C3C4A4CE-ED91-4C1C-92F4-148A2659D96F}" destId="{A399663F-9611-4108-A31B-25B9A2D2F807}" srcOrd="1" destOrd="0" presId="urn:microsoft.com/office/officeart/2011/layout/HexagonRadial"/>
    <dgm:cxn modelId="{DFAA6F54-92B1-4FBF-B1FE-173AAF98766A}" type="presParOf" srcId="{A399663F-9611-4108-A31B-25B9A2D2F807}" destId="{85F20E8F-7651-4044-A760-C9A79F8C47E1}" srcOrd="0" destOrd="0" presId="urn:microsoft.com/office/officeart/2011/layout/HexagonRadial"/>
    <dgm:cxn modelId="{B3D1FFCA-4CFC-44DD-B100-5021A475B62C}" type="presParOf" srcId="{C3C4A4CE-ED91-4C1C-92F4-148A2659D96F}" destId="{A892BC2D-99F2-4077-9F52-D0962A6D7711}" srcOrd="2" destOrd="0" presId="urn:microsoft.com/office/officeart/2011/layout/HexagonRadial"/>
    <dgm:cxn modelId="{366FF6BF-D728-4302-B94A-FC9694A6C002}" type="presParOf" srcId="{C3C4A4CE-ED91-4C1C-92F4-148A2659D96F}" destId="{E29E7AE1-854A-4FBA-865A-DCBAEBE001D6}" srcOrd="3" destOrd="0" presId="urn:microsoft.com/office/officeart/2011/layout/HexagonRadial"/>
    <dgm:cxn modelId="{F10AB22F-553A-4A9A-B5CB-FEE92D39A496}" type="presParOf" srcId="{E29E7AE1-854A-4FBA-865A-DCBAEBE001D6}" destId="{CC388D3A-3069-480F-9DF0-2DAEC6848570}" srcOrd="0" destOrd="0" presId="urn:microsoft.com/office/officeart/2011/layout/HexagonRadial"/>
    <dgm:cxn modelId="{1F7FEB88-703F-4512-8D25-D1B677993C00}" type="presParOf" srcId="{C3C4A4CE-ED91-4C1C-92F4-148A2659D96F}" destId="{B1D219A9-9C70-4F47-BB15-26162F58C93E}" srcOrd="4" destOrd="0" presId="urn:microsoft.com/office/officeart/2011/layout/HexagonRadial"/>
    <dgm:cxn modelId="{B8D534C4-4E76-428F-81B7-34F40FA84D55}" type="presParOf" srcId="{C3C4A4CE-ED91-4C1C-92F4-148A2659D96F}" destId="{1E553950-40E8-453A-865E-B98BCEB6C756}" srcOrd="5" destOrd="0" presId="urn:microsoft.com/office/officeart/2011/layout/HexagonRadial"/>
    <dgm:cxn modelId="{D94B0247-E7AD-4841-8877-D56602ADFC2F}" type="presParOf" srcId="{1E553950-40E8-453A-865E-B98BCEB6C756}" destId="{0512FFF2-D206-4706-B6A8-0DF1F880D802}" srcOrd="0" destOrd="0" presId="urn:microsoft.com/office/officeart/2011/layout/HexagonRadial"/>
    <dgm:cxn modelId="{A0C76C77-DC03-4E5C-863B-CA54F9BCBA8B}" type="presParOf" srcId="{C3C4A4CE-ED91-4C1C-92F4-148A2659D96F}" destId="{6ADF9EFA-21EA-4062-AFD0-E14B3FBE9792}" srcOrd="6" destOrd="0" presId="urn:microsoft.com/office/officeart/2011/layout/HexagonRadial"/>
    <dgm:cxn modelId="{03823A95-4475-4F50-98E0-C8B056FC4AAC}" type="presParOf" srcId="{C3C4A4CE-ED91-4C1C-92F4-148A2659D96F}" destId="{59BB0AD5-2EBE-48D9-B2AD-916FF64E7C43}" srcOrd="7" destOrd="0" presId="urn:microsoft.com/office/officeart/2011/layout/HexagonRadial"/>
    <dgm:cxn modelId="{F71F81BD-9B06-4ED1-AA00-25E6E92295DA}" type="presParOf" srcId="{59BB0AD5-2EBE-48D9-B2AD-916FF64E7C43}" destId="{B145CD41-FFEA-40BC-A835-65D360BB1D17}" srcOrd="0" destOrd="0" presId="urn:microsoft.com/office/officeart/2011/layout/HexagonRadial"/>
    <dgm:cxn modelId="{E7E63DBD-3029-469D-95B7-4F31835C9808}" type="presParOf" srcId="{C3C4A4CE-ED91-4C1C-92F4-148A2659D96F}" destId="{8EB7FE40-ED3C-479E-A6CA-2D9D562BF3DA}" srcOrd="8" destOrd="0" presId="urn:microsoft.com/office/officeart/2011/layout/HexagonRadial"/>
    <dgm:cxn modelId="{8642D33C-9F08-49D7-9EEB-79B773B67618}" type="presParOf" srcId="{C3C4A4CE-ED91-4C1C-92F4-148A2659D96F}" destId="{49CF853A-DCB0-4DC3-9219-469925310715}" srcOrd="9" destOrd="0" presId="urn:microsoft.com/office/officeart/2011/layout/HexagonRadial"/>
    <dgm:cxn modelId="{958AB9E8-1FFB-44C0-8D76-77CBCE5A0039}" type="presParOf" srcId="{49CF853A-DCB0-4DC3-9219-469925310715}" destId="{74ECC2AB-A86D-4B3E-ABE7-E546FB163662}" srcOrd="0" destOrd="0" presId="urn:microsoft.com/office/officeart/2011/layout/HexagonRadial"/>
    <dgm:cxn modelId="{70DD5C4A-03ED-4773-9C6D-55479E02606A}" type="presParOf" srcId="{C3C4A4CE-ED91-4C1C-92F4-148A2659D96F}" destId="{9DE5A2C4-8A8D-473D-8FA2-13B7A0E1BEC2}" srcOrd="10" destOrd="0" presId="urn:microsoft.com/office/officeart/2011/layout/HexagonRadial"/>
    <dgm:cxn modelId="{A7C68394-3225-48AB-AD60-AAB2ED973EB9}" type="presParOf" srcId="{C3C4A4CE-ED91-4C1C-92F4-148A2659D96F}" destId="{12F7A49C-9C3C-4F22-8A6A-790CFC2CAA96}" srcOrd="11" destOrd="0" presId="urn:microsoft.com/office/officeart/2011/layout/HexagonRadial"/>
    <dgm:cxn modelId="{A09B6F8F-C396-4DF0-A793-C79616945151}" type="presParOf" srcId="{12F7A49C-9C3C-4F22-8A6A-790CFC2CAA96}" destId="{9DF28260-2FDE-4D91-9CFC-6FC706C5687B}" srcOrd="0" destOrd="0" presId="urn:microsoft.com/office/officeart/2011/layout/HexagonRadial"/>
    <dgm:cxn modelId="{5A738DA7-A321-42E8-B293-F3239B85896D}" type="presParOf" srcId="{C3C4A4CE-ED91-4C1C-92F4-148A2659D96F}" destId="{05A4390E-47AC-4F66-AE00-DAB20B43C2A4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C1533-1FD0-478C-9A01-E2B17EDC3757}">
      <dsp:nvSpPr>
        <dsp:cNvPr id="0" name=""/>
        <dsp:cNvSpPr/>
      </dsp:nvSpPr>
      <dsp:spPr>
        <a:xfrm rot="10800000">
          <a:off x="1770593" y="0"/>
          <a:ext cx="5506811" cy="171420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5915" tIns="140970" rIns="263144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b="0" kern="1200" baseline="0" smtClean="0"/>
            <a:t>Життєве та професійне кредо</a:t>
          </a:r>
          <a:endParaRPr lang="ru-RU" sz="3700" kern="1200"/>
        </a:p>
      </dsp:txBody>
      <dsp:txXfrm rot="10800000">
        <a:off x="2199143" y="0"/>
        <a:ext cx="5078261" cy="1714202"/>
      </dsp:txXfrm>
    </dsp:sp>
    <dsp:sp modelId="{706C9192-8AD2-41EA-BD44-0ED080E5D68F}">
      <dsp:nvSpPr>
        <dsp:cNvPr id="0" name=""/>
        <dsp:cNvSpPr/>
      </dsp:nvSpPr>
      <dsp:spPr>
        <a:xfrm>
          <a:off x="1003514" y="0"/>
          <a:ext cx="1534159" cy="171420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3A5E2-0D06-4952-8CA7-4CC2ECDADD57}">
      <dsp:nvSpPr>
        <dsp:cNvPr id="0" name=""/>
        <dsp:cNvSpPr/>
      </dsp:nvSpPr>
      <dsp:spPr>
        <a:xfrm>
          <a:off x="2474768" y="1734548"/>
          <a:ext cx="2669665" cy="208878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Дидактичні можливості інформаційних технологій при вивчені біології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Для учнів</a:t>
          </a:r>
          <a:endParaRPr lang="ru-RU" sz="1600" kern="1200" dirty="0"/>
        </a:p>
      </dsp:txBody>
      <dsp:txXfrm>
        <a:off x="2896162" y="2064253"/>
        <a:ext cx="1826877" cy="1429376"/>
      </dsp:txXfrm>
    </dsp:sp>
    <dsp:sp modelId="{6FB7CC08-93C3-41A5-AB96-42A0AF9C646F}">
      <dsp:nvSpPr>
        <dsp:cNvPr id="0" name=""/>
        <dsp:cNvSpPr/>
      </dsp:nvSpPr>
      <dsp:spPr>
        <a:xfrm>
          <a:off x="4096500" y="854682"/>
          <a:ext cx="857787" cy="73909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25DE5-1821-4EEF-A3FA-B9E6402A1980}">
      <dsp:nvSpPr>
        <dsp:cNvPr id="0" name=""/>
        <dsp:cNvSpPr/>
      </dsp:nvSpPr>
      <dsp:spPr>
        <a:xfrm>
          <a:off x="2665226" y="-109462"/>
          <a:ext cx="2297211" cy="18445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Можливість яскравого самоствердження через виконання наукових проектів, створення презентацій</a:t>
          </a:r>
          <a:endParaRPr lang="ru-RU" sz="1400" kern="1200" dirty="0"/>
        </a:p>
      </dsp:txBody>
      <dsp:txXfrm>
        <a:off x="3032324" y="185303"/>
        <a:ext cx="1563015" cy="1255036"/>
      </dsp:txXfrm>
    </dsp:sp>
    <dsp:sp modelId="{E9865496-05C1-4BDF-89D4-BC424875C95F}">
      <dsp:nvSpPr>
        <dsp:cNvPr id="0" name=""/>
        <dsp:cNvSpPr/>
      </dsp:nvSpPr>
      <dsp:spPr>
        <a:xfrm>
          <a:off x="5097604" y="2236400"/>
          <a:ext cx="857787" cy="73909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2F2394-3D74-40EB-83F5-03EFC6611AAD}">
      <dsp:nvSpPr>
        <dsp:cNvPr id="0" name=""/>
        <dsp:cNvSpPr/>
      </dsp:nvSpPr>
      <dsp:spPr>
        <a:xfrm>
          <a:off x="4495140" y="812823"/>
          <a:ext cx="2054782" cy="1982747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Вироблення навичок для практичного застосування у сучасному інформаційному середовищі</a:t>
          </a:r>
          <a:endParaRPr lang="ru-RU" sz="1400" kern="1200" dirty="0"/>
        </a:p>
      </dsp:txBody>
      <dsp:txXfrm>
        <a:off x="4863991" y="1168743"/>
        <a:ext cx="1317080" cy="1270907"/>
      </dsp:txXfrm>
    </dsp:sp>
    <dsp:sp modelId="{E609CADE-691A-4EA6-B49A-767DAF1FBA85}">
      <dsp:nvSpPr>
        <dsp:cNvPr id="0" name=""/>
        <dsp:cNvSpPr/>
      </dsp:nvSpPr>
      <dsp:spPr>
        <a:xfrm>
          <a:off x="4402172" y="3796101"/>
          <a:ext cx="857787" cy="73909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A4A40-41CD-4723-8FD4-D143F5981ADA}">
      <dsp:nvSpPr>
        <dsp:cNvPr id="0" name=""/>
        <dsp:cNvSpPr/>
      </dsp:nvSpPr>
      <dsp:spPr>
        <a:xfrm>
          <a:off x="4493268" y="2805009"/>
          <a:ext cx="2058526" cy="189624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Формування більшості </a:t>
          </a:r>
          <a:r>
            <a:rPr lang="uk-UA" sz="1400" kern="1200" dirty="0" err="1" smtClean="0"/>
            <a:t>компетенцій</a:t>
          </a:r>
          <a:r>
            <a:rPr lang="uk-UA" sz="1400" kern="1200" dirty="0" smtClean="0"/>
            <a:t> особистості, які задекларовані чинною програмою з біології</a:t>
          </a:r>
          <a:endParaRPr lang="ru-RU" sz="1400" kern="1200" dirty="0"/>
        </a:p>
      </dsp:txBody>
      <dsp:txXfrm>
        <a:off x="4849918" y="3133542"/>
        <a:ext cx="1345226" cy="1239175"/>
      </dsp:txXfrm>
    </dsp:sp>
    <dsp:sp modelId="{36460F0C-8141-42BB-A9E1-1F2C95E0EA1C}">
      <dsp:nvSpPr>
        <dsp:cNvPr id="0" name=""/>
        <dsp:cNvSpPr/>
      </dsp:nvSpPr>
      <dsp:spPr>
        <a:xfrm>
          <a:off x="2677078" y="3958004"/>
          <a:ext cx="857787" cy="73909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19484-736B-4C34-BD91-BCB850C0D181}">
      <dsp:nvSpPr>
        <dsp:cNvPr id="0" name=""/>
        <dsp:cNvSpPr/>
      </dsp:nvSpPr>
      <dsp:spPr>
        <a:xfrm>
          <a:off x="2664294" y="3837154"/>
          <a:ext cx="2299074" cy="181692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Прилучення до передових досягнень науки і техніки, новітніх технологій</a:t>
          </a:r>
          <a:endParaRPr lang="ru-RU" sz="1400" kern="1200" dirty="0"/>
        </a:p>
      </dsp:txBody>
      <dsp:txXfrm>
        <a:off x="3028915" y="4125309"/>
        <a:ext cx="1569832" cy="1240613"/>
      </dsp:txXfrm>
    </dsp:sp>
    <dsp:sp modelId="{4ACDA9C3-CC93-43C6-A5B2-69F24E42565B}">
      <dsp:nvSpPr>
        <dsp:cNvPr id="0" name=""/>
        <dsp:cNvSpPr/>
      </dsp:nvSpPr>
      <dsp:spPr>
        <a:xfrm>
          <a:off x="1659580" y="2576840"/>
          <a:ext cx="857787" cy="739097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323D6-E035-466D-9D9B-D46BDCDB601F}">
      <dsp:nvSpPr>
        <dsp:cNvPr id="0" name=""/>
        <dsp:cNvSpPr/>
      </dsp:nvSpPr>
      <dsp:spPr>
        <a:xfrm>
          <a:off x="1110769" y="2683942"/>
          <a:ext cx="1972860" cy="214059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Розвиток самостійності і творчості</a:t>
          </a:r>
          <a:endParaRPr lang="ru-RU" sz="1400" kern="1200" dirty="0"/>
        </a:p>
      </dsp:txBody>
      <dsp:txXfrm>
        <a:off x="1474795" y="3078917"/>
        <a:ext cx="1244808" cy="1350643"/>
      </dsp:txXfrm>
    </dsp:sp>
    <dsp:sp modelId="{E03645C5-6F87-495D-9B17-7271D65287CC}">
      <dsp:nvSpPr>
        <dsp:cNvPr id="0" name=""/>
        <dsp:cNvSpPr/>
      </dsp:nvSpPr>
      <dsp:spPr>
        <a:xfrm>
          <a:off x="1081052" y="788733"/>
          <a:ext cx="2032294" cy="202649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Полегшення сприйняття і запам’ятовування навчального матеріалу</a:t>
          </a:r>
          <a:endParaRPr lang="ru-RU" sz="1400" kern="1200" dirty="0"/>
        </a:p>
      </dsp:txBody>
      <dsp:txXfrm>
        <a:off x="1455215" y="1161828"/>
        <a:ext cx="1283968" cy="12803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70142-3DD2-469B-8484-14FAF2EDBA2E}">
      <dsp:nvSpPr>
        <dsp:cNvPr id="0" name=""/>
        <dsp:cNvSpPr/>
      </dsp:nvSpPr>
      <dsp:spPr>
        <a:xfrm>
          <a:off x="2638655" y="1512583"/>
          <a:ext cx="2584682" cy="211433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Дидактичні можливості інформаційних технологій при вивченні біології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Для вчителів</a:t>
          </a:r>
          <a:endParaRPr lang="ru-RU" sz="1400" kern="1200" dirty="0"/>
        </a:p>
      </dsp:txBody>
      <dsp:txXfrm>
        <a:off x="3055400" y="1853491"/>
        <a:ext cx="1751192" cy="1432520"/>
      </dsp:txXfrm>
    </dsp:sp>
    <dsp:sp modelId="{CC388D3A-3069-480F-9DF0-2DAEC6848570}">
      <dsp:nvSpPr>
        <dsp:cNvPr id="0" name=""/>
        <dsp:cNvSpPr/>
      </dsp:nvSpPr>
      <dsp:spPr>
        <a:xfrm>
          <a:off x="4204058" y="738298"/>
          <a:ext cx="816416" cy="70345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2BC2D-99F2-4077-9F52-D0962A6D7711}">
      <dsp:nvSpPr>
        <dsp:cNvPr id="0" name=""/>
        <dsp:cNvSpPr/>
      </dsp:nvSpPr>
      <dsp:spPr>
        <a:xfrm>
          <a:off x="2892308" y="-124847"/>
          <a:ext cx="2085429" cy="16466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Економне використання навчального часу</a:t>
          </a:r>
          <a:endParaRPr lang="ru-RU" sz="1400" kern="1200" dirty="0"/>
        </a:p>
      </dsp:txBody>
      <dsp:txXfrm>
        <a:off x="3222906" y="136185"/>
        <a:ext cx="1424233" cy="1124542"/>
      </dsp:txXfrm>
    </dsp:sp>
    <dsp:sp modelId="{0512FFF2-D206-4706-B6A8-0DF1F880D802}">
      <dsp:nvSpPr>
        <dsp:cNvPr id="0" name=""/>
        <dsp:cNvSpPr/>
      </dsp:nvSpPr>
      <dsp:spPr>
        <a:xfrm>
          <a:off x="5156879" y="2053377"/>
          <a:ext cx="816416" cy="70345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D219A9-9C70-4F47-BB15-26162F58C93E}">
      <dsp:nvSpPr>
        <dsp:cNvPr id="0" name=""/>
        <dsp:cNvSpPr/>
      </dsp:nvSpPr>
      <dsp:spPr>
        <a:xfrm>
          <a:off x="4413895" y="644451"/>
          <a:ext cx="2294834" cy="199513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Скорочення видів роботи, що втомлюють учнів</a:t>
          </a:r>
          <a:endParaRPr lang="ru-RU" sz="1400" kern="1200" dirty="0"/>
        </a:p>
      </dsp:txBody>
      <dsp:txXfrm>
        <a:off x="4795135" y="975902"/>
        <a:ext cx="1532354" cy="1332233"/>
      </dsp:txXfrm>
    </dsp:sp>
    <dsp:sp modelId="{B145CD41-FFEA-40BC-A835-65D360BB1D17}">
      <dsp:nvSpPr>
        <dsp:cNvPr id="0" name=""/>
        <dsp:cNvSpPr/>
      </dsp:nvSpPr>
      <dsp:spPr>
        <a:xfrm>
          <a:off x="4494988" y="3537853"/>
          <a:ext cx="816416" cy="70345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F9EFA-21EA-4062-AFD0-E14B3FBE9792}">
      <dsp:nvSpPr>
        <dsp:cNvPr id="0" name=""/>
        <dsp:cNvSpPr/>
      </dsp:nvSpPr>
      <dsp:spPr>
        <a:xfrm>
          <a:off x="4474833" y="2639587"/>
          <a:ext cx="2267579" cy="1778277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Можливість ефективно організовувати контроль знань, умінь і навичок учнів</a:t>
          </a:r>
          <a:endParaRPr lang="ru-RU" sz="1400" kern="1200" dirty="0"/>
        </a:p>
      </dsp:txBody>
      <dsp:txXfrm>
        <a:off x="4833149" y="2920585"/>
        <a:ext cx="1550947" cy="1216281"/>
      </dsp:txXfrm>
    </dsp:sp>
    <dsp:sp modelId="{74ECC2AB-A86D-4B3E-ABE7-E546FB163662}">
      <dsp:nvSpPr>
        <dsp:cNvPr id="0" name=""/>
        <dsp:cNvSpPr/>
      </dsp:nvSpPr>
      <dsp:spPr>
        <a:xfrm>
          <a:off x="2853095" y="3691947"/>
          <a:ext cx="816416" cy="70345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7FE40-ED3C-479E-A6CA-2D9D562BF3DA}">
      <dsp:nvSpPr>
        <dsp:cNvPr id="0" name=""/>
        <dsp:cNvSpPr/>
      </dsp:nvSpPr>
      <dsp:spPr>
        <a:xfrm>
          <a:off x="2747131" y="3481100"/>
          <a:ext cx="2375784" cy="192094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Створення умов для здійснення як індивідуального, так і диференційованого підходу до учнів у процесі використання програмних засобів</a:t>
          </a:r>
          <a:endParaRPr lang="ru-RU" sz="1200" kern="1200" dirty="0"/>
        </a:p>
      </dsp:txBody>
      <dsp:txXfrm>
        <a:off x="3128051" y="3789094"/>
        <a:ext cx="1613944" cy="1304958"/>
      </dsp:txXfrm>
    </dsp:sp>
    <dsp:sp modelId="{9DF28260-2FDE-4D91-9CFC-6FC706C5687B}">
      <dsp:nvSpPr>
        <dsp:cNvPr id="0" name=""/>
        <dsp:cNvSpPr/>
      </dsp:nvSpPr>
      <dsp:spPr>
        <a:xfrm>
          <a:off x="1884670" y="2377397"/>
          <a:ext cx="816416" cy="70345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5A2C4-8A8D-473D-8FA2-13B7A0E1BEC2}">
      <dsp:nvSpPr>
        <dsp:cNvPr id="0" name=""/>
        <dsp:cNvSpPr/>
      </dsp:nvSpPr>
      <dsp:spPr>
        <a:xfrm>
          <a:off x="1182058" y="2531523"/>
          <a:ext cx="2238249" cy="193297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Суттєве розширення творчої діяльності завдяки можливостям самостійно обирати план проведення уроку, підбирати додаткові матеріали тощо</a:t>
          </a:r>
          <a:endParaRPr lang="ru-RU" sz="1200" kern="1200" dirty="0"/>
        </a:p>
      </dsp:txBody>
      <dsp:txXfrm>
        <a:off x="1552662" y="2851581"/>
        <a:ext cx="1497041" cy="1292858"/>
      </dsp:txXfrm>
    </dsp:sp>
    <dsp:sp modelId="{05A4390E-47AC-4F66-AE00-DAB20B43C2A4}">
      <dsp:nvSpPr>
        <dsp:cNvPr id="0" name=""/>
        <dsp:cNvSpPr/>
      </dsp:nvSpPr>
      <dsp:spPr>
        <a:xfrm>
          <a:off x="1150485" y="623364"/>
          <a:ext cx="2301395" cy="2033088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/>
            <a:t>Можливість корегувати навчальний процес завдяки налагодженню оперативного </a:t>
          </a:r>
          <a:r>
            <a:rPr lang="uk-UA" sz="1400" kern="1200" dirty="0" err="1" smtClean="0"/>
            <a:t>зворотнього</a:t>
          </a:r>
          <a:r>
            <a:rPr lang="uk-UA" sz="1400" kern="1200" dirty="0" smtClean="0"/>
            <a:t> зв’язку</a:t>
          </a:r>
          <a:endParaRPr lang="ru-RU" sz="1400" kern="1200" dirty="0"/>
        </a:p>
      </dsp:txBody>
      <dsp:txXfrm>
        <a:off x="1536803" y="964643"/>
        <a:ext cx="1528759" cy="1350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92BE99C-794B-47B1-9E5F-1949ED131328}" type="datetimeFigureOut">
              <a:rPr lang="ru-RU" smtClean="0"/>
              <a:t>16.08.2013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05C0BA6-47EE-499B-AAF4-4BA723787C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4432" cy="2249016"/>
          </a:xfrm>
        </p:spPr>
        <p:txBody>
          <a:bodyPr/>
          <a:lstStyle/>
          <a:p>
            <a:r>
              <a:rPr lang="uk-UA" dirty="0" smtClean="0"/>
              <a:t>Боговик Лариса Вікторівна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5445224"/>
            <a:ext cx="6118448" cy="929698"/>
          </a:xfrm>
        </p:spPr>
        <p:txBody>
          <a:bodyPr/>
          <a:lstStyle/>
          <a:p>
            <a:r>
              <a:rPr lang="uk-UA" dirty="0" smtClean="0"/>
              <a:t>Вчитель біології</a:t>
            </a:r>
            <a:endParaRPr lang="ru-RU" dirty="0"/>
          </a:p>
        </p:txBody>
      </p:sp>
      <p:pic>
        <p:nvPicPr>
          <p:cNvPr id="1026" name="Picture 2" descr="D:\Фото Дани\P310711_17.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2" t="712" r="8744" b="8517"/>
          <a:stretch/>
        </p:blipFill>
        <p:spPr bwMode="auto">
          <a:xfrm>
            <a:off x="4932040" y="620688"/>
            <a:ext cx="3240360" cy="3701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2627784" y="6309320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Методичне портфоліо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82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67600" cy="634082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solidFill>
                  <a:srgbClr val="C00000"/>
                </a:solidFill>
                <a:latin typeface="Georgia" pitchFamily="18" charset="0"/>
              </a:rPr>
              <a:t>Моя анкета</a:t>
            </a:r>
            <a:endParaRPr lang="ru-RU" sz="48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Народилась 11 грудня 1975рік</a:t>
            </a: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Освіта вища</a:t>
            </a: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Закінчила Мелітопольський державний педагогічний інститут, 1998р.</a:t>
            </a: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Стаж -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Категорія – спеціаліст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І категорії</a:t>
            </a:r>
            <a:endParaRPr lang="uk-UA" sz="1800" dirty="0">
              <a:solidFill>
                <a:srgbClr val="D6ECFF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Курсова підготовка –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2010р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20012р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lvl="0" indent="-457200">
              <a:spcBef>
                <a:spcPts val="400"/>
              </a:spcBef>
              <a:buClrTx/>
              <a:buSzPct val="68000"/>
              <a:buFont typeface="Wingdings 3"/>
              <a:buAutoNum type="arabicPeriod"/>
              <a:defRPr/>
            </a:pP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Атестація –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2008-2009 </a:t>
            </a:r>
            <a:r>
              <a:rPr lang="uk-UA" sz="1800" dirty="0" err="1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н.рік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, результат – встановлення категорії  “спеціаліст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категорії ” </a:t>
            </a:r>
            <a:endParaRPr lang="uk-UA" sz="1800" dirty="0" smtClean="0">
              <a:solidFill>
                <a:srgbClr val="D6ECFF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spcBef>
                <a:spcPts val="400"/>
              </a:spcBef>
              <a:buClr>
                <a:schemeClr val="tx1"/>
              </a:buClr>
              <a:buSzPct val="68000"/>
              <a:buFont typeface="+mj-lt"/>
              <a:buAutoNum type="arabicPeriod"/>
              <a:defRPr/>
            </a:pP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Нагороди – Грамота Гуляйпільського відділу освіти (за результатами атестації - 2006р.), Сертифікат про успішне навчання за програмою «</a:t>
            </a:r>
            <a:r>
              <a:rPr lang="en-US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Intel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» (2005р.), Почесна Грамота 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Гуляйпільського відділу 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освіти (організація та залучення учнів до участі в конкурсі «Колосок» - 2009 р.), </a:t>
            </a:r>
            <a:r>
              <a:rPr lang="uk-UA" sz="1800" dirty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Почесна Грамота у</a:t>
            </a:r>
            <a:r>
              <a:rPr lang="uk-UA" sz="1800" dirty="0" smtClean="0">
                <a:solidFill>
                  <a:srgbClr val="D6ECFF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правління освіти і науки Запорізької облдержадміністрації (за високий професіоналізм, досягнуті успіхи у професійній діяльності - 2009р.), Сертифікат участі в обласній творчій групі «Формування інформаційної культури школярів в умовах сучасного навчального закладу» (2010 р.)</a:t>
            </a:r>
            <a:endParaRPr lang="uk-UA" sz="1800" dirty="0">
              <a:solidFill>
                <a:srgbClr val="D6ECFF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836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45596456"/>
              </p:ext>
            </p:extLst>
          </p:nvPr>
        </p:nvGraphicFramePr>
        <p:xfrm>
          <a:off x="395536" y="260648"/>
          <a:ext cx="8280920" cy="171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/>
              <a:t>Во всем мне хочется дойти</a:t>
            </a:r>
          </a:p>
          <a:p>
            <a:pPr algn="ctr"/>
            <a:r>
              <a:rPr lang="ru-RU" sz="2000" dirty="0"/>
              <a:t>До самой сути</a:t>
            </a:r>
          </a:p>
          <a:p>
            <a:pPr algn="ctr"/>
            <a:r>
              <a:rPr lang="ru-RU" sz="2000" dirty="0"/>
              <a:t>В работе, в поисках пути, </a:t>
            </a:r>
          </a:p>
          <a:p>
            <a:pPr algn="ctr"/>
            <a:r>
              <a:rPr lang="ru-RU" sz="2000" dirty="0"/>
              <a:t>Сердечной смуте …</a:t>
            </a:r>
          </a:p>
          <a:p>
            <a:pPr algn="ctr"/>
            <a:r>
              <a:rPr lang="ru-RU" sz="2000" dirty="0"/>
              <a:t>До оснований, до корней,</a:t>
            </a:r>
          </a:p>
          <a:p>
            <a:pPr algn="ctr"/>
            <a:r>
              <a:rPr lang="ru-RU" sz="2000" dirty="0"/>
              <a:t> до сердцевины.</a:t>
            </a:r>
          </a:p>
          <a:p>
            <a:pPr algn="ctr"/>
            <a:r>
              <a:rPr lang="ru-RU" sz="2000" dirty="0"/>
              <a:t>Все время ,схватывая нить</a:t>
            </a:r>
          </a:p>
          <a:p>
            <a:pPr algn="ctr"/>
            <a:r>
              <a:rPr lang="ru-RU" sz="2000" dirty="0"/>
              <a:t>Судеб, событий,</a:t>
            </a:r>
          </a:p>
          <a:p>
            <a:pPr algn="ctr"/>
            <a:r>
              <a:rPr lang="ru-RU" sz="2000" dirty="0"/>
              <a:t>Жить, думать, чувствовать, любить, </a:t>
            </a:r>
          </a:p>
          <a:p>
            <a:pPr algn="ctr"/>
            <a:r>
              <a:rPr lang="ru-RU" sz="2000" dirty="0"/>
              <a:t>свершать открытия…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/>
              <a:t>Б. Пастернак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46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</a:rPr>
              <a:t>Офіційні документи, що регламентують роботу вчителя</a:t>
            </a:r>
            <a:endParaRPr lang="ru-RU" sz="3200" b="1" dirty="0">
              <a:ln>
                <a:solidFill>
                  <a:schemeClr val="bg2">
                    <a:lumMod val="10000"/>
                  </a:schemeClr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>
            <a:normAutofit fontScale="92500" lnSpcReduction="20000"/>
          </a:bodyPr>
          <a:lstStyle/>
          <a:p>
            <a:r>
              <a:rPr lang="uk-UA" sz="2000" b="1" dirty="0" smtClean="0">
                <a:solidFill>
                  <a:srgbClr val="002060"/>
                </a:solidFill>
              </a:rPr>
              <a:t>Закон України про освіту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Закон України про середню освіту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Національна доктрина розвитку освіти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Державний стандарт базової і повної середньої освіти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Новий державний стандарт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Конвенція прав дитини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Концепція профільного навчання в старшій школі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Типові положення про атестацію педагогічних працівників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Положення про навчальний кабінет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Правила безпеки під час проведення навчально-виховного процесу в кабінетах (лабораторіях) біології/хімії ЗНЗ</a:t>
            </a:r>
          </a:p>
          <a:p>
            <a:r>
              <a:rPr lang="uk-UA" sz="2000" b="1" dirty="0" smtClean="0">
                <a:solidFill>
                  <a:srgbClr val="002060"/>
                </a:solidFill>
              </a:rPr>
              <a:t>Про затвердження 12-бальної шкали оцінювання навчальних досягнень учнів у системі загальної середньої освіти  </a:t>
            </a:r>
          </a:p>
          <a:p>
            <a:endParaRPr lang="uk-UA" sz="2000" b="1" dirty="0" smtClean="0">
              <a:solidFill>
                <a:srgbClr val="002060"/>
              </a:solidFill>
            </a:endParaRP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0888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Проблемна тема над якою працюю:</a:t>
            </a:r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487375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indent="0" algn="r">
              <a:buNone/>
            </a:pPr>
            <a:endParaRPr lang="uk-UA" b="1" dirty="0" smtClean="0">
              <a:ln/>
              <a:solidFill>
                <a:schemeClr val="accent3"/>
              </a:solidFill>
            </a:endParaRPr>
          </a:p>
          <a:p>
            <a:pPr marL="0" indent="0" algn="r">
              <a:buNone/>
            </a:pPr>
            <a:endParaRPr lang="uk-UA" b="1" dirty="0">
              <a:ln/>
              <a:solidFill>
                <a:schemeClr val="accent3"/>
              </a:solidFill>
            </a:endParaRPr>
          </a:p>
          <a:p>
            <a:pPr marL="0" indent="0" algn="r">
              <a:buNone/>
            </a:pPr>
            <a:r>
              <a:rPr lang="uk-UA" b="1" dirty="0" smtClean="0">
                <a:ln/>
                <a:solidFill>
                  <a:srgbClr val="FF0000"/>
                </a:solidFill>
              </a:rPr>
              <a:t>Інформаційно-комунікаційні </a:t>
            </a:r>
          </a:p>
          <a:p>
            <a:pPr marL="0" indent="0" algn="r">
              <a:buNone/>
            </a:pPr>
            <a:r>
              <a:rPr lang="uk-UA" b="1" dirty="0" smtClean="0">
                <a:ln/>
                <a:solidFill>
                  <a:srgbClr val="FF0000"/>
                </a:solidFill>
              </a:rPr>
              <a:t>технології</a:t>
            </a:r>
          </a:p>
          <a:p>
            <a:pPr marL="0" indent="0" algn="r">
              <a:buNone/>
            </a:pPr>
            <a:r>
              <a:rPr lang="uk-UA" b="1" dirty="0" smtClean="0">
                <a:ln/>
                <a:solidFill>
                  <a:srgbClr val="FF0000"/>
                </a:solidFill>
              </a:rPr>
              <a:t> як засіб формування</a:t>
            </a:r>
            <a:br>
              <a:rPr lang="uk-UA" b="1" dirty="0" smtClean="0">
                <a:ln/>
                <a:solidFill>
                  <a:srgbClr val="FF0000"/>
                </a:solidFill>
              </a:rPr>
            </a:br>
            <a:r>
              <a:rPr lang="uk-UA" b="1" dirty="0" smtClean="0">
                <a:ln/>
                <a:solidFill>
                  <a:srgbClr val="FF0000"/>
                </a:solidFill>
              </a:rPr>
              <a:t> ключових</a:t>
            </a:r>
            <a:br>
              <a:rPr lang="uk-UA" b="1" dirty="0" smtClean="0">
                <a:ln/>
                <a:solidFill>
                  <a:srgbClr val="FF0000"/>
                </a:solidFill>
              </a:rPr>
            </a:br>
            <a:r>
              <a:rPr lang="uk-UA" b="1" dirty="0" smtClean="0">
                <a:ln/>
                <a:solidFill>
                  <a:srgbClr val="FF0000"/>
                </a:solidFill>
              </a:rPr>
              <a:t> компетентностей учня</a:t>
            </a:r>
            <a:endParaRPr lang="ru-RU" b="1" dirty="0">
              <a:ln/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2808312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54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19256" cy="1008112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uk-UA" sz="4400" b="1" cap="none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Коротко про головне…</a:t>
            </a:r>
            <a:endParaRPr lang="ru-RU" sz="4400" b="1" cap="none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7848872" cy="5233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У </a:t>
            </a:r>
            <a:r>
              <a:rPr lang="ru-RU" sz="2000" dirty="0" err="1"/>
              <a:t>сучасному</a:t>
            </a:r>
            <a:r>
              <a:rPr lang="ru-RU" sz="2000" dirty="0"/>
              <a:t> </a:t>
            </a:r>
            <a:r>
              <a:rPr lang="ru-RU" sz="2000" dirty="0" err="1"/>
              <a:t>світі</a:t>
            </a:r>
            <a:r>
              <a:rPr lang="ru-RU" sz="2000" dirty="0"/>
              <a:t> </a:t>
            </a:r>
            <a:r>
              <a:rPr lang="ru-RU" sz="2000" dirty="0" err="1"/>
              <a:t>освіта</a:t>
            </a:r>
            <a:r>
              <a:rPr lang="ru-RU" sz="2000" dirty="0"/>
              <a:t> є </a:t>
            </a:r>
            <a:r>
              <a:rPr lang="ru-RU" sz="2000" dirty="0" err="1"/>
              <a:t>соціальною</a:t>
            </a:r>
            <a:r>
              <a:rPr lang="ru-RU" sz="2000" dirty="0"/>
              <a:t> і духовною опорою </a:t>
            </a:r>
            <a:r>
              <a:rPr lang="ru-RU" sz="2000" dirty="0" err="1"/>
              <a:t>життєдіяльності</a:t>
            </a:r>
            <a:r>
              <a:rPr lang="ru-RU" sz="2000" dirty="0"/>
              <a:t> людей. Для </a:t>
            </a:r>
            <a:r>
              <a:rPr lang="ru-RU" sz="2000" dirty="0" err="1"/>
              <a:t>сучасного</a:t>
            </a:r>
            <a:r>
              <a:rPr lang="ru-RU" sz="2000" dirty="0"/>
              <a:t> </a:t>
            </a:r>
            <a:r>
              <a:rPr lang="ru-RU" sz="2000" dirty="0" err="1"/>
              <a:t>суспільства</a:t>
            </a:r>
            <a:r>
              <a:rPr lang="ru-RU" sz="2000" dirty="0"/>
              <a:t> </a:t>
            </a:r>
            <a:r>
              <a:rPr lang="ru-RU" sz="2000" dirty="0" err="1"/>
              <a:t>впровадження</a:t>
            </a:r>
            <a:r>
              <a:rPr lang="ru-RU" sz="2000" dirty="0"/>
              <a:t> </a:t>
            </a:r>
            <a:r>
              <a:rPr lang="ru-RU" sz="2000" dirty="0" err="1"/>
              <a:t>інноваційних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 в </a:t>
            </a:r>
            <a:r>
              <a:rPr lang="ru-RU" sz="2000" dirty="0" err="1"/>
              <a:t>освіту</a:t>
            </a:r>
            <a:r>
              <a:rPr lang="ru-RU" sz="2000" dirty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не </a:t>
            </a:r>
            <a:r>
              <a:rPr lang="ru-RU" sz="2000" dirty="0" err="1"/>
              <a:t>стільки</a:t>
            </a:r>
            <a:r>
              <a:rPr lang="ru-RU" sz="2000" dirty="0"/>
              <a:t> </a:t>
            </a:r>
            <a:r>
              <a:rPr lang="ru-RU" sz="2000" dirty="0" err="1"/>
              <a:t>теоретичне</a:t>
            </a:r>
            <a:r>
              <a:rPr lang="ru-RU" sz="2000" dirty="0"/>
              <a:t>, </a:t>
            </a:r>
            <a:r>
              <a:rPr lang="ru-RU" sz="2000" dirty="0" err="1"/>
              <a:t>скільки</a:t>
            </a:r>
            <a:r>
              <a:rPr lang="ru-RU" sz="2000" dirty="0"/>
              <a:t> </a:t>
            </a:r>
            <a:r>
              <a:rPr lang="ru-RU" sz="2000" dirty="0" err="1"/>
              <a:t>практичне</a:t>
            </a:r>
            <a:r>
              <a:rPr lang="ru-RU" sz="2000" dirty="0"/>
              <a:t> </a:t>
            </a:r>
            <a:r>
              <a:rPr lang="ru-RU" sz="2000" dirty="0" err="1"/>
              <a:t>значення</a:t>
            </a:r>
            <a:r>
              <a:rPr lang="ru-RU" sz="2000" dirty="0"/>
              <a:t>, </a:t>
            </a:r>
            <a:r>
              <a:rPr lang="ru-RU" sz="2000" dirty="0" err="1"/>
              <a:t>оскільки</a:t>
            </a:r>
            <a:r>
              <a:rPr lang="ru-RU" sz="2000" dirty="0"/>
              <a:t> в </a:t>
            </a:r>
            <a:r>
              <a:rPr lang="ru-RU" sz="2000" dirty="0" err="1"/>
              <a:t>умовах</a:t>
            </a:r>
            <a:r>
              <a:rPr lang="ru-RU" sz="2000" dirty="0"/>
              <a:t> </a:t>
            </a:r>
            <a:r>
              <a:rPr lang="ru-RU" sz="2000" dirty="0" err="1"/>
              <a:t>глобалізації</a:t>
            </a:r>
            <a:r>
              <a:rPr lang="ru-RU" sz="2000" dirty="0"/>
              <a:t> </a:t>
            </a:r>
            <a:r>
              <a:rPr lang="ru-RU" sz="2000" dirty="0" err="1"/>
              <a:t>воно</a:t>
            </a:r>
            <a:r>
              <a:rPr lang="ru-RU" sz="2000" dirty="0"/>
              <a:t> </a:t>
            </a:r>
            <a:r>
              <a:rPr lang="ru-RU" sz="2000" dirty="0" err="1"/>
              <a:t>стосується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історичного</a:t>
            </a:r>
            <a:r>
              <a:rPr lang="ru-RU" sz="2000" dirty="0"/>
              <a:t> </a:t>
            </a:r>
            <a:r>
              <a:rPr lang="ru-RU" sz="2000" dirty="0" err="1"/>
              <a:t>розвитку</a:t>
            </a:r>
            <a:r>
              <a:rPr lang="ru-RU" sz="2000" dirty="0"/>
              <a:t> та перспектив, </a:t>
            </a:r>
            <a:r>
              <a:rPr lang="ru-RU" sz="2000" dirty="0" err="1"/>
              <a:t>які</a:t>
            </a:r>
            <a:r>
              <a:rPr lang="ru-RU" sz="2000" dirty="0"/>
              <a:t> </a:t>
            </a:r>
            <a:r>
              <a:rPr lang="ru-RU" sz="2000" dirty="0" err="1"/>
              <a:t>пов’язані</a:t>
            </a:r>
            <a:r>
              <a:rPr lang="ru-RU" sz="2000" dirty="0"/>
              <a:t> з так </a:t>
            </a:r>
            <a:r>
              <a:rPr lang="ru-RU" sz="2000" dirty="0" err="1"/>
              <a:t>званими</a:t>
            </a:r>
            <a:r>
              <a:rPr lang="ru-RU" sz="2000" dirty="0"/>
              <a:t> «</a:t>
            </a:r>
            <a:r>
              <a:rPr lang="ru-RU" sz="2000" dirty="0" err="1"/>
              <a:t>високими</a:t>
            </a:r>
            <a:r>
              <a:rPr lang="ru-RU" sz="2000" dirty="0"/>
              <a:t> </a:t>
            </a:r>
            <a:r>
              <a:rPr lang="ru-RU" sz="2000" dirty="0" err="1"/>
              <a:t>технологіями</a:t>
            </a:r>
            <a:r>
              <a:rPr lang="ru-RU" sz="2000" dirty="0"/>
              <a:t>». </a:t>
            </a:r>
            <a:r>
              <a:rPr lang="ru-RU" sz="2000" dirty="0" err="1"/>
              <a:t>Їхніми</a:t>
            </a:r>
            <a:r>
              <a:rPr lang="ru-RU" sz="2000" dirty="0"/>
              <a:t> </a:t>
            </a:r>
            <a:r>
              <a:rPr lang="ru-RU" sz="2000" dirty="0" err="1"/>
              <a:t>головними</a:t>
            </a:r>
            <a:r>
              <a:rPr lang="ru-RU" sz="2000" dirty="0"/>
              <a:t> аспектами є:</a:t>
            </a:r>
          </a:p>
          <a:p>
            <a:r>
              <a:rPr lang="ru-RU" sz="2000" dirty="0"/>
              <a:t>- </a:t>
            </a:r>
            <a:r>
              <a:rPr lang="ru-RU" sz="2000" dirty="0" err="1"/>
              <a:t>технологізація</a:t>
            </a:r>
            <a:r>
              <a:rPr lang="ru-RU" sz="2000" dirty="0"/>
              <a:t> </a:t>
            </a:r>
            <a:r>
              <a:rPr lang="ru-RU" sz="2000" dirty="0" err="1"/>
              <a:t>всіх</a:t>
            </a:r>
            <a:r>
              <a:rPr lang="ru-RU" sz="2000" dirty="0"/>
              <a:t>  </a:t>
            </a:r>
            <a:r>
              <a:rPr lang="ru-RU" sz="2000" dirty="0" err="1"/>
              <a:t>видів</a:t>
            </a:r>
            <a:r>
              <a:rPr lang="ru-RU" sz="2000" dirty="0"/>
              <a:t> </a:t>
            </a:r>
            <a:r>
              <a:rPr lang="ru-RU" sz="2000" dirty="0" err="1"/>
              <a:t>наукових</a:t>
            </a:r>
            <a:r>
              <a:rPr lang="ru-RU" sz="2000" dirty="0"/>
              <a:t> </a:t>
            </a:r>
            <a:r>
              <a:rPr lang="ru-RU" sz="2000" dirty="0" err="1"/>
              <a:t>досліджень</a:t>
            </a:r>
            <a:r>
              <a:rPr lang="ru-RU" sz="2000" dirty="0"/>
              <a:t>;</a:t>
            </a:r>
          </a:p>
          <a:p>
            <a:r>
              <a:rPr lang="ru-RU" sz="2000" dirty="0"/>
              <a:t>- </a:t>
            </a:r>
            <a:r>
              <a:rPr lang="ru-RU" sz="2000" dirty="0" err="1"/>
              <a:t>зміщення</a:t>
            </a:r>
            <a:r>
              <a:rPr lang="ru-RU" sz="2000" dirty="0"/>
              <a:t> державного </a:t>
            </a:r>
            <a:r>
              <a:rPr lang="ru-RU" sz="2000" dirty="0" err="1"/>
              <a:t>фінансування</a:t>
            </a:r>
            <a:r>
              <a:rPr lang="ru-RU" sz="2000" dirty="0"/>
              <a:t> </a:t>
            </a:r>
            <a:r>
              <a:rPr lang="ru-RU" sz="2000" dirty="0" err="1"/>
              <a:t>зі</a:t>
            </a:r>
            <a:r>
              <a:rPr lang="ru-RU" sz="2000" dirty="0"/>
              <a:t> </a:t>
            </a:r>
            <a:r>
              <a:rPr lang="ru-RU" sz="2000" dirty="0" err="1"/>
              <a:t>сфери</a:t>
            </a:r>
            <a:r>
              <a:rPr lang="ru-RU" sz="2000" dirty="0"/>
              <a:t> </a:t>
            </a:r>
            <a:r>
              <a:rPr lang="ru-RU" sz="2000" dirty="0" err="1"/>
              <a:t>фундаментальних</a:t>
            </a:r>
            <a:r>
              <a:rPr lang="ru-RU" sz="2000" dirty="0"/>
              <a:t> </a:t>
            </a:r>
            <a:r>
              <a:rPr lang="ru-RU" sz="2000" dirty="0" err="1"/>
              <a:t>досліджень</a:t>
            </a:r>
            <a:r>
              <a:rPr lang="ru-RU" sz="2000" dirty="0"/>
              <a:t> у сферу </a:t>
            </a:r>
            <a:r>
              <a:rPr lang="ru-RU" sz="2000" dirty="0" err="1"/>
              <a:t>технологічних</a:t>
            </a:r>
            <a:r>
              <a:rPr lang="ru-RU" sz="2000" dirty="0"/>
              <a:t> </a:t>
            </a:r>
            <a:r>
              <a:rPr lang="ru-RU" sz="2000" dirty="0" err="1"/>
              <a:t>імплікацій</a:t>
            </a:r>
            <a:r>
              <a:rPr lang="ru-RU" sz="2000" dirty="0"/>
              <a:t>, у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соціальної</a:t>
            </a:r>
            <a:r>
              <a:rPr lang="ru-RU" sz="2000" dirty="0"/>
              <a:t> та </a:t>
            </a:r>
            <a:r>
              <a:rPr lang="ru-RU" sz="2000" dirty="0" err="1"/>
              <a:t>інформаційної</a:t>
            </a:r>
            <a:r>
              <a:rPr lang="ru-RU" sz="2000" dirty="0"/>
              <a:t> </a:t>
            </a:r>
            <a:r>
              <a:rPr lang="ru-RU" sz="2000" dirty="0" err="1"/>
              <a:t>інфраструктури</a:t>
            </a:r>
            <a:r>
              <a:rPr lang="ru-RU" sz="2000" dirty="0"/>
              <a:t> науки;</a:t>
            </a:r>
          </a:p>
          <a:p>
            <a:r>
              <a:rPr lang="ru-RU" sz="2000" dirty="0"/>
              <a:t>- </a:t>
            </a:r>
            <a:r>
              <a:rPr lang="ru-RU" sz="2000" dirty="0" err="1"/>
              <a:t>упровадження</a:t>
            </a:r>
            <a:r>
              <a:rPr lang="ru-RU" sz="2000" dirty="0"/>
              <a:t> </a:t>
            </a:r>
            <a:r>
              <a:rPr lang="ru-RU" sz="2000" dirty="0" err="1"/>
              <a:t>сучасних</a:t>
            </a:r>
            <a:r>
              <a:rPr lang="ru-RU" sz="2000" dirty="0"/>
              <a:t> </a:t>
            </a:r>
            <a:r>
              <a:rPr lang="ru-RU" sz="2000" dirty="0" err="1"/>
              <a:t>комп’ютерних</a:t>
            </a:r>
            <a:r>
              <a:rPr lang="ru-RU" sz="2000" dirty="0"/>
              <a:t> і </a:t>
            </a:r>
            <a:r>
              <a:rPr lang="ru-RU" sz="2000" dirty="0" err="1"/>
              <a:t>мережених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;</a:t>
            </a:r>
          </a:p>
          <a:p>
            <a:r>
              <a:rPr lang="ru-RU" sz="2000" dirty="0"/>
              <a:t>- </a:t>
            </a:r>
            <a:r>
              <a:rPr lang="ru-RU" sz="2000" dirty="0" err="1"/>
              <a:t>зростання</a:t>
            </a:r>
            <a:r>
              <a:rPr lang="ru-RU" sz="2000" dirty="0"/>
              <a:t> та </a:t>
            </a:r>
            <a:r>
              <a:rPr lang="ru-RU" sz="2000" dirty="0" err="1"/>
              <a:t>широке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 </a:t>
            </a:r>
            <a:r>
              <a:rPr lang="ru-RU" sz="2000" dirty="0" err="1"/>
              <a:t>нових</a:t>
            </a:r>
            <a:r>
              <a:rPr lang="ru-RU" sz="2000" dirty="0"/>
              <a:t> </a:t>
            </a:r>
            <a:r>
              <a:rPr lang="ru-RU" sz="2000" dirty="0" err="1"/>
              <a:t>інформаційно-освітніх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2623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3010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 Black" pitchFamily="34" charset="0"/>
              </a:rPr>
              <a:t>Інформаційно-</a:t>
            </a:r>
            <a:r>
              <a:rPr lang="ru-RU" sz="3200" b="1" dirty="0" err="1">
                <a:latin typeface="Arial Black" pitchFamily="34" charset="0"/>
              </a:rPr>
              <a:t>комунікаційні</a:t>
            </a:r>
            <a:r>
              <a:rPr lang="ru-RU" sz="3200" b="1" dirty="0">
                <a:latin typeface="Arial Black" pitchFamily="34" charset="0"/>
              </a:rPr>
              <a:t> </a:t>
            </a:r>
            <a:r>
              <a:rPr lang="ru-RU" sz="3200" b="1" dirty="0" err="1">
                <a:latin typeface="Arial Black" pitchFamily="34" charset="0"/>
              </a:rPr>
              <a:t>технології</a:t>
            </a:r>
            <a:r>
              <a:rPr lang="ru-RU" sz="3200" b="1" dirty="0">
                <a:latin typeface="Arial Black" pitchFamily="34" charset="0"/>
              </a:rPr>
              <a:t/>
            </a:r>
            <a:br>
              <a:rPr lang="ru-RU" sz="3200" b="1" dirty="0">
                <a:latin typeface="Arial Black" pitchFamily="34" charset="0"/>
              </a:rPr>
            </a:br>
            <a:endParaRPr lang="ru-RU" b="1" dirty="0"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352928" cy="52772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000" b="1" dirty="0" smtClean="0"/>
              <a:t>Суть.</a:t>
            </a:r>
          </a:p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2000" dirty="0"/>
              <a:t>Як </a:t>
            </a:r>
            <a:r>
              <a:rPr lang="ru-RU" sz="2000" dirty="0" err="1"/>
              <a:t>зазначає</a:t>
            </a:r>
            <a:r>
              <a:rPr lang="ru-RU" sz="2000" dirty="0"/>
              <a:t> </a:t>
            </a:r>
            <a:r>
              <a:rPr lang="ru-RU" sz="2000" dirty="0" err="1"/>
              <a:t>Г.Селевко</a:t>
            </a:r>
            <a:r>
              <a:rPr lang="ru-RU" sz="2000" dirty="0"/>
              <a:t>, на </a:t>
            </a:r>
            <a:r>
              <a:rPr lang="ru-RU" sz="2000" dirty="0" err="1"/>
              <a:t>практиці</a:t>
            </a:r>
            <a:r>
              <a:rPr lang="ru-RU" sz="2000" dirty="0"/>
              <a:t> </a:t>
            </a:r>
            <a:r>
              <a:rPr lang="ru-RU" sz="2000" dirty="0" err="1"/>
              <a:t>інформаційними</a:t>
            </a:r>
            <a:r>
              <a:rPr lang="ru-RU" sz="2000" dirty="0"/>
              <a:t> </a:t>
            </a:r>
            <a:r>
              <a:rPr lang="ru-RU" sz="2000" dirty="0" err="1"/>
              <a:t>технологіями</a:t>
            </a:r>
            <a:r>
              <a:rPr lang="ru-RU" sz="2000" dirty="0"/>
              <a:t> </a:t>
            </a:r>
            <a:r>
              <a:rPr lang="ru-RU" sz="2000" dirty="0" err="1"/>
              <a:t>називають</a:t>
            </a:r>
            <a:r>
              <a:rPr lang="ru-RU" sz="2000" dirty="0"/>
              <a:t> </a:t>
            </a:r>
            <a:r>
              <a:rPr lang="ru-RU" sz="2000" dirty="0" err="1"/>
              <a:t>ті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використовують</a:t>
            </a:r>
            <a:r>
              <a:rPr lang="ru-RU" sz="2000" dirty="0"/>
              <a:t> </a:t>
            </a:r>
            <a:r>
              <a:rPr lang="ru-RU" sz="2000" dirty="0" err="1"/>
              <a:t>спеціальні</a:t>
            </a:r>
            <a:r>
              <a:rPr lang="ru-RU" sz="2000" dirty="0"/>
              <a:t> </a:t>
            </a:r>
            <a:r>
              <a:rPr lang="ru-RU" sz="2000" dirty="0" err="1"/>
              <a:t>технічні</a:t>
            </a:r>
            <a:r>
              <a:rPr lang="ru-RU" sz="2000" dirty="0"/>
              <a:t> </a:t>
            </a:r>
            <a:r>
              <a:rPr lang="ru-RU" sz="2000" dirty="0" err="1"/>
              <a:t>інформаційні</a:t>
            </a:r>
            <a:r>
              <a:rPr lang="ru-RU" sz="2000" dirty="0"/>
              <a:t> </a:t>
            </a:r>
            <a:r>
              <a:rPr lang="ru-RU" sz="2000" dirty="0" err="1"/>
              <a:t>засоби</a:t>
            </a:r>
            <a:r>
              <a:rPr lang="ru-RU" sz="2000" dirty="0"/>
              <a:t> (ЕВМ, </a:t>
            </a:r>
            <a:r>
              <a:rPr lang="ru-RU" sz="2000" dirty="0" err="1"/>
              <a:t>аудіо</a:t>
            </a:r>
            <a:r>
              <a:rPr lang="ru-RU" sz="2000" dirty="0"/>
              <a:t>, </a:t>
            </a:r>
            <a:r>
              <a:rPr lang="ru-RU" sz="2000" dirty="0" err="1"/>
              <a:t>кіно</a:t>
            </a:r>
            <a:r>
              <a:rPr lang="ru-RU" sz="2000" dirty="0"/>
              <a:t>, </a:t>
            </a:r>
            <a:r>
              <a:rPr lang="ru-RU" sz="2000" dirty="0" err="1"/>
              <a:t>відео</a:t>
            </a:r>
            <a:r>
              <a:rPr lang="ru-RU" sz="2000" dirty="0"/>
              <a:t>). З </a:t>
            </a:r>
            <a:r>
              <a:rPr lang="ru-RU" sz="2000" dirty="0" err="1"/>
              <a:t>появою</a:t>
            </a:r>
            <a:r>
              <a:rPr lang="ru-RU" sz="2000" dirty="0"/>
              <a:t> </a:t>
            </a:r>
            <a:r>
              <a:rPr lang="ru-RU" sz="2000" dirty="0" err="1"/>
              <a:t>комп'ютерів</a:t>
            </a:r>
            <a:r>
              <a:rPr lang="ru-RU" sz="2000" dirty="0"/>
              <a:t> </a:t>
            </a:r>
            <a:r>
              <a:rPr lang="ru-RU" sz="2000" dirty="0" err="1"/>
              <a:t>з'являється</a:t>
            </a:r>
            <a:r>
              <a:rPr lang="ru-RU" sz="2000" dirty="0"/>
              <a:t> </a:t>
            </a:r>
            <a:r>
              <a:rPr lang="ru-RU" sz="2000" dirty="0" err="1"/>
              <a:t>новий</a:t>
            </a:r>
            <a:r>
              <a:rPr lang="ru-RU" sz="2000" dirty="0"/>
              <a:t> </a:t>
            </a:r>
            <a:r>
              <a:rPr lang="ru-RU" sz="2000" dirty="0" err="1"/>
              <a:t>термін</a:t>
            </a:r>
            <a:r>
              <a:rPr lang="ru-RU" sz="2000" dirty="0"/>
              <a:t> — «</a:t>
            </a:r>
            <a:r>
              <a:rPr lang="ru-RU" sz="2000" dirty="0" err="1"/>
              <a:t>нові</a:t>
            </a:r>
            <a:r>
              <a:rPr lang="ru-RU" sz="2000" dirty="0"/>
              <a:t> </a:t>
            </a:r>
            <a:r>
              <a:rPr lang="ru-RU" sz="2000" dirty="0" err="1"/>
              <a:t>інформаційні</a:t>
            </a:r>
            <a:r>
              <a:rPr lang="ru-RU" sz="2000" dirty="0"/>
              <a:t> </a:t>
            </a:r>
            <a:r>
              <a:rPr lang="ru-RU" sz="2000" dirty="0" err="1"/>
              <a:t>технології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». </a:t>
            </a:r>
            <a:r>
              <a:rPr lang="ru-RU" sz="2000" dirty="0" err="1"/>
              <a:t>Термін</a:t>
            </a:r>
            <a:r>
              <a:rPr lang="ru-RU" sz="2000" dirty="0"/>
              <a:t> «</a:t>
            </a:r>
            <a:r>
              <a:rPr lang="ru-RU" sz="2000" dirty="0" err="1"/>
              <a:t>інформаційно-комунікаційні</a:t>
            </a:r>
            <a:r>
              <a:rPr lang="ru-RU" sz="2000" dirty="0"/>
              <a:t>» є </a:t>
            </a:r>
            <a:r>
              <a:rPr lang="ru-RU" sz="2000" dirty="0" err="1"/>
              <a:t>об'єднуючим</a:t>
            </a:r>
            <a:r>
              <a:rPr lang="ru-RU" sz="2000" dirty="0"/>
              <a:t> для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варіантів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 та </a:t>
            </a:r>
            <a:r>
              <a:rPr lang="ru-RU" sz="2000" dirty="0" err="1"/>
              <a:t>вказує</a:t>
            </a:r>
            <a:r>
              <a:rPr lang="ru-RU" sz="2000" dirty="0"/>
              <a:t> на </a:t>
            </a:r>
            <a:r>
              <a:rPr lang="ru-RU" sz="2000" dirty="0" err="1"/>
              <a:t>специфіку</a:t>
            </a:r>
            <a:r>
              <a:rPr lang="ru-RU" sz="2000" dirty="0"/>
              <a:t> </a:t>
            </a:r>
            <a:r>
              <a:rPr lang="ru-RU" sz="2000" dirty="0" err="1"/>
              <a:t>інтерактивного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 — </a:t>
            </a:r>
            <a:r>
              <a:rPr lang="ru-RU" sz="2000" dirty="0" err="1"/>
              <a:t>діалог</a:t>
            </a:r>
            <a:r>
              <a:rPr lang="ru-RU" sz="2000" dirty="0"/>
              <a:t> у </a:t>
            </a:r>
            <a:r>
              <a:rPr lang="ru-RU" sz="2000" dirty="0" err="1"/>
              <a:t>системі</a:t>
            </a:r>
            <a:r>
              <a:rPr lang="ru-RU" sz="2000" dirty="0"/>
              <a:t> «</a:t>
            </a:r>
            <a:r>
              <a:rPr lang="ru-RU" sz="2000" dirty="0" err="1"/>
              <a:t>користувач</a:t>
            </a:r>
            <a:r>
              <a:rPr lang="ru-RU" sz="2000" dirty="0"/>
              <a:t> — </a:t>
            </a:r>
            <a:r>
              <a:rPr lang="ru-RU" sz="2000" dirty="0" err="1"/>
              <a:t>комп'ютер</a:t>
            </a:r>
            <a:r>
              <a:rPr lang="ru-RU" sz="2000" dirty="0"/>
              <a:t>».</a:t>
            </a:r>
          </a:p>
          <a:p>
            <a:pPr marL="0" indent="0" algn="ctr">
              <a:buNone/>
            </a:pPr>
            <a:r>
              <a:rPr lang="ru-RU" sz="2000" b="1" dirty="0" err="1"/>
              <a:t>Т</a:t>
            </a:r>
            <a:r>
              <a:rPr lang="ru-RU" sz="2000" b="1" dirty="0" err="1" smtClean="0"/>
              <a:t>ехнологія</a:t>
            </a:r>
            <a:r>
              <a:rPr lang="ru-RU" sz="2000" b="1" dirty="0" smtClean="0"/>
              <a:t> </a:t>
            </a:r>
            <a:r>
              <a:rPr lang="ru-RU" sz="2000" b="1" dirty="0" err="1"/>
              <a:t>використовується</a:t>
            </a:r>
            <a:r>
              <a:rPr lang="ru-RU" sz="2000" b="1" dirty="0"/>
              <a:t> в </a:t>
            </a:r>
            <a:r>
              <a:rPr lang="ru-RU" sz="2000" b="1" dirty="0" err="1"/>
              <a:t>трьох</a:t>
            </a:r>
            <a:r>
              <a:rPr lang="ru-RU" sz="2000" b="1" dirty="0"/>
              <a:t> </a:t>
            </a:r>
            <a:r>
              <a:rPr lang="ru-RU" sz="2000" b="1" dirty="0" err="1"/>
              <a:t>варіантах</a:t>
            </a:r>
            <a:r>
              <a:rPr lang="ru-RU" sz="2000" b="1" dirty="0"/>
              <a:t>:</a:t>
            </a:r>
          </a:p>
          <a:p>
            <a:r>
              <a:rPr lang="ru-RU" sz="2200" dirty="0"/>
              <a:t>«</a:t>
            </a:r>
            <a:r>
              <a:rPr lang="ru-RU" sz="2200" dirty="0" err="1"/>
              <a:t>проникаюча</a:t>
            </a:r>
            <a:r>
              <a:rPr lang="ru-RU" sz="2200" dirty="0"/>
              <a:t>» (</a:t>
            </a:r>
            <a:r>
              <a:rPr lang="ru-RU" sz="2200" dirty="0" err="1"/>
              <a:t>застосовується</a:t>
            </a:r>
            <a:r>
              <a:rPr lang="ru-RU" sz="2200" dirty="0"/>
              <a:t> у </a:t>
            </a:r>
            <a:r>
              <a:rPr lang="ru-RU" sz="2200" dirty="0" err="1"/>
              <a:t>процесі</a:t>
            </a:r>
            <a:r>
              <a:rPr lang="ru-RU" sz="2200" dirty="0"/>
              <a:t> </a:t>
            </a:r>
            <a:r>
              <a:rPr lang="ru-RU" sz="2200" dirty="0" err="1"/>
              <a:t>вивчення</a:t>
            </a:r>
            <a:r>
              <a:rPr lang="ru-RU" sz="2200" dirty="0"/>
              <a:t> </a:t>
            </a:r>
            <a:r>
              <a:rPr lang="ru-RU" sz="2200" dirty="0" err="1"/>
              <a:t>певних</a:t>
            </a:r>
            <a:r>
              <a:rPr lang="ru-RU" sz="2200" dirty="0"/>
              <a:t> тем, </a:t>
            </a:r>
            <a:r>
              <a:rPr lang="ru-RU" sz="2200" dirty="0" err="1"/>
              <a:t>розділів</a:t>
            </a:r>
            <a:r>
              <a:rPr lang="ru-RU" sz="2200" dirty="0"/>
              <a:t> для </a:t>
            </a:r>
            <a:r>
              <a:rPr lang="ru-RU" sz="2200" dirty="0" err="1"/>
              <a:t>розв'язання</a:t>
            </a:r>
            <a:r>
              <a:rPr lang="ru-RU" sz="2200" dirty="0"/>
              <a:t> </a:t>
            </a:r>
            <a:r>
              <a:rPr lang="ru-RU" sz="2200" dirty="0" err="1"/>
              <a:t>конкретних</a:t>
            </a:r>
            <a:r>
              <a:rPr lang="ru-RU" sz="2200" dirty="0"/>
              <a:t> </a:t>
            </a:r>
            <a:r>
              <a:rPr lang="ru-RU" sz="2200" dirty="0" err="1"/>
              <a:t>дидактичних</a:t>
            </a:r>
            <a:r>
              <a:rPr lang="ru-RU" sz="2200" dirty="0"/>
              <a:t> </a:t>
            </a:r>
            <a:r>
              <a:rPr lang="ru-RU" sz="2200" dirty="0" err="1"/>
              <a:t>завдань</a:t>
            </a:r>
            <a:r>
              <a:rPr lang="ru-RU" sz="2200" dirty="0"/>
              <a:t>);</a:t>
            </a:r>
          </a:p>
          <a:p>
            <a:r>
              <a:rPr lang="ru-RU" sz="2200" dirty="0"/>
              <a:t>«</a:t>
            </a:r>
            <a:r>
              <a:rPr lang="ru-RU" sz="2200" dirty="0" err="1"/>
              <a:t>основна</a:t>
            </a:r>
            <a:r>
              <a:rPr lang="ru-RU" sz="2200" dirty="0"/>
              <a:t>» (</a:t>
            </a:r>
            <a:r>
              <a:rPr lang="ru-RU" sz="2200" dirty="0" err="1"/>
              <a:t>визначальна</a:t>
            </a:r>
            <a:r>
              <a:rPr lang="ru-RU" sz="2200" dirty="0"/>
              <a:t>, особливо у </a:t>
            </a:r>
            <a:r>
              <a:rPr lang="ru-RU" sz="2200" dirty="0" err="1"/>
              <a:t>складі</a:t>
            </a:r>
            <a:r>
              <a:rPr lang="ru-RU" sz="2200" dirty="0"/>
              <a:t> </a:t>
            </a:r>
            <a:r>
              <a:rPr lang="ru-RU" sz="2200" dirty="0" err="1"/>
              <a:t>технологій</a:t>
            </a:r>
            <a:r>
              <a:rPr lang="ru-RU" sz="2200" dirty="0"/>
              <a:t> </a:t>
            </a:r>
            <a:r>
              <a:rPr lang="ru-RU" sz="2200" dirty="0" err="1"/>
              <a:t>програмованої</a:t>
            </a:r>
            <a:r>
              <a:rPr lang="ru-RU" sz="2200" dirty="0"/>
              <a:t> та </a:t>
            </a:r>
            <a:r>
              <a:rPr lang="ru-RU" sz="2200" dirty="0" err="1"/>
              <a:t>дистанційної</a:t>
            </a:r>
            <a:r>
              <a:rPr lang="ru-RU" sz="2200" dirty="0"/>
              <a:t> форм </a:t>
            </a:r>
            <a:r>
              <a:rPr lang="ru-RU" sz="2200" dirty="0" err="1"/>
              <a:t>навчання</a:t>
            </a:r>
            <a:r>
              <a:rPr lang="ru-RU" sz="2200" dirty="0"/>
              <a:t> </a:t>
            </a:r>
            <a:r>
              <a:rPr lang="ru-RU" sz="2200" dirty="0" err="1"/>
              <a:t>тощо</a:t>
            </a:r>
            <a:r>
              <a:rPr lang="ru-RU" sz="2200" dirty="0"/>
              <a:t>);</a:t>
            </a:r>
          </a:p>
          <a:p>
            <a:r>
              <a:rPr lang="ru-RU" sz="2200" dirty="0" err="1"/>
              <a:t>монотехнологія</a:t>
            </a:r>
            <a:r>
              <a:rPr lang="ru-RU" sz="2200" dirty="0"/>
              <a:t> (увесь </a:t>
            </a:r>
            <a:r>
              <a:rPr lang="ru-RU" sz="2200" dirty="0" err="1"/>
              <a:t>процес</a:t>
            </a:r>
            <a:r>
              <a:rPr lang="ru-RU" sz="2200" dirty="0"/>
              <a:t> </a:t>
            </a:r>
            <a:r>
              <a:rPr lang="ru-RU" sz="2200" dirty="0" err="1"/>
              <a:t>навчання</a:t>
            </a:r>
            <a:r>
              <a:rPr lang="ru-RU" sz="2200" dirty="0"/>
              <a:t> й </a:t>
            </a:r>
            <a:r>
              <a:rPr lang="ru-RU" sz="2200" dirty="0" err="1"/>
              <a:t>управління</a:t>
            </a:r>
            <a:r>
              <a:rPr lang="ru-RU" sz="2200" dirty="0"/>
              <a:t>, </a:t>
            </a:r>
            <a:r>
              <a:rPr lang="ru-RU" sz="2200" dirty="0" err="1"/>
              <a:t>зокрема</a:t>
            </a:r>
            <a:r>
              <a:rPr lang="ru-RU" sz="2200" dirty="0"/>
              <a:t> і </a:t>
            </a:r>
            <a:r>
              <a:rPr lang="ru-RU" sz="2200" dirty="0" err="1"/>
              <a:t>всі</a:t>
            </a:r>
            <a:r>
              <a:rPr lang="ru-RU" sz="2200" dirty="0"/>
              <a:t> </a:t>
            </a:r>
            <a:r>
              <a:rPr lang="ru-RU" sz="2200" dirty="0" err="1"/>
              <a:t>види</a:t>
            </a:r>
            <a:r>
              <a:rPr lang="ru-RU" sz="2200" dirty="0"/>
              <a:t> </a:t>
            </a:r>
            <a:r>
              <a:rPr lang="ru-RU" sz="2200" dirty="0" err="1"/>
              <a:t>діагностики</a:t>
            </a:r>
            <a:r>
              <a:rPr lang="ru-RU" sz="2200" dirty="0"/>
              <a:t> та </a:t>
            </a:r>
            <a:r>
              <a:rPr lang="ru-RU" sz="2200" dirty="0" err="1"/>
              <a:t>моніторинг</a:t>
            </a:r>
            <a:r>
              <a:rPr lang="ru-RU" sz="2200" dirty="0"/>
              <a:t>, </a:t>
            </a:r>
            <a:r>
              <a:rPr lang="ru-RU" sz="2200" dirty="0" err="1"/>
              <a:t>ґрунтується</a:t>
            </a:r>
            <a:r>
              <a:rPr lang="ru-RU" sz="2200" dirty="0"/>
              <a:t> на </a:t>
            </a:r>
            <a:r>
              <a:rPr lang="ru-RU" sz="2200" dirty="0" err="1"/>
              <a:t>використанні</a:t>
            </a:r>
            <a:r>
              <a:rPr lang="ru-RU" sz="2200" dirty="0"/>
              <a:t> </a:t>
            </a:r>
            <a:r>
              <a:rPr lang="ru-RU" sz="2200" dirty="0" err="1"/>
              <a:t>комп'ютера</a:t>
            </a:r>
            <a:r>
              <a:rPr lang="ru-RU" sz="2200" dirty="0"/>
              <a:t>).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92172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 Black" pitchFamily="34" charset="0"/>
              </a:rPr>
              <a:t>Інформаційно-</a:t>
            </a:r>
            <a:r>
              <a:rPr lang="ru-RU" sz="2800" b="1" dirty="0" err="1">
                <a:latin typeface="Arial Black" pitchFamily="34" charset="0"/>
              </a:rPr>
              <a:t>комунікаційні</a:t>
            </a:r>
            <a:r>
              <a:rPr lang="ru-RU" sz="2800" b="1" dirty="0">
                <a:latin typeface="Arial Black" pitchFamily="34" charset="0"/>
              </a:rPr>
              <a:t> </a:t>
            </a:r>
            <a:r>
              <a:rPr lang="ru-RU" sz="2800" b="1" dirty="0" err="1">
                <a:latin typeface="Arial Black" pitchFamily="34" charset="0"/>
              </a:rPr>
              <a:t>технології</a:t>
            </a:r>
            <a:r>
              <a:rPr lang="ru-RU" sz="2800" b="1" dirty="0">
                <a:latin typeface="Arial Black" pitchFamily="34" charset="0"/>
              </a:rPr>
              <a:t/>
            </a:r>
            <a:br>
              <a:rPr lang="ru-RU" sz="2800" b="1" dirty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err="1"/>
              <a:t>Широке</a:t>
            </a:r>
            <a:r>
              <a:rPr lang="ru-RU" sz="2000" dirty="0"/>
              <a:t> </a:t>
            </a:r>
            <a:r>
              <a:rPr lang="ru-RU" sz="2000" dirty="0" err="1"/>
              <a:t>застосування</a:t>
            </a:r>
            <a:r>
              <a:rPr lang="ru-RU" sz="2000" dirty="0"/>
              <a:t> </a:t>
            </a:r>
            <a:r>
              <a:rPr lang="ru-RU" sz="2000" dirty="0" err="1"/>
              <a:t>інформаційно-комунікаційних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 (</a:t>
            </a:r>
            <a:r>
              <a:rPr lang="ru-RU" sz="2000" dirty="0" err="1"/>
              <a:t>програмоване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/>
              <a:t>, </a:t>
            </a:r>
            <a:r>
              <a:rPr lang="ru-RU" sz="2000" dirty="0" err="1"/>
              <a:t>експертні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, </a:t>
            </a:r>
            <a:r>
              <a:rPr lang="ru-RU" sz="2000" dirty="0" err="1"/>
              <a:t>мультимедіа</a:t>
            </a:r>
            <a:r>
              <a:rPr lang="ru-RU" sz="2000" dirty="0"/>
              <a:t>, </a:t>
            </a:r>
            <a:r>
              <a:rPr lang="ru-RU" sz="2000" dirty="0" err="1"/>
              <a:t>імітаційне</a:t>
            </a:r>
            <a:r>
              <a:rPr lang="ru-RU" sz="2000" dirty="0"/>
              <a:t> </a:t>
            </a:r>
            <a:r>
              <a:rPr lang="ru-RU" sz="2000" dirty="0" err="1"/>
              <a:t>моделювання</a:t>
            </a:r>
            <a:r>
              <a:rPr lang="ru-RU" sz="2000" dirty="0"/>
              <a:t>, </a:t>
            </a:r>
            <a:r>
              <a:rPr lang="ru-RU" sz="2000" dirty="0" err="1"/>
              <a:t>предметні</a:t>
            </a:r>
            <a:r>
              <a:rPr lang="ru-RU" sz="2000" dirty="0"/>
              <a:t> </a:t>
            </a:r>
            <a:r>
              <a:rPr lang="ru-RU" sz="2000" dirty="0" err="1"/>
              <a:t>комп'ютерні</a:t>
            </a:r>
            <a:r>
              <a:rPr lang="ru-RU" sz="2000" dirty="0"/>
              <a:t> уроки) </a:t>
            </a:r>
            <a:r>
              <a:rPr lang="ru-RU" sz="2000" dirty="0" err="1"/>
              <a:t>сприяє</a:t>
            </a:r>
            <a:r>
              <a:rPr lang="ru-RU" sz="2000" dirty="0"/>
              <a:t> </a:t>
            </a:r>
            <a:r>
              <a:rPr lang="ru-RU" sz="2000" dirty="0" err="1"/>
              <a:t>реалізації</a:t>
            </a:r>
            <a:r>
              <a:rPr lang="ru-RU" sz="2000" dirty="0"/>
              <a:t> </a:t>
            </a:r>
            <a:r>
              <a:rPr lang="ru-RU" sz="2000" dirty="0" err="1"/>
              <a:t>особистісно</a:t>
            </a:r>
            <a:r>
              <a:rPr lang="ru-RU" sz="2000" dirty="0"/>
              <a:t> </a:t>
            </a:r>
            <a:r>
              <a:rPr lang="ru-RU" sz="2000" dirty="0" err="1"/>
              <a:t>орієнтованого</a:t>
            </a:r>
            <a:r>
              <a:rPr lang="ru-RU" sz="2000" dirty="0"/>
              <a:t> </a:t>
            </a:r>
            <a:r>
              <a:rPr lang="ru-RU" sz="2000" dirty="0" err="1"/>
              <a:t>підходу</a:t>
            </a:r>
            <a:r>
              <a:rPr lang="ru-RU" sz="2000" dirty="0"/>
              <a:t> до учнів, </a:t>
            </a:r>
            <a:r>
              <a:rPr lang="ru-RU" sz="2000" dirty="0" err="1"/>
              <a:t>поетапному</a:t>
            </a:r>
            <a:r>
              <a:rPr lang="ru-RU" sz="2000" dirty="0"/>
              <a:t> </a:t>
            </a:r>
            <a:r>
              <a:rPr lang="ru-RU" sz="2000" dirty="0" err="1"/>
              <a:t>засвоєнню</a:t>
            </a:r>
            <a:r>
              <a:rPr lang="ru-RU" sz="2000" dirty="0"/>
              <a:t> </a:t>
            </a:r>
            <a:r>
              <a:rPr lang="ru-RU" sz="2000" dirty="0" err="1"/>
              <a:t>знань</a:t>
            </a:r>
            <a:r>
              <a:rPr lang="ru-RU" sz="2000" dirty="0"/>
              <a:t>, </a:t>
            </a:r>
            <a:r>
              <a:rPr lang="ru-RU" sz="2000" dirty="0" err="1"/>
              <a:t>умінь</a:t>
            </a:r>
            <a:r>
              <a:rPr lang="ru-RU" sz="2000" dirty="0"/>
              <a:t> і </a:t>
            </a:r>
            <a:r>
              <a:rPr lang="ru-RU" sz="2000" dirty="0" err="1"/>
              <a:t>навичок</a:t>
            </a:r>
            <a:r>
              <a:rPr lang="ru-RU" sz="2000" dirty="0"/>
              <a:t>.</a:t>
            </a:r>
          </a:p>
          <a:p>
            <a:pPr marL="0" indent="0" algn="ctr">
              <a:buNone/>
            </a:pPr>
            <a:r>
              <a:rPr lang="ru-RU" sz="2000" b="1" dirty="0" err="1"/>
              <a:t>Прогнозовані</a:t>
            </a:r>
            <a:r>
              <a:rPr lang="ru-RU" sz="2000" b="1" dirty="0"/>
              <a:t> </a:t>
            </a:r>
            <a:r>
              <a:rPr lang="ru-RU" sz="2000" b="1" dirty="0" err="1"/>
              <a:t>результати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err="1"/>
              <a:t>формування</a:t>
            </a:r>
            <a:r>
              <a:rPr lang="ru-RU" sz="2000" dirty="0"/>
              <a:t> </a:t>
            </a:r>
            <a:r>
              <a:rPr lang="ru-RU" sz="2000" dirty="0" err="1"/>
              <a:t>умінь</a:t>
            </a:r>
            <a:r>
              <a:rPr lang="ru-RU" sz="2000" dirty="0"/>
              <a:t> </a:t>
            </a:r>
            <a:r>
              <a:rPr lang="ru-RU" sz="2000" dirty="0" err="1"/>
              <a:t>працювати</a:t>
            </a:r>
            <a:r>
              <a:rPr lang="ru-RU" sz="2000" dirty="0"/>
              <a:t> з </a:t>
            </a:r>
            <a:r>
              <a:rPr lang="ru-RU" sz="2000" dirty="0" err="1"/>
              <a:t>інформацією</a:t>
            </a:r>
            <a:r>
              <a:rPr lang="ru-RU" sz="2000" dirty="0"/>
              <a:t>, </a:t>
            </a:r>
            <a:r>
              <a:rPr lang="ru-RU" sz="2000" dirty="0" err="1"/>
              <a:t>розвиток</a:t>
            </a:r>
            <a:r>
              <a:rPr lang="ru-RU" sz="2000" dirty="0"/>
              <a:t> </a:t>
            </a:r>
            <a:r>
              <a:rPr lang="ru-RU" sz="2000" dirty="0" err="1"/>
              <a:t>комунікативних</a:t>
            </a:r>
            <a:r>
              <a:rPr lang="ru-RU" sz="2000" dirty="0"/>
              <a:t> </a:t>
            </a:r>
            <a:r>
              <a:rPr lang="ru-RU" sz="2000" dirty="0" err="1"/>
              <a:t>здібностей</a:t>
            </a:r>
            <a:r>
              <a:rPr lang="ru-RU" sz="2000" dirty="0"/>
              <a:t>.</a:t>
            </a:r>
          </a:p>
          <a:p>
            <a:endParaRPr lang="ru-RU" sz="20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3162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63272" cy="1417638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3200" b="1" dirty="0"/>
              <a:t>Дидактичні можливості інформаційних технологій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909964"/>
              </p:ext>
            </p:extLst>
          </p:nvPr>
        </p:nvGraphicFramePr>
        <p:xfrm>
          <a:off x="755576" y="1052736"/>
          <a:ext cx="763284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484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91264" cy="1417638"/>
          </a:xfrm>
        </p:spPr>
        <p:txBody>
          <a:bodyPr>
            <a:normAutofit fontScale="90000"/>
          </a:bodyPr>
          <a:lstStyle/>
          <a:p>
            <a:pPr lvl="0" algn="ctr"/>
            <a:r>
              <a:rPr lang="uk-UA" sz="3200" b="1" dirty="0"/>
              <a:t>Дидактичні можливості інформаційних технологій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51937356"/>
              </p:ext>
            </p:extLst>
          </p:nvPr>
        </p:nvGraphicFramePr>
        <p:xfrm>
          <a:off x="457200" y="1196752"/>
          <a:ext cx="7859216" cy="527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008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1008112"/>
          </a:xfrm>
        </p:spPr>
        <p:txBody>
          <a:bodyPr>
            <a:normAutofit/>
          </a:bodyPr>
          <a:lstStyle/>
          <a:p>
            <a:pPr algn="ctr"/>
            <a:r>
              <a:rPr lang="uk-UA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Перші сходинки </a:t>
            </a:r>
            <a:endParaRPr lang="ru-RU" sz="54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075240" cy="53492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dirty="0"/>
              <a:t>У </a:t>
            </a:r>
            <a:r>
              <a:rPr lang="ru-RU" sz="2600" dirty="0" err="1"/>
              <a:t>своїй</a:t>
            </a:r>
            <a:r>
              <a:rPr lang="ru-RU" sz="2600" dirty="0"/>
              <a:t> </a:t>
            </a:r>
            <a:r>
              <a:rPr lang="ru-RU" sz="2600" dirty="0" err="1"/>
              <a:t>практиці</a:t>
            </a:r>
            <a:r>
              <a:rPr lang="ru-RU" sz="2600" dirty="0"/>
              <a:t> я </a:t>
            </a:r>
            <a:r>
              <a:rPr lang="ru-RU" sz="2600" dirty="0" err="1"/>
              <a:t>використовую</a:t>
            </a:r>
            <a:r>
              <a:rPr lang="ru-RU" sz="2600" dirty="0"/>
              <a:t> </a:t>
            </a:r>
            <a:r>
              <a:rPr lang="ru-RU" sz="2600" dirty="0" err="1"/>
              <a:t>презентації</a:t>
            </a:r>
            <a:r>
              <a:rPr lang="ru-RU" sz="2600" dirty="0"/>
              <a:t>, </a:t>
            </a:r>
            <a:r>
              <a:rPr lang="ru-RU" sz="2600" dirty="0" err="1"/>
              <a:t>створені</a:t>
            </a:r>
            <a:r>
              <a:rPr lang="ru-RU" sz="2600" dirty="0"/>
              <a:t> </a:t>
            </a:r>
            <a:r>
              <a:rPr lang="ru-RU" sz="2600" dirty="0" smtClean="0"/>
              <a:t>за </a:t>
            </a:r>
            <a:r>
              <a:rPr lang="ru-RU" sz="2600" dirty="0" err="1"/>
              <a:t>допомогою</a:t>
            </a:r>
            <a:r>
              <a:rPr lang="ru-RU" sz="2600" dirty="0"/>
              <a:t> </a:t>
            </a:r>
            <a:r>
              <a:rPr lang="ru-RU" sz="2600" dirty="0" err="1"/>
              <a:t>програми</a:t>
            </a:r>
            <a:r>
              <a:rPr lang="ru-RU" sz="2600" dirty="0"/>
              <a:t> </a:t>
            </a:r>
            <a:r>
              <a:rPr lang="en-US" sz="2600" dirty="0"/>
              <a:t>Power Point. </a:t>
            </a:r>
          </a:p>
          <a:p>
            <a:pPr marL="0" indent="0">
              <a:buNone/>
            </a:pPr>
            <a:r>
              <a:rPr lang="ru-RU" sz="2600" dirty="0" err="1"/>
              <a:t>Мультимедійні</a:t>
            </a:r>
            <a:r>
              <a:rPr lang="ru-RU" sz="2600" dirty="0"/>
              <a:t> уроки я </a:t>
            </a:r>
            <a:r>
              <a:rPr lang="ru-RU" sz="2600" dirty="0" err="1"/>
              <a:t>будую</a:t>
            </a:r>
            <a:r>
              <a:rPr lang="ru-RU" sz="2600" dirty="0"/>
              <a:t> за такою структурою:</a:t>
            </a:r>
          </a:p>
          <a:p>
            <a:r>
              <a:rPr lang="ru-RU" sz="2600" dirty="0" err="1"/>
              <a:t>Мотивація</a:t>
            </a:r>
            <a:r>
              <a:rPr lang="ru-RU" sz="2600" dirty="0"/>
              <a:t> уроку – </a:t>
            </a:r>
            <a:r>
              <a:rPr lang="ru-RU" sz="2600" dirty="0" err="1"/>
              <a:t>це</a:t>
            </a:r>
            <a:r>
              <a:rPr lang="ru-RU" sz="2600" dirty="0"/>
              <a:t> короткий </a:t>
            </a:r>
            <a:r>
              <a:rPr lang="ru-RU" sz="2600" dirty="0" err="1"/>
              <a:t>вступний</a:t>
            </a:r>
            <a:r>
              <a:rPr lang="ru-RU" sz="2600" dirty="0"/>
              <a:t> </a:t>
            </a:r>
            <a:r>
              <a:rPr lang="ru-RU" sz="2600" dirty="0" err="1"/>
              <a:t>матеріал</a:t>
            </a:r>
            <a:r>
              <a:rPr lang="ru-RU" sz="2600" dirty="0"/>
              <a:t>. Часто </a:t>
            </a:r>
            <a:r>
              <a:rPr lang="ru-RU" sz="2600" dirty="0" err="1"/>
              <a:t>мотивація</a:t>
            </a:r>
            <a:r>
              <a:rPr lang="ru-RU" sz="2600" dirty="0"/>
              <a:t> </a:t>
            </a:r>
            <a:r>
              <a:rPr lang="ru-RU" sz="2600" dirty="0" err="1"/>
              <a:t>містить</a:t>
            </a:r>
            <a:r>
              <a:rPr lang="ru-RU" sz="2600" dirty="0"/>
              <a:t> </a:t>
            </a:r>
            <a:r>
              <a:rPr lang="ru-RU" sz="2600" dirty="0" err="1"/>
              <a:t>проблемне</a:t>
            </a:r>
            <a:r>
              <a:rPr lang="ru-RU" sz="2600" dirty="0"/>
              <a:t> </a:t>
            </a:r>
            <a:r>
              <a:rPr lang="ru-RU" sz="2600" dirty="0" err="1"/>
              <a:t>питання</a:t>
            </a:r>
            <a:r>
              <a:rPr lang="ru-RU" sz="2600" dirty="0"/>
              <a:t>.</a:t>
            </a:r>
          </a:p>
          <a:p>
            <a:r>
              <a:rPr lang="ru-RU" sz="2600" dirty="0" err="1"/>
              <a:t>Оголошення</a:t>
            </a:r>
            <a:r>
              <a:rPr lang="ru-RU" sz="2600" dirty="0"/>
              <a:t> теми та </a:t>
            </a:r>
            <a:r>
              <a:rPr lang="ru-RU" sz="2600" dirty="0" err="1"/>
              <a:t>очікуваних</a:t>
            </a:r>
            <a:r>
              <a:rPr lang="ru-RU" sz="2600" dirty="0"/>
              <a:t> </a:t>
            </a:r>
            <a:r>
              <a:rPr lang="ru-RU" sz="2600" dirty="0" err="1"/>
              <a:t>результатів</a:t>
            </a:r>
            <a:r>
              <a:rPr lang="ru-RU" sz="2600" dirty="0"/>
              <a:t>.</a:t>
            </a:r>
          </a:p>
          <a:p>
            <a:r>
              <a:rPr lang="ru-RU" sz="2600" dirty="0" err="1"/>
              <a:t>Основна</a:t>
            </a:r>
            <a:r>
              <a:rPr lang="ru-RU" sz="2600" dirty="0"/>
              <a:t> </a:t>
            </a:r>
            <a:r>
              <a:rPr lang="ru-RU" sz="2600" dirty="0" err="1"/>
              <a:t>частина</a:t>
            </a:r>
            <a:r>
              <a:rPr lang="ru-RU" sz="2600" dirty="0"/>
              <a:t> уроку – </a:t>
            </a:r>
            <a:r>
              <a:rPr lang="ru-RU" sz="2600" dirty="0" err="1"/>
              <a:t>опанування</a:t>
            </a:r>
            <a:r>
              <a:rPr lang="ru-RU" sz="2600" dirty="0"/>
              <a:t> </a:t>
            </a:r>
            <a:r>
              <a:rPr lang="ru-RU" sz="2600" dirty="0" err="1"/>
              <a:t>навчальним</a:t>
            </a:r>
            <a:r>
              <a:rPr lang="ru-RU" sz="2600" dirty="0"/>
              <a:t> </a:t>
            </a:r>
            <a:r>
              <a:rPr lang="ru-RU" sz="2600" dirty="0" err="1"/>
              <a:t>матеріалом</a:t>
            </a:r>
            <a:r>
              <a:rPr lang="ru-RU" sz="2600" dirty="0"/>
              <a:t> уроку: робота з </a:t>
            </a:r>
            <a:r>
              <a:rPr lang="ru-RU" sz="2600" dirty="0" err="1"/>
              <a:t>поняттями</a:t>
            </a:r>
            <a:r>
              <a:rPr lang="ru-RU" sz="2600" dirty="0"/>
              <a:t>, </a:t>
            </a:r>
            <a:r>
              <a:rPr lang="ru-RU" sz="2600" dirty="0" err="1"/>
              <a:t>невеликі</a:t>
            </a:r>
            <a:r>
              <a:rPr lang="ru-RU" sz="2600" dirty="0"/>
              <a:t>  </a:t>
            </a:r>
            <a:r>
              <a:rPr lang="ru-RU" sz="2600" dirty="0" err="1"/>
              <a:t>текстові</a:t>
            </a:r>
            <a:r>
              <a:rPr lang="ru-RU" sz="2600" dirty="0"/>
              <a:t> </a:t>
            </a:r>
            <a:r>
              <a:rPr lang="ru-RU" sz="2600" dirty="0" err="1"/>
              <a:t>фрагменти</a:t>
            </a:r>
            <a:r>
              <a:rPr lang="ru-RU" sz="2600" dirty="0"/>
              <a:t>, </a:t>
            </a:r>
            <a:r>
              <a:rPr lang="ru-RU" sz="2600" dirty="0" err="1"/>
              <a:t>що</a:t>
            </a:r>
            <a:r>
              <a:rPr lang="ru-RU" sz="2600" dirty="0"/>
              <a:t> </a:t>
            </a:r>
            <a:r>
              <a:rPr lang="ru-RU" sz="2600" dirty="0" err="1"/>
              <a:t>містять</a:t>
            </a:r>
            <a:r>
              <a:rPr lang="ru-RU" sz="2600" dirty="0"/>
              <a:t> </a:t>
            </a:r>
            <a:r>
              <a:rPr lang="ru-RU" sz="2600" dirty="0" err="1"/>
              <a:t>навчальну</a:t>
            </a:r>
            <a:r>
              <a:rPr lang="ru-RU" sz="2600" dirty="0"/>
              <a:t> </a:t>
            </a:r>
            <a:r>
              <a:rPr lang="ru-RU" sz="2600" dirty="0" err="1"/>
              <a:t>інформацію</a:t>
            </a:r>
            <a:r>
              <a:rPr lang="ru-RU" sz="2600" dirty="0"/>
              <a:t>. </a:t>
            </a:r>
            <a:r>
              <a:rPr lang="ru-RU" sz="2600" dirty="0" err="1"/>
              <a:t>Іноді</a:t>
            </a:r>
            <a:r>
              <a:rPr lang="ru-RU" sz="2600" dirty="0"/>
              <a:t> </a:t>
            </a:r>
            <a:r>
              <a:rPr lang="ru-RU" sz="2600" dirty="0" err="1"/>
              <a:t>учні</a:t>
            </a:r>
            <a:r>
              <a:rPr lang="ru-RU" sz="2600" dirty="0"/>
              <a:t> </a:t>
            </a:r>
            <a:r>
              <a:rPr lang="ru-RU" sz="2600" dirty="0" err="1"/>
              <a:t>об'єднуються</a:t>
            </a:r>
            <a:r>
              <a:rPr lang="ru-RU" sz="2600" dirty="0"/>
              <a:t> у </a:t>
            </a:r>
            <a:r>
              <a:rPr lang="ru-RU" sz="2600" dirty="0" err="1"/>
              <a:t>малі</a:t>
            </a:r>
            <a:r>
              <a:rPr lang="ru-RU" sz="2600" dirty="0"/>
              <a:t> </a:t>
            </a:r>
            <a:r>
              <a:rPr lang="ru-RU" sz="2600" dirty="0" err="1"/>
              <a:t>творчі</a:t>
            </a:r>
            <a:r>
              <a:rPr lang="ru-RU" sz="2600" dirty="0"/>
              <a:t> </a:t>
            </a:r>
            <a:r>
              <a:rPr lang="ru-RU" sz="2600" dirty="0" err="1"/>
              <a:t>групи</a:t>
            </a:r>
            <a:r>
              <a:rPr lang="ru-RU" sz="2600" dirty="0"/>
              <a:t> і </a:t>
            </a:r>
            <a:r>
              <a:rPr lang="ru-RU" sz="2600" dirty="0" err="1"/>
              <a:t>протягом</a:t>
            </a:r>
            <a:r>
              <a:rPr lang="ru-RU" sz="2600" dirty="0"/>
              <a:t> </a:t>
            </a:r>
            <a:r>
              <a:rPr lang="ru-RU" sz="2600" dirty="0" err="1"/>
              <a:t>певного</a:t>
            </a:r>
            <a:r>
              <a:rPr lang="ru-RU" sz="2600" dirty="0"/>
              <a:t> часу </a:t>
            </a:r>
            <a:r>
              <a:rPr lang="ru-RU" sz="2600" dirty="0" err="1"/>
              <a:t>шукають</a:t>
            </a:r>
            <a:r>
              <a:rPr lang="ru-RU" sz="2600" dirty="0"/>
              <a:t> </a:t>
            </a:r>
            <a:r>
              <a:rPr lang="ru-RU" sz="2600" dirty="0" err="1"/>
              <a:t>відповіді</a:t>
            </a:r>
            <a:r>
              <a:rPr lang="ru-RU" sz="2600" dirty="0"/>
              <a:t> на </a:t>
            </a:r>
            <a:r>
              <a:rPr lang="ru-RU" sz="2600" dirty="0" err="1"/>
              <a:t>запропоновані</a:t>
            </a:r>
            <a:r>
              <a:rPr lang="ru-RU" sz="2600" dirty="0"/>
              <a:t> </a:t>
            </a:r>
            <a:r>
              <a:rPr lang="ru-RU" sz="2600" dirty="0" err="1"/>
              <a:t>питання</a:t>
            </a:r>
            <a:r>
              <a:rPr lang="ru-RU" sz="2600" dirty="0"/>
              <a:t>.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доповідей</a:t>
            </a:r>
            <a:r>
              <a:rPr lang="ru-RU" sz="2600" dirty="0"/>
              <a:t> </a:t>
            </a:r>
            <a:r>
              <a:rPr lang="ru-RU" sz="2600" dirty="0" err="1"/>
              <a:t>учні</a:t>
            </a:r>
            <a:r>
              <a:rPr lang="ru-RU" sz="2600" dirty="0"/>
              <a:t> </a:t>
            </a:r>
            <a:r>
              <a:rPr lang="ru-RU" sz="2600" dirty="0" err="1"/>
              <a:t>можуть</a:t>
            </a:r>
            <a:r>
              <a:rPr lang="ru-RU" sz="2600" dirty="0"/>
              <a:t> </a:t>
            </a:r>
            <a:r>
              <a:rPr lang="ru-RU" sz="2600" dirty="0" err="1"/>
              <a:t>виступати</a:t>
            </a:r>
            <a:r>
              <a:rPr lang="ru-RU" sz="2600" dirty="0"/>
              <a:t> в </a:t>
            </a:r>
            <a:r>
              <a:rPr lang="ru-RU" sz="2600" dirty="0" err="1"/>
              <a:t>ролі</a:t>
            </a:r>
            <a:r>
              <a:rPr lang="ru-RU" sz="2600" dirty="0"/>
              <a:t> </a:t>
            </a:r>
            <a:r>
              <a:rPr lang="ru-RU" sz="2600" dirty="0" err="1"/>
              <a:t>асистента</a:t>
            </a:r>
            <a:r>
              <a:rPr lang="ru-RU" sz="2600" dirty="0"/>
              <a:t> </a:t>
            </a:r>
            <a:r>
              <a:rPr lang="ru-RU" sz="2600" dirty="0" err="1"/>
              <a:t>вчителя</a:t>
            </a:r>
            <a:r>
              <a:rPr lang="ru-RU" sz="2600" dirty="0"/>
              <a:t> (</a:t>
            </a:r>
            <a:r>
              <a:rPr lang="ru-RU" sz="2600" dirty="0" err="1"/>
              <a:t>це</a:t>
            </a:r>
            <a:r>
              <a:rPr lang="ru-RU" sz="2600" dirty="0"/>
              <a:t> </a:t>
            </a:r>
            <a:r>
              <a:rPr lang="ru-RU" sz="2600" dirty="0" err="1"/>
              <a:t>їм</a:t>
            </a:r>
            <a:r>
              <a:rPr lang="ru-RU" sz="2600" dirty="0"/>
              <a:t> </a:t>
            </a:r>
            <a:r>
              <a:rPr lang="ru-RU" sz="2600" dirty="0" err="1"/>
              <a:t>подобається</a:t>
            </a:r>
            <a:r>
              <a:rPr lang="ru-RU" sz="2600" dirty="0"/>
              <a:t> </a:t>
            </a:r>
            <a:r>
              <a:rPr lang="ru-RU" sz="2600" dirty="0" err="1"/>
              <a:t>найбільше</a:t>
            </a:r>
            <a:r>
              <a:rPr lang="ru-RU" sz="2600" dirty="0"/>
              <a:t>). </a:t>
            </a:r>
            <a:r>
              <a:rPr lang="ru-RU" sz="2600" dirty="0" err="1"/>
              <a:t>Основна</a:t>
            </a:r>
            <a:r>
              <a:rPr lang="ru-RU" sz="2600" dirty="0"/>
              <a:t> </a:t>
            </a:r>
            <a:r>
              <a:rPr lang="ru-RU" sz="2600" dirty="0" err="1"/>
              <a:t>частина</a:t>
            </a:r>
            <a:r>
              <a:rPr lang="ru-RU" sz="2600" dirty="0"/>
              <a:t> уроку </a:t>
            </a:r>
            <a:r>
              <a:rPr lang="ru-RU" sz="2600" dirty="0" err="1"/>
              <a:t>може</a:t>
            </a:r>
            <a:r>
              <a:rPr lang="ru-RU" sz="2600" dirty="0"/>
              <a:t> </a:t>
            </a:r>
            <a:r>
              <a:rPr lang="ru-RU" sz="2600" dirty="0" err="1"/>
              <a:t>включати</a:t>
            </a:r>
            <a:r>
              <a:rPr lang="ru-RU" sz="2600" dirty="0"/>
              <a:t> і </a:t>
            </a:r>
            <a:r>
              <a:rPr lang="ru-RU" sz="2600" dirty="0" err="1"/>
              <a:t>проведення</a:t>
            </a:r>
            <a:r>
              <a:rPr lang="ru-RU" sz="2600" dirty="0"/>
              <a:t> </a:t>
            </a:r>
            <a:r>
              <a:rPr lang="ru-RU" sz="2600" dirty="0" err="1"/>
              <a:t>невеликої</a:t>
            </a:r>
            <a:r>
              <a:rPr lang="ru-RU" sz="2600" dirty="0"/>
              <a:t> </a:t>
            </a:r>
            <a:r>
              <a:rPr lang="ru-RU" sz="2600" dirty="0" err="1"/>
              <a:t>навчальної</a:t>
            </a:r>
            <a:r>
              <a:rPr lang="ru-RU" sz="2600" dirty="0"/>
              <a:t> </a:t>
            </a:r>
            <a:r>
              <a:rPr lang="ru-RU" sz="2600" dirty="0" err="1"/>
              <a:t>дискусії</a:t>
            </a:r>
            <a:r>
              <a:rPr lang="ru-RU" sz="2600" dirty="0"/>
              <a:t>, </a:t>
            </a:r>
            <a:r>
              <a:rPr lang="ru-RU" sz="2600" dirty="0" err="1"/>
              <a:t>під</a:t>
            </a:r>
            <a:r>
              <a:rPr lang="ru-RU" sz="2600" dirty="0"/>
              <a:t> час </a:t>
            </a:r>
            <a:r>
              <a:rPr lang="ru-RU" sz="2600" dirty="0" err="1"/>
              <a:t>якої</a:t>
            </a:r>
            <a:r>
              <a:rPr lang="ru-RU" sz="2600" dirty="0"/>
              <a:t> </a:t>
            </a:r>
            <a:r>
              <a:rPr lang="ru-RU" sz="2600" dirty="0" err="1"/>
              <a:t>діти</a:t>
            </a:r>
            <a:r>
              <a:rPr lang="ru-RU" sz="2600" dirty="0"/>
              <a:t> </a:t>
            </a:r>
            <a:r>
              <a:rPr lang="ru-RU" sz="2600" dirty="0" err="1"/>
              <a:t>висловлюють</a:t>
            </a:r>
            <a:r>
              <a:rPr lang="ru-RU" sz="2600" dirty="0"/>
              <a:t> </a:t>
            </a:r>
            <a:r>
              <a:rPr lang="ru-RU" sz="2600" dirty="0" err="1"/>
              <a:t>свої</a:t>
            </a:r>
            <a:r>
              <a:rPr lang="ru-RU" sz="2600" dirty="0"/>
              <a:t> думки.</a:t>
            </a:r>
          </a:p>
          <a:p>
            <a:r>
              <a:rPr lang="ru-RU" sz="2600" dirty="0" err="1"/>
              <a:t>Підбиття</a:t>
            </a:r>
            <a:r>
              <a:rPr lang="ru-RU" sz="2600" dirty="0"/>
              <a:t> </a:t>
            </a:r>
            <a:r>
              <a:rPr lang="ru-RU" sz="2600" dirty="0" err="1"/>
              <a:t>підсумків</a:t>
            </a:r>
            <a:r>
              <a:rPr lang="ru-RU" sz="2600" dirty="0"/>
              <a:t> уроку – </a:t>
            </a:r>
            <a:r>
              <a:rPr lang="ru-RU" sz="2600" dirty="0" err="1"/>
              <a:t>включає</a:t>
            </a:r>
            <a:r>
              <a:rPr lang="ru-RU" sz="2600" dirty="0"/>
              <a:t> </a:t>
            </a:r>
            <a:r>
              <a:rPr lang="ru-RU" sz="2600" dirty="0" err="1"/>
              <a:t>рефлексію</a:t>
            </a:r>
            <a:r>
              <a:rPr lang="ru-RU" sz="2600" dirty="0"/>
              <a:t> </a:t>
            </a:r>
            <a:r>
              <a:rPr lang="ru-RU" sz="2600" dirty="0" err="1"/>
              <a:t>почуттів</a:t>
            </a:r>
            <a:r>
              <a:rPr lang="ru-RU" sz="2600" dirty="0"/>
              <a:t>, </a:t>
            </a:r>
            <a:r>
              <a:rPr lang="ru-RU" sz="2600" dirty="0" err="1"/>
              <a:t>способів</a:t>
            </a:r>
            <a:r>
              <a:rPr lang="ru-RU" sz="2600" dirty="0"/>
              <a:t> </a:t>
            </a:r>
            <a:r>
              <a:rPr lang="ru-RU" sz="2600" dirty="0" err="1"/>
              <a:t>діяльності</a:t>
            </a:r>
            <a:r>
              <a:rPr lang="ru-RU" sz="2600" dirty="0"/>
              <a:t> учнів та </a:t>
            </a:r>
            <a:r>
              <a:rPr lang="ru-RU" sz="2600" dirty="0" err="1"/>
              <a:t>відтворення</a:t>
            </a:r>
            <a:r>
              <a:rPr lang="ru-RU" sz="2600" dirty="0"/>
              <a:t> </a:t>
            </a:r>
            <a:r>
              <a:rPr lang="ru-RU" sz="2600" dirty="0" err="1"/>
              <a:t>учнями</a:t>
            </a:r>
            <a:r>
              <a:rPr lang="ru-RU" sz="2600" dirty="0"/>
              <a:t> </a:t>
            </a:r>
            <a:r>
              <a:rPr lang="ru-RU" sz="2600" dirty="0" err="1"/>
              <a:t>основних</a:t>
            </a:r>
            <a:r>
              <a:rPr lang="ru-RU" sz="2600" dirty="0"/>
              <a:t> понять уроку. </a:t>
            </a:r>
            <a:r>
              <a:rPr lang="ru-RU" sz="2600" dirty="0" err="1"/>
              <a:t>Відповідні</a:t>
            </a:r>
            <a:r>
              <a:rPr lang="ru-RU" sz="2600" dirty="0"/>
              <a:t> </a:t>
            </a:r>
            <a:r>
              <a:rPr lang="ru-RU" sz="2600" dirty="0" err="1"/>
              <a:t>слайди</a:t>
            </a:r>
            <a:r>
              <a:rPr lang="ru-RU" sz="2600" dirty="0"/>
              <a:t> </a:t>
            </a:r>
            <a:r>
              <a:rPr lang="ru-RU" sz="2600" dirty="0" err="1"/>
              <a:t>цього</a:t>
            </a:r>
            <a:r>
              <a:rPr lang="ru-RU" sz="2600" dirty="0"/>
              <a:t> уроку </a:t>
            </a:r>
            <a:r>
              <a:rPr lang="ru-RU" sz="2600" dirty="0" err="1"/>
              <a:t>доцільно</a:t>
            </a:r>
            <a:r>
              <a:rPr lang="ru-RU" sz="2600" dirty="0"/>
              <a:t> </a:t>
            </a:r>
            <a:r>
              <a:rPr lang="ru-RU" sz="2600" dirty="0" err="1"/>
              <a:t>демонструвати</a:t>
            </a:r>
            <a:r>
              <a:rPr lang="ru-RU" sz="2600" dirty="0"/>
              <a:t> на </a:t>
            </a:r>
            <a:r>
              <a:rPr lang="ru-RU" sz="2600" dirty="0" err="1"/>
              <a:t>дошці</a:t>
            </a:r>
            <a:r>
              <a:rPr lang="ru-RU" sz="2600" dirty="0"/>
              <a:t>.</a:t>
            </a:r>
          </a:p>
          <a:p>
            <a:endParaRPr lang="ru-RU" sz="2600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65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55576" y="582067"/>
            <a:ext cx="763284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uk-U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Таким чином, мультимедійні технології дають низку переваг:</a:t>
            </a:r>
          </a:p>
          <a:p>
            <a:pPr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Краще сприйняття учнями нового матеріалу;</a:t>
            </a:r>
          </a:p>
          <a:p>
            <a:pPr>
              <a:buFontTx/>
              <a:buBlip>
                <a:blip r:embed="rId2"/>
              </a:buBlip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Зростання зацікавленості учнів до предмету;</a:t>
            </a:r>
          </a:p>
          <a:p>
            <a:pPr>
              <a:buFontTx/>
              <a:buBlip>
                <a:blip r:embed="rId2"/>
              </a:buBlip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Індивідуалізація навчання;</a:t>
            </a:r>
          </a:p>
          <a:p>
            <a:pPr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Розвиток творчих здібностей;</a:t>
            </a:r>
          </a:p>
          <a:p>
            <a:pPr>
              <a:buFontTx/>
              <a:buBlip>
                <a:blip r:embed="rId2"/>
              </a:buBlip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Динамічне подання матеріалу;</a:t>
            </a:r>
          </a:p>
          <a:p>
            <a:pPr>
              <a:buFontTx/>
              <a:buBlip>
                <a:blip r:embed="rId2"/>
              </a:buBlip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Формування самооцінки учня ; </a:t>
            </a:r>
          </a:p>
          <a:p>
            <a:pPr>
              <a:buFontTx/>
              <a:buBlip>
                <a:blip r:embed="rId2"/>
              </a:buBlip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uk-UA" sz="2000" b="1" dirty="0">
                <a:solidFill>
                  <a:srgbClr val="C00000"/>
                </a:solidFill>
                <a:latin typeface="Book Antiqua" pitchFamily="18" charset="0"/>
              </a:rPr>
              <a:t>Створення умов для  самореалізації учнів. </a:t>
            </a:r>
          </a:p>
          <a:p>
            <a:pPr>
              <a:buFontTx/>
              <a:buChar char="-"/>
              <a:defRPr/>
            </a:pPr>
            <a:endParaRPr lang="uk-UA" sz="20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8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562074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/>
              <a:t>Моя робота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24745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r>
              <a:rPr lang="uk-UA" sz="2400" b="1" dirty="0">
                <a:solidFill>
                  <a:srgbClr val="FF0000"/>
                </a:solidFill>
              </a:rPr>
              <a:t>Відкриті уроки, заходи, акції, </a:t>
            </a:r>
            <a:r>
              <a:rPr lang="uk-UA" sz="2400" b="1" dirty="0" smtClean="0">
                <a:solidFill>
                  <a:srgbClr val="FF0000"/>
                </a:solidFill>
              </a:rPr>
              <a:t>конкурси, семінари:</a:t>
            </a:r>
            <a:endParaRPr lang="uk-UA" sz="2400" b="1" dirty="0">
              <a:solidFill>
                <a:srgbClr val="FF0000"/>
              </a:solidFill>
            </a:endParaRP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” Земля – наш дім ” (інтегрований урок добра, краси, природи ( </a:t>
            </a:r>
            <a:r>
              <a:rPr lang="uk-UA" dirty="0" err="1">
                <a:solidFill>
                  <a:schemeClr val="tx2">
                    <a:lumMod val="10000"/>
                  </a:schemeClr>
                </a:solidFill>
              </a:rPr>
              <a:t>зар</a:t>
            </a: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. література і біологія));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 “ Птахи, що приносять щастя ” (інтегрований урок укр. літератури і біології);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 “ Репортаж з Чорнобиля ” (інтегрований захід вчителя інформатики і біології);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“ Екологічні проблеми сучасності. Шляхи їх подолання ” (відкритий урок з біології);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“ День поезії ” (інтегрований захід вчителя  </a:t>
            </a:r>
            <a:r>
              <a:rPr lang="uk-UA" dirty="0" err="1">
                <a:solidFill>
                  <a:schemeClr val="tx2">
                    <a:lumMod val="10000"/>
                  </a:schemeClr>
                </a:solidFill>
              </a:rPr>
              <a:t>зар</a:t>
            </a: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. літератури і бібліотекаря ” 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“ Найкращий читач школи – 2008” 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Всеукраїнський турнір зі шкільного </a:t>
            </a:r>
            <a:r>
              <a:rPr lang="uk-UA" dirty="0" err="1">
                <a:solidFill>
                  <a:schemeClr val="tx2">
                    <a:lumMod val="10000"/>
                  </a:schemeClr>
                </a:solidFill>
              </a:rPr>
              <a:t>Макулатурингу</a:t>
            </a: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 на кубок “ Школярика ”;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Всеукраїнська акція “ Зелений паросток майбутнього ”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Конкурс “ Вчитель року – 2008 </a:t>
            </a: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”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Атестація – 2009 рік.</a:t>
            </a:r>
            <a:endParaRPr lang="uk-UA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62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/>
              <a:t>Моя </a:t>
            </a:r>
            <a:r>
              <a:rPr lang="uk-UA" sz="4000" b="1" dirty="0"/>
              <a:t>робота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274838"/>
            <a:ext cx="77048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Участь у конкурсі «Живи, книго!» (2010 рік –І місце)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Участь </a:t>
            </a: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в обласній творчій групі «Формування інформаційної культури в сучасному навчальному закладі</a:t>
            </a: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» (2010-2011)</a:t>
            </a:r>
            <a:endParaRPr lang="uk-UA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Участь у обласному семінарі вчителів ОЗ </a:t>
            </a: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«Створення </a:t>
            </a:r>
            <a:r>
              <a:rPr lang="uk-UA" dirty="0">
                <a:solidFill>
                  <a:schemeClr val="tx2">
                    <a:lumMod val="10000"/>
                  </a:schemeClr>
                </a:solidFill>
              </a:rPr>
              <a:t>віртуального методичного об'єднання вчителів ОЗ</a:t>
            </a: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» (2012р.)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Участь в олімпіадах (ІІІ місце 2012р. – районний етап)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Призначення керівником МО вчителів ОЗ (2013 р.)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Щорічна участь у конкурсі «Колосок» (нагороди: золотий, срібний «Колосок»)</a:t>
            </a: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r>
              <a:rPr lang="uk-UA" dirty="0" smtClean="0">
                <a:solidFill>
                  <a:schemeClr val="tx2">
                    <a:lumMod val="10000"/>
                  </a:schemeClr>
                </a:solidFill>
              </a:rPr>
              <a:t>Проходження курсів підвищення кваліфікації</a:t>
            </a:r>
            <a:endParaRPr lang="uk-UA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 typeface="Wingdings 3" pitchFamily="18" charset="2"/>
              <a:buBlip>
                <a:blip r:embed="rId2"/>
              </a:buBlip>
              <a:defRPr/>
            </a:pPr>
            <a:endParaRPr lang="uk-UA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І на закінчення: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582340"/>
            <a:ext cx="61926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Рецепт вчительського щастя:</a:t>
            </a:r>
            <a:endParaRPr lang="ru-RU" sz="2400" dirty="0"/>
          </a:p>
          <a:p>
            <a:pPr algn="ctr"/>
            <a:r>
              <a:rPr lang="uk-UA" sz="2400" dirty="0"/>
              <a:t>Візьміть чашу терпіння,</a:t>
            </a:r>
            <a:endParaRPr lang="ru-RU" sz="2400" dirty="0"/>
          </a:p>
          <a:p>
            <a:pPr algn="ctr"/>
            <a:r>
              <a:rPr lang="uk-UA" sz="2400" dirty="0"/>
              <a:t>Налийте туди повне серце любові,</a:t>
            </a:r>
            <a:endParaRPr lang="ru-RU" sz="2400" dirty="0"/>
          </a:p>
          <a:p>
            <a:pPr algn="ctr"/>
            <a:r>
              <a:rPr lang="uk-UA" sz="2400" dirty="0"/>
              <a:t>Вкиньте дві пригорщі щедрості,</a:t>
            </a:r>
            <a:endParaRPr lang="ru-RU" sz="2400" dirty="0"/>
          </a:p>
          <a:p>
            <a:pPr algn="ctr"/>
            <a:r>
              <a:rPr lang="uk-UA" sz="2400" dirty="0"/>
              <a:t>Хлюпніть туди ж гумору,</a:t>
            </a:r>
            <a:endParaRPr lang="ru-RU" sz="2400" dirty="0"/>
          </a:p>
          <a:p>
            <a:pPr algn="ctr"/>
            <a:r>
              <a:rPr lang="uk-UA" sz="2400" dirty="0"/>
              <a:t>Посипте добром,</a:t>
            </a:r>
            <a:endParaRPr lang="ru-RU" sz="2400" dirty="0"/>
          </a:p>
          <a:p>
            <a:pPr algn="ctr"/>
            <a:r>
              <a:rPr lang="uk-UA" sz="2400" dirty="0"/>
              <a:t>Додайте якомога більше віри,</a:t>
            </a:r>
            <a:endParaRPr lang="ru-RU" sz="2400" dirty="0"/>
          </a:p>
          <a:p>
            <a:pPr algn="ctr"/>
            <a:r>
              <a:rPr lang="uk-UA" sz="2400" dirty="0"/>
              <a:t>І все це добре перемішайте.</a:t>
            </a:r>
            <a:endParaRPr lang="ru-RU" sz="2400" dirty="0"/>
          </a:p>
          <a:p>
            <a:pPr algn="ctr"/>
            <a:r>
              <a:rPr lang="uk-UA" sz="2400" dirty="0"/>
              <a:t>Потім намажте на шматок відпущеного вам життя</a:t>
            </a:r>
            <a:endParaRPr lang="ru-RU" sz="2400" dirty="0"/>
          </a:p>
          <a:p>
            <a:pPr algn="ctr"/>
            <a:r>
              <a:rPr lang="uk-UA" sz="2400" dirty="0"/>
              <a:t>І пропонуйте всім, кого зустрінете на своєму шляху</a:t>
            </a:r>
            <a:r>
              <a:rPr lang="uk-UA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7083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286</TotalTime>
  <Words>1170</Words>
  <Application>Microsoft Office PowerPoint</Application>
  <PresentationFormat>Экран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Боговик Лариса Вікторівна</vt:lpstr>
      <vt:lpstr>Моя анкета</vt:lpstr>
      <vt:lpstr>Презентация PowerPoint</vt:lpstr>
      <vt:lpstr>Офіційні документи, що регламентують роботу вчителя</vt:lpstr>
      <vt:lpstr>Проблемна тема над якою працюю:</vt:lpstr>
      <vt:lpstr>Коротко про головне…</vt:lpstr>
      <vt:lpstr>Інформаційно-комунікаційні технології </vt:lpstr>
      <vt:lpstr>Інформаційно-комунікаційні технології </vt:lpstr>
      <vt:lpstr>Дидактичні можливості інформаційних технологій  </vt:lpstr>
      <vt:lpstr>Дидактичні можливості інформаційних технологій  </vt:lpstr>
      <vt:lpstr>Перші сходинки </vt:lpstr>
      <vt:lpstr>Презентация PowerPoint</vt:lpstr>
      <vt:lpstr>Моя робота</vt:lpstr>
      <vt:lpstr>Моя робота</vt:lpstr>
      <vt:lpstr>І на закінчення: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Боговик Лариса Вікторівна</dc:title>
  <dc:creator>User</dc:creator>
  <cp:lastModifiedBy>User</cp:lastModifiedBy>
  <cp:revision>21</cp:revision>
  <cp:lastPrinted>2013-01-28T19:21:33Z</cp:lastPrinted>
  <dcterms:created xsi:type="dcterms:W3CDTF">2013-01-28T09:45:48Z</dcterms:created>
  <dcterms:modified xsi:type="dcterms:W3CDTF">2013-08-16T11:58:47Z</dcterms:modified>
</cp:coreProperties>
</file>