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8" r:id="rId7"/>
    <p:sldId id="260" r:id="rId8"/>
    <p:sldId id="261" r:id="rId9"/>
    <p:sldId id="264" r:id="rId10"/>
    <p:sldId id="267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FEEC"/>
    <a:srgbClr val="50F8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1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2FEEC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285860"/>
            <a:ext cx="7772400" cy="17145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Открытый урок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природоведению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1 классе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тему: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«Деревья. Кустарники. Травянистые растения»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4500570"/>
            <a:ext cx="7200928" cy="17526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Москалец Екатерина Александровна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3" descr="Рисунок4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0"/>
            <a:ext cx="6701061" cy="67151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ЛЕ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oak-picture-color-2.png"/>
          <p:cNvPicPr>
            <a:picLocks noChangeAspect="1"/>
          </p:cNvPicPr>
          <p:nvPr/>
        </p:nvPicPr>
        <p:blipFill>
          <a:blip r:embed="rId2" cstate="print"/>
          <a:srcRect l="10795" r="17613" b="5475"/>
          <a:stretch>
            <a:fillRect/>
          </a:stretch>
        </p:blipFill>
        <p:spPr>
          <a:xfrm>
            <a:off x="-214346" y="0"/>
            <a:ext cx="4643470" cy="6858000"/>
          </a:xfrm>
          <a:prstGeom prst="rect">
            <a:avLst/>
          </a:prstGeom>
        </p:spPr>
      </p:pic>
      <p:pic>
        <p:nvPicPr>
          <p:cNvPr id="5" name="Рисунок 4" descr="faal_autum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220" y="762000"/>
            <a:ext cx="471678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0"/>
            <a:ext cx="4857752" cy="6858000"/>
          </a:xfrm>
          <a:prstGeom prst="rect">
            <a:avLst/>
          </a:prstGeom>
        </p:spPr>
      </p:pic>
      <p:pic>
        <p:nvPicPr>
          <p:cNvPr id="6" name="Рисунок 5" descr="red-currant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5768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_17.jpg"/>
          <p:cNvPicPr>
            <a:picLocks noChangeAspect="1"/>
          </p:cNvPicPr>
          <p:nvPr/>
        </p:nvPicPr>
        <p:blipFill>
          <a:blip r:embed="rId2" cstate="print"/>
          <a:srcRect l="4065" r="44220" b="7576"/>
          <a:stretch>
            <a:fillRect/>
          </a:stretch>
        </p:blipFill>
        <p:spPr>
          <a:xfrm>
            <a:off x="4429124" y="0"/>
            <a:ext cx="4714876" cy="6858000"/>
          </a:xfrm>
          <a:prstGeom prst="rect">
            <a:avLst/>
          </a:prstGeom>
        </p:spPr>
      </p:pic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4291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edherb124.jpg"/>
          <p:cNvPicPr>
            <a:picLocks noChangeAspect="1"/>
          </p:cNvPicPr>
          <p:nvPr/>
        </p:nvPicPr>
        <p:blipFill>
          <a:blip r:embed="rId2" cstate="print"/>
          <a:srcRect b="10937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pic>
        <p:nvPicPr>
          <p:cNvPr id="6" name="Рисунок 5" descr="oduvanchi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23-027-Derev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00398" cy="6858000"/>
          </a:xfrm>
          <a:prstGeom prst="rect">
            <a:avLst/>
          </a:prstGeom>
        </p:spPr>
      </p:pic>
      <p:pic>
        <p:nvPicPr>
          <p:cNvPr id="6" name="Рисунок 5" descr="klever-500x500.jpg"/>
          <p:cNvPicPr>
            <a:picLocks noChangeAspect="1"/>
          </p:cNvPicPr>
          <p:nvPr/>
        </p:nvPicPr>
        <p:blipFill>
          <a:blip r:embed="rId3" cstate="print"/>
          <a:srcRect l="23750" r="23750" b="10625"/>
          <a:stretch>
            <a:fillRect/>
          </a:stretch>
        </p:blipFill>
        <p:spPr>
          <a:xfrm>
            <a:off x="4857752" y="0"/>
            <a:ext cx="4429156" cy="6858000"/>
          </a:xfrm>
          <a:prstGeom prst="rect">
            <a:avLst/>
          </a:prstGeom>
        </p:spPr>
      </p:pic>
      <p:sp>
        <p:nvSpPr>
          <p:cNvPr id="5" name="Двойная стрелка влево/вправо 4"/>
          <p:cNvSpPr/>
          <p:nvPr/>
        </p:nvSpPr>
        <p:spPr>
          <a:xfrm>
            <a:off x="2000232" y="5072074"/>
            <a:ext cx="5143536" cy="68866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71670" y="4214818"/>
            <a:ext cx="20034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ствол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5429264"/>
            <a:ext cx="2769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стебель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01135668_0_1ba94_659ffa18_x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Физкультминутка</a:t>
            </a:r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1538" y="785794"/>
            <a:ext cx="7000826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«Соберитесь</a:t>
            </a:r>
          </a:p>
          <a:p>
            <a:pPr algn="ctr">
              <a:lnSpc>
                <a:spcPct val="150000"/>
              </a:lnSpc>
            </a:pPr>
            <a:r>
              <a:rPr lang="ru-RU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</a:t>
            </a:r>
            <a:r>
              <a:rPr lang="ru-RU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группу»</a:t>
            </a:r>
            <a:endParaRPr lang="ru-RU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0"/>
            <a:ext cx="664373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РАСТЕНИЯ</a:t>
            </a:r>
            <a:endParaRPr lang="ru-RU" sz="9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Стрелка вниз 4"/>
          <p:cNvSpPr/>
          <p:nvPr/>
        </p:nvSpPr>
        <p:spPr>
          <a:xfrm rot="1430882">
            <a:off x="1484142" y="1380675"/>
            <a:ext cx="785818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3857620" y="1357298"/>
            <a:ext cx="785818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9475014">
            <a:off x="6434188" y="1303321"/>
            <a:ext cx="785818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023-027-Derev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3000372"/>
            <a:ext cx="2286016" cy="364333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9" name="Рисунок 8" descr="0_3edc3_51afd9c0_-4-L.jpeg"/>
          <p:cNvPicPr>
            <a:picLocks noChangeAspect="1"/>
          </p:cNvPicPr>
          <p:nvPr/>
        </p:nvPicPr>
        <p:blipFill>
          <a:blip r:embed="rId3" cstate="print"/>
          <a:srcRect l="8984" t="5000" r="7519" b="9500"/>
          <a:stretch>
            <a:fillRect/>
          </a:stretch>
        </p:blipFill>
        <p:spPr>
          <a:xfrm>
            <a:off x="3286116" y="3000372"/>
            <a:ext cx="2500330" cy="364333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2" name="Рисунок 11" descr="medherb124.jpg"/>
          <p:cNvPicPr>
            <a:picLocks noChangeAspect="1"/>
          </p:cNvPicPr>
          <p:nvPr/>
        </p:nvPicPr>
        <p:blipFill>
          <a:blip r:embed="rId4" cstate="print"/>
          <a:srcRect r="2921" b="9855"/>
          <a:stretch>
            <a:fillRect/>
          </a:stretch>
        </p:blipFill>
        <p:spPr>
          <a:xfrm>
            <a:off x="6357950" y="3000372"/>
            <a:ext cx="2500330" cy="364333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0"/>
            <a:ext cx="6701061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16</Words>
  <Application>Microsoft Office PowerPoint</Application>
  <PresentationFormat>Экран (4:3)</PresentationFormat>
  <Paragraphs>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Открытый урок по природоведению в 1 классе на тему: «Деревья. Кустарники. Травянистые растения»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ДЕТУЛЯ</dc:creator>
  <cp:lastModifiedBy>RWT</cp:lastModifiedBy>
  <cp:revision>62</cp:revision>
  <dcterms:created xsi:type="dcterms:W3CDTF">2012-11-27T20:14:55Z</dcterms:created>
  <dcterms:modified xsi:type="dcterms:W3CDTF">2012-12-10T17:11:13Z</dcterms:modified>
</cp:coreProperties>
</file>