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sldIdLst>
    <p:sldId id="256" r:id="rId2"/>
    <p:sldId id="259" r:id="rId3"/>
    <p:sldId id="260" r:id="rId4"/>
    <p:sldId id="261" r:id="rId5"/>
    <p:sldId id="262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FF00"/>
    <a:srgbClr val="006600"/>
    <a:srgbClr val="FF6600"/>
    <a:srgbClr val="FF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2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153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53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22ADC-1767-4F36-B2C2-328D1A170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A0E97-AC6E-4F7F-BF5A-00F8CB9009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CCA00-77AC-427B-85D5-5364C1A92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386D-1E43-4C44-9F63-7BA0FEC82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D8B92-E84D-4D4B-B4D2-F78C844BF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768F-3973-46BD-A39F-95C4A51AC0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5A22D-A209-43DA-81D1-514D299F1E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9D401-ACF8-47F3-B74E-709066A07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BE13F-133C-4F23-A262-26BEFB260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F8F24-97F7-47A2-AE19-FBEEF5623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673EB-03E6-405B-B414-09DBE71652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8CA2D-5452-4A12-B6F0-91373768BB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778BC-6262-45BB-8E9C-EC55CEAEB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28A18-7575-4C8A-A96B-FE60626D9B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C51A3-4645-41D1-A3BF-9B72285892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41E2A-031D-4217-9771-59C376C8C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A647D82A-CFE6-498D-9B3B-ADA920E6C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307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3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3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3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3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43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143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43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143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CC00"/>
                </a:solidFill>
              </a:rPr>
              <a:t>The Seasons</a:t>
            </a:r>
            <a:endParaRPr lang="ru-RU" dirty="0" smtClean="0">
              <a:solidFill>
                <a:srgbClr val="00CC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70C0"/>
                </a:solidFill>
              </a:rPr>
              <a:t>in England. </a:t>
            </a:r>
            <a:endParaRPr lang="ru-RU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Put the words into correct order to make up sentences:</a:t>
            </a:r>
            <a:endParaRPr lang="ru-RU" sz="4000" dirty="0" smtClean="0"/>
          </a:p>
        </p:txBody>
      </p:sp>
      <p:graphicFrame>
        <p:nvGraphicFramePr>
          <p:cNvPr id="20503" name="Group 23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3886201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families/English/to/their/like/spend/holidays/the/in/country/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English/is/like/a/the/countryside/of/carpet/flowers/many/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is/snow/in/there/little/winter/England/in/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the/is/English/hot/summer/very/never/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children/much/English/to/very/like/football/play/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Check yourselves:  </a:t>
            </a:r>
            <a:endParaRPr lang="ru-RU" dirty="0" smtClean="0"/>
          </a:p>
        </p:txBody>
      </p:sp>
      <p:graphicFrame>
        <p:nvGraphicFramePr>
          <p:cNvPr id="22547" name="Group 19"/>
          <p:cNvGraphicFramePr>
            <a:graphicFrameLocks noGrp="1"/>
          </p:cNvGraphicFramePr>
          <p:nvPr>
            <p:ph idx="1"/>
          </p:nvPr>
        </p:nvGraphicFramePr>
        <p:xfrm>
          <a:off x="457200" y="1981200"/>
          <a:ext cx="8229600" cy="3931286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 families like to spend their holidays in the countryside.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English countryside is like a carpet of  many flowers.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There is little snow in winter in England.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6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English summer is never very hot.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English children like to play football very much.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Seasons in England.</a:t>
            </a:r>
            <a:endParaRPr lang="ru-RU" smtClean="0"/>
          </a:p>
        </p:txBody>
      </p:sp>
      <p:sp>
        <p:nvSpPr>
          <p:cNvPr id="921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English families like to spend their holidays and the weekends in the countryside.</a:t>
            </a:r>
            <a:endParaRPr lang="ru-RU" smtClean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6385" y="2928934"/>
            <a:ext cx="4761799" cy="3576640"/>
          </a:xfrm>
          <a:prstGeom prst="roundRect">
            <a:avLst>
              <a:gd name="adj" fmla="val 16667"/>
            </a:avLst>
          </a:prstGeom>
          <a:ln w="57150">
            <a:solidFill>
              <a:srgbClr val="00B05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The English countryside is like a carpet of many flowers in every season.</a:t>
            </a:r>
            <a:r>
              <a:rPr lang="en-US" smtClean="0"/>
              <a:t/>
            </a:r>
            <a:br>
              <a:rPr lang="en-US" smtClean="0"/>
            </a:br>
            <a:endParaRPr lang="ru-RU" smtClean="0"/>
          </a:p>
        </p:txBody>
      </p:sp>
      <p:pic>
        <p:nvPicPr>
          <p:cNvPr id="2663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43042" y="1643050"/>
            <a:ext cx="6554838" cy="4916129"/>
          </a:xfr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In spring and summer the fields, the meadows and the forests are </a:t>
            </a:r>
            <a:r>
              <a:rPr lang="en-US" smtClean="0">
                <a:solidFill>
                  <a:srgbClr val="00CC00"/>
                </a:solidFill>
              </a:rPr>
              <a:t>light green</a:t>
            </a:r>
            <a:r>
              <a:rPr lang="en-US" smtClean="0"/>
              <a:t> and </a:t>
            </a:r>
            <a:r>
              <a:rPr lang="en-US" smtClean="0">
                <a:solidFill>
                  <a:srgbClr val="006600"/>
                </a:solidFill>
              </a:rPr>
              <a:t>dark green</a:t>
            </a:r>
            <a:r>
              <a:rPr lang="en-US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143116"/>
            <a:ext cx="6572296" cy="43081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"/>
          <p:cNvSpPr>
            <a:spLocks noGrp="1" noChangeArrowheads="1"/>
          </p:cNvSpPr>
          <p:nvPr>
            <p:ph/>
          </p:nvPr>
        </p:nvSpPr>
        <p:spPr>
          <a:xfrm>
            <a:off x="428625" y="928688"/>
            <a:ext cx="8229600" cy="5410200"/>
          </a:xfrm>
        </p:spPr>
        <p:txBody>
          <a:bodyPr/>
          <a:lstStyle/>
          <a:p>
            <a:pPr eaLnBrk="1" hangingPunct="1"/>
            <a:r>
              <a:rPr lang="en-US" smtClean="0"/>
              <a:t>The gardens are </a:t>
            </a:r>
            <a:r>
              <a:rPr lang="en-US" smtClean="0">
                <a:solidFill>
                  <a:schemeClr val="bg2"/>
                </a:solidFill>
              </a:rPr>
              <a:t>red</a:t>
            </a:r>
            <a:r>
              <a:rPr lang="en-US" smtClean="0"/>
              <a:t>, </a:t>
            </a:r>
            <a:r>
              <a:rPr lang="en-US" smtClean="0">
                <a:solidFill>
                  <a:srgbClr val="0066FF"/>
                </a:solidFill>
              </a:rPr>
              <a:t>blue</a:t>
            </a:r>
            <a:r>
              <a:rPr lang="en-US" smtClean="0"/>
              <a:t>, </a:t>
            </a:r>
            <a:r>
              <a:rPr lang="en-US" smtClean="0">
                <a:solidFill>
                  <a:srgbClr val="FFFF00"/>
                </a:solidFill>
              </a:rPr>
              <a:t>yellow</a:t>
            </a:r>
            <a:r>
              <a:rPr lang="en-US" smtClean="0"/>
              <a:t> and </a:t>
            </a:r>
            <a:r>
              <a:rPr lang="en-US" smtClean="0">
                <a:solidFill>
                  <a:schemeClr val="bg1"/>
                </a:solidFill>
              </a:rPr>
              <a:t>white</a:t>
            </a:r>
            <a:r>
              <a:rPr lang="en-US" smtClean="0"/>
              <a:t> with flowers.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285992"/>
            <a:ext cx="6858048" cy="42148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autumn the leaves on the trees change their colour from </a:t>
            </a:r>
            <a:r>
              <a:rPr lang="en-US" smtClean="0">
                <a:solidFill>
                  <a:srgbClr val="00CC00"/>
                </a:solidFill>
              </a:rPr>
              <a:t>green</a:t>
            </a:r>
            <a:r>
              <a:rPr lang="en-US" smtClean="0"/>
              <a:t> to </a:t>
            </a:r>
            <a:r>
              <a:rPr lang="en-US" smtClean="0">
                <a:solidFill>
                  <a:srgbClr val="FFFF00"/>
                </a:solidFill>
              </a:rPr>
              <a:t>yellow</a:t>
            </a:r>
            <a:r>
              <a:rPr lang="en-US" smtClean="0"/>
              <a:t>, </a:t>
            </a:r>
            <a:r>
              <a:rPr lang="en-US" smtClean="0">
                <a:solidFill>
                  <a:schemeClr val="hlink"/>
                </a:solidFill>
              </a:rPr>
              <a:t>brown</a:t>
            </a:r>
            <a:r>
              <a:rPr lang="en-US" smtClean="0"/>
              <a:t>, </a:t>
            </a:r>
            <a:r>
              <a:rPr lang="en-US" smtClean="0">
                <a:solidFill>
                  <a:srgbClr val="FF0000"/>
                </a:solidFill>
              </a:rPr>
              <a:t>red</a:t>
            </a:r>
            <a:r>
              <a:rPr lang="en-US" smtClean="0"/>
              <a:t> and </a:t>
            </a:r>
            <a:r>
              <a:rPr lang="en-US" smtClean="0">
                <a:solidFill>
                  <a:srgbClr val="FF6600"/>
                </a:solidFill>
              </a:rPr>
              <a:t>orange</a:t>
            </a:r>
            <a:r>
              <a:rPr lang="en-US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285992"/>
            <a:ext cx="6643734" cy="4572008"/>
          </a:xfrm>
          <a:prstGeom prst="ellipse">
            <a:avLst/>
          </a:prstGeom>
          <a:ln w="5715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0" y="1981200"/>
            <a:ext cx="4038600" cy="3886200"/>
          </a:xfrm>
        </p:spPr>
        <p:txBody>
          <a:bodyPr/>
          <a:lstStyle/>
          <a:p>
            <a:pPr eaLnBrk="1" hangingPunct="1"/>
            <a:r>
              <a:rPr lang="en-US" sz="2400" smtClean="0"/>
              <a:t>The English summer is never very hot</a:t>
            </a:r>
            <a:endParaRPr lang="ru-RU" sz="2400" smtClean="0"/>
          </a:p>
        </p:txBody>
      </p:sp>
      <p:sp>
        <p:nvSpPr>
          <p:cNvPr id="14339" name="Rectangle 9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4000500"/>
            <a:ext cx="4038600" cy="1866900"/>
          </a:xfrm>
        </p:spPr>
        <p:txBody>
          <a:bodyPr/>
          <a:lstStyle/>
          <a:p>
            <a:pPr eaLnBrk="1" hangingPunct="1"/>
            <a:r>
              <a:rPr lang="en-US" sz="2400" smtClean="0"/>
              <a:t>and in winter it is not very cold.</a:t>
            </a:r>
            <a:endParaRPr lang="ru-RU" sz="2400" smtClean="0"/>
          </a:p>
        </p:txBody>
      </p:sp>
      <p:pic>
        <p:nvPicPr>
          <p:cNvPr id="14340" name="Picture 1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429125" y="428625"/>
            <a:ext cx="3895725" cy="2921000"/>
          </a:xfrm>
          <a:noFill/>
        </p:spPr>
      </p:pic>
      <p:pic>
        <p:nvPicPr>
          <p:cNvPr id="14341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3714750"/>
            <a:ext cx="4357687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Spring and autumn are cool.</a:t>
            </a:r>
            <a:endParaRPr lang="ru-RU" smtClean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   </a:t>
            </a:r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989138"/>
            <a:ext cx="3214687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2636838"/>
            <a:ext cx="3349625" cy="3886200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/>
          </p:nvPr>
        </p:nvSpPr>
        <p:spPr>
          <a:xfrm>
            <a:off x="914400" y="785813"/>
            <a:ext cx="8229600" cy="5410200"/>
          </a:xfrm>
        </p:spPr>
        <p:txBody>
          <a:bodyPr/>
          <a:lstStyle/>
          <a:p>
            <a:pPr eaLnBrk="1" hangingPunct="1"/>
            <a:r>
              <a:rPr lang="en-US" smtClean="0"/>
              <a:t>Cold wind blows in winter from the sea, in summer the winds are cool.</a:t>
            </a:r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143115"/>
            <a:ext cx="5929354" cy="4174265"/>
          </a:xfrm>
          <a:prstGeom prst="roundRect">
            <a:avLst>
              <a:gd name="adj" fmla="val 16667"/>
            </a:avLst>
          </a:prstGeom>
          <a:ln w="76200">
            <a:solidFill>
              <a:schemeClr val="accent1">
                <a:lumMod val="75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/>
          </p:nvPr>
        </p:nvSpPr>
        <p:spPr>
          <a:xfrm>
            <a:off x="500063" y="428625"/>
            <a:ext cx="8229600" cy="5410200"/>
          </a:xfrm>
        </p:spPr>
        <p:txBody>
          <a:bodyPr/>
          <a:lstStyle/>
          <a:p>
            <a:pPr eaLnBrk="1" hangingPunct="1"/>
            <a:r>
              <a:rPr lang="en-US" smtClean="0"/>
              <a:t>There is little snow in winter, and it never stays on the ground for long.</a:t>
            </a:r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17411" name="Picture 7"/>
          <p:cNvPicPr>
            <a:picLocks noChangeAspect="1" noChangeArrowheads="1"/>
          </p:cNvPicPr>
          <p:nvPr/>
        </p:nvPicPr>
        <p:blipFill>
          <a:blip r:embed="rId2"/>
          <a:srcRect b="11423"/>
          <a:stretch>
            <a:fillRect/>
          </a:stretch>
        </p:blipFill>
        <p:spPr bwMode="auto">
          <a:xfrm>
            <a:off x="2714625" y="1928813"/>
            <a:ext cx="4572000" cy="3929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/>
          </p:nvPr>
        </p:nvSpPr>
        <p:spPr>
          <a:xfrm>
            <a:off x="914400" y="642938"/>
            <a:ext cx="8229600" cy="5410200"/>
          </a:xfrm>
        </p:spPr>
        <p:txBody>
          <a:bodyPr/>
          <a:lstStyle/>
          <a:p>
            <a:pPr eaLnBrk="1" hangingPunct="1"/>
            <a:r>
              <a:rPr lang="en-US" smtClean="0"/>
              <a:t>But there is much rain in England all the year round.</a:t>
            </a:r>
          </a:p>
          <a:p>
            <a:pPr eaLnBrk="1" hangingPunct="1"/>
            <a:endParaRPr lang="en-US" smtClean="0"/>
          </a:p>
          <a:p>
            <a:pPr eaLnBrk="1" hangingPunct="1"/>
            <a:endParaRPr lang="ru-RU" smtClean="0"/>
          </a:p>
        </p:txBody>
      </p:sp>
      <p:pic>
        <p:nvPicPr>
          <p:cNvPr id="7" name="Рисунок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928802"/>
            <a:ext cx="5791228" cy="4528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weather is very changeable.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 </a:t>
            </a:r>
            <a:endParaRPr lang="ru-RU" smtClean="0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 l="1075" t="1562" r="1075" b="1562"/>
          <a:stretch>
            <a:fillRect/>
          </a:stretch>
        </p:blipFill>
        <p:spPr bwMode="auto">
          <a:xfrm>
            <a:off x="1285852" y="1714488"/>
            <a:ext cx="6500858" cy="44291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The grass in the mountains is green all the year round.</a:t>
            </a:r>
            <a:endParaRPr lang="ru-RU" sz="4000" smtClean="0"/>
          </a:p>
        </p:txBody>
      </p:sp>
      <p:pic>
        <p:nvPicPr>
          <p:cNvPr id="34825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409825"/>
            <a:ext cx="4038600" cy="3028950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4826" name="Picture 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463156"/>
            <a:ext cx="4038600" cy="292228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That’s why you can see many cows and sheep in the meadows.</a:t>
            </a:r>
            <a:endParaRPr lang="ru-RU" sz="4000" smtClean="0"/>
          </a:p>
        </p:txBody>
      </p:sp>
      <p:pic>
        <p:nvPicPr>
          <p:cNvPr id="37895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2528143"/>
            <a:ext cx="4038600" cy="279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6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572090"/>
            <a:ext cx="4038600" cy="2704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English children like to play football very much.</a:t>
            </a:r>
            <a:br>
              <a:rPr lang="en-US" sz="3600" smtClean="0"/>
            </a:br>
            <a:r>
              <a:rPr lang="en-US" sz="4000" smtClean="0"/>
              <a:t>                   </a:t>
            </a:r>
            <a:endParaRPr lang="ru-RU" sz="4000" smtClean="0"/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smtClean="0"/>
              <a:t>They can play football even in winter because the football fields are always green.</a:t>
            </a:r>
            <a:endParaRPr lang="ru-RU" sz="2800" smtClean="0"/>
          </a:p>
        </p:txBody>
      </p:sp>
      <p:pic>
        <p:nvPicPr>
          <p:cNvPr id="22532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3500438"/>
            <a:ext cx="4000500" cy="3000375"/>
          </a:xfrm>
          <a:noFill/>
        </p:spPr>
      </p:pic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500438"/>
            <a:ext cx="2381250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58" y="428604"/>
            <a:ext cx="8229600" cy="1371600"/>
          </a:xfrm>
        </p:spPr>
        <p:txBody>
          <a:bodyPr/>
          <a:lstStyle/>
          <a:p>
            <a:r>
              <a:rPr lang="en-US" sz="3200" dirty="0" smtClean="0"/>
              <a:t>All children like summer best of all because it is the season of their holidays.</a:t>
            </a:r>
            <a:endParaRPr lang="ru-RU" sz="3200" dirty="0" smtClean="0"/>
          </a:p>
        </p:txBody>
      </p:sp>
      <p:pic>
        <p:nvPicPr>
          <p:cNvPr id="23555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4268" y="1785926"/>
            <a:ext cx="4241532" cy="4081474"/>
          </a:xfrm>
          <a:noFill/>
        </p:spPr>
      </p:pic>
      <p:pic>
        <p:nvPicPr>
          <p:cNvPr id="23556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1893" y="1785926"/>
            <a:ext cx="3962507" cy="4043374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They can go to the seaside, play in green parks and walk in the mountains.</a:t>
            </a:r>
            <a:endParaRPr lang="ru-RU" sz="3200" smtClean="0"/>
          </a:p>
        </p:txBody>
      </p:sp>
      <p:pic>
        <p:nvPicPr>
          <p:cNvPr id="24579" name="Picture 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2495550"/>
            <a:ext cx="4095750" cy="3862388"/>
          </a:xfrm>
          <a:noFill/>
        </p:spPr>
      </p:pic>
      <p:pic>
        <p:nvPicPr>
          <p:cNvPr id="24580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86313" y="1643063"/>
            <a:ext cx="3786187" cy="2205037"/>
          </a:xfrm>
          <a:noFill/>
        </p:spPr>
      </p:pic>
      <p:pic>
        <p:nvPicPr>
          <p:cNvPr id="24581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4857750" y="4000500"/>
            <a:ext cx="3571875" cy="2428875"/>
          </a:xfr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иксел">
  <a:themeElements>
    <a:clrScheme name="Пиксел 7">
      <a:dk1>
        <a:srgbClr val="000000"/>
      </a:dk1>
      <a:lt1>
        <a:srgbClr val="FFFFFF"/>
      </a:lt1>
      <a:dk2>
        <a:srgbClr val="000000"/>
      </a:dk2>
      <a:lt2>
        <a:srgbClr val="CC3300"/>
      </a:lt2>
      <a:accent1>
        <a:srgbClr val="FFCC00"/>
      </a:accent1>
      <a:accent2>
        <a:srgbClr val="CC6600"/>
      </a:accent2>
      <a:accent3>
        <a:srgbClr val="FFFFFF"/>
      </a:accent3>
      <a:accent4>
        <a:srgbClr val="000000"/>
      </a:accent4>
      <a:accent5>
        <a:srgbClr val="FFE2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651</TotalTime>
  <Words>320</Words>
  <Application>Microsoft Office PowerPoint</Application>
  <PresentationFormat>Экран (4:3)</PresentationFormat>
  <Paragraphs>37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Пиксел</vt:lpstr>
      <vt:lpstr>The Seasons</vt:lpstr>
      <vt:lpstr>Put the words into correct order to make up sentences:</vt:lpstr>
      <vt:lpstr>Check yourselves:  </vt:lpstr>
      <vt:lpstr>The Seasons in England.</vt:lpstr>
      <vt:lpstr>The English countryside is like a carpet of many flowers in every season. </vt:lpstr>
      <vt:lpstr>Презентация PowerPoint</vt:lpstr>
      <vt:lpstr>Презентация PowerPoint</vt:lpstr>
      <vt:lpstr>Презентация PowerPoint</vt:lpstr>
      <vt:lpstr>Презентация PowerPoint</vt:lpstr>
      <vt:lpstr>Spring and autumn are cool.</vt:lpstr>
      <vt:lpstr>Презентация PowerPoint</vt:lpstr>
      <vt:lpstr>Презентация PowerPoint</vt:lpstr>
      <vt:lpstr>Презентация PowerPoint</vt:lpstr>
      <vt:lpstr>Презентация PowerPoint</vt:lpstr>
      <vt:lpstr>The grass in the mountains is green all the year round.</vt:lpstr>
      <vt:lpstr>That’s why you can see many cows and sheep in the meadows.</vt:lpstr>
      <vt:lpstr>English children like to play football very much.                    </vt:lpstr>
      <vt:lpstr>All children like summer best of all because it is the season of their holidays.</vt:lpstr>
      <vt:lpstr>They can go to the seaside, play in green parks and walk in the mountains.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Riddles.</dc:title>
  <dc:creator>Customer</dc:creator>
  <cp:lastModifiedBy>IRENIE</cp:lastModifiedBy>
  <cp:revision>34</cp:revision>
  <dcterms:created xsi:type="dcterms:W3CDTF">2009-06-20T11:39:08Z</dcterms:created>
  <dcterms:modified xsi:type="dcterms:W3CDTF">2011-04-23T12:48:36Z</dcterms:modified>
</cp:coreProperties>
</file>