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816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410AB-2787-4191-90A1-D615596C8F03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67AB2-4E8E-440B-8C13-E7DCEB563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673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67AB2-4E8E-440B-8C13-E7DCEB563E0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40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674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21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12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430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541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69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00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32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00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543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81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BD1D6-11AB-46F7-B63F-7247CB6130E8}" type="datetimeFigureOut">
              <a:rPr lang="ru-RU" smtClean="0"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EE2C6-2624-49D7-91CD-6B25FFFBF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76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33306"/>
            <a:ext cx="5810250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420888"/>
            <a:ext cx="7772400" cy="1470025"/>
          </a:xfrm>
        </p:spPr>
        <p:txBody>
          <a:bodyPr>
            <a:noAutofit/>
          </a:bodyPr>
          <a:lstStyle/>
          <a:p>
            <a:r>
              <a:rPr lang="uk-UA" sz="6600" b="1" dirty="0"/>
              <a:t>Мова моя рідна, мова </a:t>
            </a:r>
            <a:r>
              <a:rPr lang="uk-UA" sz="6600" b="1" dirty="0" err="1"/>
              <a:t>солов</a:t>
            </a:r>
            <a:r>
              <a:rPr lang="ru-RU" sz="6600" b="1" dirty="0"/>
              <a:t>’</a:t>
            </a:r>
            <a:r>
              <a:rPr lang="uk-UA" sz="6600" b="1" dirty="0" err="1" smtClean="0"/>
              <a:t>їна</a:t>
            </a:r>
            <a:endParaRPr lang="ru-RU" sz="6600" dirty="0"/>
          </a:p>
        </p:txBody>
      </p:sp>
      <p:pic>
        <p:nvPicPr>
          <p:cNvPr id="1028" name="Picture 4" descr="http://artalbum.org.ua/vc_thumb/borders/kalyna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" t="61024" r="3758" b="3524"/>
          <a:stretch/>
        </p:blipFill>
        <p:spPr bwMode="auto">
          <a:xfrm>
            <a:off x="1691679" y="4221088"/>
            <a:ext cx="588312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25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034714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600" b="1" i="1" dirty="0"/>
              <a:t>Людина, яка втратила свою мову – неповноцінна.</a:t>
            </a:r>
            <a:r>
              <a:rPr lang="uk-UA" sz="3600" b="1" dirty="0"/>
              <a:t>  </a:t>
            </a:r>
            <a:endParaRPr lang="ru-RU" sz="3600" b="1" dirty="0"/>
          </a:p>
          <a:p>
            <a:pPr algn="r"/>
            <a:r>
              <a:rPr lang="uk-UA" sz="3600" b="1" dirty="0"/>
              <a:t>		П. Мовчан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7903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075364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="1" i="1" dirty="0"/>
              <a:t>Слово – зброя. Як усяку зброю, його треба чистити і доглядати.</a:t>
            </a:r>
            <a:endParaRPr lang="ru-RU" sz="3200" b="1" dirty="0"/>
          </a:p>
          <a:p>
            <a:pPr algn="r"/>
            <a:r>
              <a:rPr lang="uk-UA" sz="3200" i="1" dirty="0"/>
              <a:t>	</a:t>
            </a:r>
            <a:r>
              <a:rPr lang="uk-UA" sz="3200" b="1" i="1" dirty="0"/>
              <a:t> </a:t>
            </a:r>
            <a:r>
              <a:rPr lang="uk-UA" sz="3200" b="1" dirty="0"/>
              <a:t>М. Рильський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3494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624" y="2386394"/>
            <a:ext cx="7056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b="1" i="1" dirty="0"/>
              <a:t>Хто ясно думає, той ясно і говорить.</a:t>
            </a:r>
            <a:endParaRPr lang="ru-RU" sz="3200" b="1" dirty="0"/>
          </a:p>
          <a:p>
            <a:pPr algn="r"/>
            <a:r>
              <a:rPr lang="uk-UA" sz="3200" b="1" dirty="0"/>
              <a:t>	Буало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01331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commons/b/bd/Taras_Shevchenko_selfportrait_oil_18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232756"/>
            <a:ext cx="2954163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dart-store.com/images/image.php/687.jpg?image=/files/25/129/000701_4.jpg&amp;width=9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08720"/>
            <a:ext cx="571023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79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upload.wikimedia.org/wikipedia/commons/5/55/Viburnum_opulus_2005_G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9127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ofiya_Rotaru_-_Odna_kalina..._Odnu_kalinu_za_viknom_Odnu_rodinu_za_stolom_Odnu_stezhinu_cshob_do_domu_(get-tune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91000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5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0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weblancer.net/files/portfolio/823/82393/162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84" y="188640"/>
            <a:ext cx="796127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26140" y="5229200"/>
            <a:ext cx="3299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Рукавичка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8706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3e09108f99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06148"/>
            <a:ext cx="8973264" cy="6041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15816" y="17120"/>
            <a:ext cx="57592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Солом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’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яний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бичок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3756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kkdnz295.dnepredu.com/uploads/editor/2895/99911/sitepage_129/12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1280"/>
            <a:ext cx="7506265" cy="5542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46376" y="5619772"/>
            <a:ext cx="7148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Півник і двоє мишенят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6206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school.xvatit.com/images/4/4a/T37lj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11970"/>
            <a:ext cx="7751360" cy="5530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58998" y="188640"/>
            <a:ext cx="65575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Лисичка та журавель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7082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556792"/>
            <a:ext cx="5382344" cy="3330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3600" b="1" dirty="0"/>
              <a:t>Всі народи мови … </a:t>
            </a:r>
            <a:endParaRPr lang="ru-RU" sz="3600" b="1" dirty="0"/>
          </a:p>
          <a:p>
            <a:pPr>
              <a:lnSpc>
                <a:spcPct val="150000"/>
              </a:lnSpc>
            </a:pPr>
            <a:r>
              <a:rPr lang="uk-UA" sz="3600" b="1" dirty="0"/>
              <a:t>Всі пісень своїх … </a:t>
            </a:r>
            <a:endParaRPr lang="ru-RU" sz="3600" b="1" dirty="0"/>
          </a:p>
          <a:p>
            <a:pPr>
              <a:lnSpc>
                <a:spcPct val="150000"/>
              </a:lnSpc>
            </a:pPr>
            <a:r>
              <a:rPr lang="uk-UA" sz="3600" b="1" dirty="0"/>
              <a:t>Бо хто має мову … </a:t>
            </a:r>
            <a:endParaRPr lang="ru-RU" sz="3600" b="1" dirty="0"/>
          </a:p>
          <a:p>
            <a:pPr>
              <a:lnSpc>
                <a:spcPct val="150000"/>
              </a:lnSpc>
            </a:pPr>
            <a:r>
              <a:rPr lang="uk-UA" sz="3600" b="1" dirty="0"/>
              <a:t>Той багатий, а не … 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76056" y="1556792"/>
            <a:ext cx="3168352" cy="3330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3600" b="1" dirty="0"/>
              <a:t>(знають)</a:t>
            </a:r>
            <a:endParaRPr lang="ru-RU" sz="3600" b="1" dirty="0"/>
          </a:p>
          <a:p>
            <a:pPr>
              <a:lnSpc>
                <a:spcPct val="150000"/>
              </a:lnSpc>
            </a:pPr>
            <a:r>
              <a:rPr lang="uk-UA" sz="3600" b="1" dirty="0"/>
              <a:t>(співають)</a:t>
            </a:r>
            <a:endParaRPr lang="ru-RU" sz="3600" b="1" dirty="0"/>
          </a:p>
          <a:p>
            <a:pPr>
              <a:lnSpc>
                <a:spcPct val="150000"/>
              </a:lnSpc>
            </a:pPr>
            <a:r>
              <a:rPr lang="uk-UA" sz="3600" b="1" dirty="0"/>
              <a:t>(рідну)</a:t>
            </a:r>
            <a:endParaRPr lang="ru-RU" sz="3600" b="1" dirty="0"/>
          </a:p>
          <a:p>
            <a:pPr>
              <a:lnSpc>
                <a:spcPct val="150000"/>
              </a:lnSpc>
            </a:pPr>
            <a:r>
              <a:rPr lang="uk-UA" sz="3600" b="1" dirty="0"/>
              <a:t>(бідний).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42829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84</Words>
  <Application>Microsoft Office PowerPoint</Application>
  <PresentationFormat>Экран (4:3)</PresentationFormat>
  <Paragraphs>20</Paragraphs>
  <Slides>11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Мова моя рідна, мова солов’їна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Мова моя рідна, мова солов’їна</dc:title>
  <dc:creator>Галузинська Ірина Олександрівна</dc:creator>
  <cp:lastModifiedBy>Admin</cp:lastModifiedBy>
  <cp:revision>4</cp:revision>
  <dcterms:created xsi:type="dcterms:W3CDTF">2013-10-09T15:04:20Z</dcterms:created>
  <dcterms:modified xsi:type="dcterms:W3CDTF">2013-10-09T15:47:56Z</dcterms:modified>
</cp:coreProperties>
</file>