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57" r:id="rId3"/>
    <p:sldId id="258" r:id="rId4"/>
    <p:sldId id="259" r:id="rId5"/>
    <p:sldId id="260" r:id="rId6"/>
    <p:sldId id="261" r:id="rId7"/>
    <p:sldId id="262" r:id="rId8"/>
    <p:sldId id="263" r:id="rId9"/>
    <p:sldId id="264" r:id="rId10"/>
    <p:sldId id="265" r:id="rId11"/>
    <p:sldId id="272" r:id="rId12"/>
    <p:sldId id="266" r:id="rId13"/>
    <p:sldId id="267" r:id="rId14"/>
    <p:sldId id="268" r:id="rId15"/>
    <p:sldId id="269" r:id="rId16"/>
    <p:sldId id="270" r:id="rId17"/>
    <p:sldId id="271" r:id="rId18"/>
    <p:sldId id="273"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8" y="-3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B8A542-F636-4CC7-ADA6-B223B164E07E}"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ru-RU"/>
        </a:p>
      </dgm:t>
    </dgm:pt>
    <dgm:pt modelId="{6E658FC9-6A11-4E18-B2C2-0702956B245F}">
      <dgm:prSet/>
      <dgm:spPr/>
      <dgm:t>
        <a:bodyPr/>
        <a:lstStyle/>
        <a:p>
          <a:pPr rtl="0"/>
          <a:r>
            <a:rPr lang="en-US" b="1" dirty="0" smtClean="0">
              <a:solidFill>
                <a:schemeClr val="bg1"/>
              </a:solidFill>
            </a:rPr>
            <a:t>in </a:t>
          </a:r>
          <a:r>
            <a:rPr lang="en-US" b="1" dirty="0" smtClean="0"/>
            <a:t>                              </a:t>
          </a:r>
          <a:endParaRPr lang="ru-RU" dirty="0"/>
        </a:p>
      </dgm:t>
    </dgm:pt>
    <dgm:pt modelId="{4C63DD83-275A-4CEA-9A20-BFCEC4DEE148}" type="parTrans" cxnId="{C8C77EA8-9F65-4370-8469-4AA3F797B53A}">
      <dgm:prSet/>
      <dgm:spPr/>
      <dgm:t>
        <a:bodyPr/>
        <a:lstStyle/>
        <a:p>
          <a:endParaRPr lang="ru-RU"/>
        </a:p>
      </dgm:t>
    </dgm:pt>
    <dgm:pt modelId="{EDF47050-9843-42ED-A9A2-B76E98E31A3F}" type="sibTrans" cxnId="{C8C77EA8-9F65-4370-8469-4AA3F797B53A}">
      <dgm:prSet/>
      <dgm:spPr/>
      <dgm:t>
        <a:bodyPr/>
        <a:lstStyle/>
        <a:p>
          <a:endParaRPr lang="ru-RU"/>
        </a:p>
      </dgm:t>
    </dgm:pt>
    <dgm:pt modelId="{4DEEC0A3-56A3-483A-B7D6-8998158887FF}">
      <dgm:prSet/>
      <dgm:spPr/>
      <dgm:t>
        <a:bodyPr/>
        <a:lstStyle/>
        <a:p>
          <a:pPr rtl="0"/>
          <a:r>
            <a:rPr lang="en-US" b="1" dirty="0" err="1" smtClean="0">
              <a:solidFill>
                <a:schemeClr val="bg1">
                  <a:lumMod val="85000"/>
                  <a:lumOff val="15000"/>
                </a:schemeClr>
              </a:solidFill>
            </a:rPr>
            <a:t>neben</a:t>
          </a:r>
          <a:endParaRPr lang="ru-RU" dirty="0">
            <a:solidFill>
              <a:schemeClr val="bg1">
                <a:lumMod val="85000"/>
                <a:lumOff val="15000"/>
              </a:schemeClr>
            </a:solidFill>
          </a:endParaRPr>
        </a:p>
      </dgm:t>
    </dgm:pt>
    <dgm:pt modelId="{875B46F2-3603-4002-9774-8C350DB21EFE}" type="parTrans" cxnId="{9659E86E-D95A-40CB-ADC0-003D452148A7}">
      <dgm:prSet/>
      <dgm:spPr/>
      <dgm:t>
        <a:bodyPr/>
        <a:lstStyle/>
        <a:p>
          <a:endParaRPr lang="ru-RU"/>
        </a:p>
      </dgm:t>
    </dgm:pt>
    <dgm:pt modelId="{8697F0AD-19CB-4E85-BE53-C8AADABC2F3B}" type="sibTrans" cxnId="{9659E86E-D95A-40CB-ADC0-003D452148A7}">
      <dgm:prSet/>
      <dgm:spPr/>
      <dgm:t>
        <a:bodyPr/>
        <a:lstStyle/>
        <a:p>
          <a:endParaRPr lang="ru-RU"/>
        </a:p>
      </dgm:t>
    </dgm:pt>
    <dgm:pt modelId="{4AE8380C-3AE7-4E33-8DCB-2CD8E3B06B71}">
      <dgm:prSet/>
      <dgm:spPr/>
      <dgm:t>
        <a:bodyPr/>
        <a:lstStyle/>
        <a:p>
          <a:pPr rtl="0"/>
          <a:r>
            <a:rPr lang="en-US" b="1" dirty="0" smtClean="0">
              <a:solidFill>
                <a:schemeClr val="bg1">
                  <a:lumMod val="85000"/>
                  <a:lumOff val="15000"/>
                </a:schemeClr>
              </a:solidFill>
            </a:rPr>
            <a:t>hinter</a:t>
          </a:r>
          <a:endParaRPr lang="ru-RU" dirty="0">
            <a:solidFill>
              <a:schemeClr val="bg1">
                <a:lumMod val="85000"/>
                <a:lumOff val="15000"/>
              </a:schemeClr>
            </a:solidFill>
          </a:endParaRPr>
        </a:p>
      </dgm:t>
    </dgm:pt>
    <dgm:pt modelId="{5759B411-6C9F-4B65-A896-40AFA516AA0A}" type="parTrans" cxnId="{C2026C52-CB2B-4669-B608-BA67D8C82D5C}">
      <dgm:prSet/>
      <dgm:spPr/>
      <dgm:t>
        <a:bodyPr/>
        <a:lstStyle/>
        <a:p>
          <a:endParaRPr lang="ru-RU"/>
        </a:p>
      </dgm:t>
    </dgm:pt>
    <dgm:pt modelId="{67C1FEC3-712E-4C73-83EB-2956266E7F69}" type="sibTrans" cxnId="{C2026C52-CB2B-4669-B608-BA67D8C82D5C}">
      <dgm:prSet/>
      <dgm:spPr/>
      <dgm:t>
        <a:bodyPr/>
        <a:lstStyle/>
        <a:p>
          <a:endParaRPr lang="ru-RU"/>
        </a:p>
      </dgm:t>
    </dgm:pt>
    <dgm:pt modelId="{FAED71C2-C9FC-48B8-B870-971085238457}">
      <dgm:prSet/>
      <dgm:spPr/>
      <dgm:t>
        <a:bodyPr/>
        <a:lstStyle/>
        <a:p>
          <a:pPr rtl="0"/>
          <a:r>
            <a:rPr lang="en-US" b="1" dirty="0" err="1" smtClean="0">
              <a:solidFill>
                <a:schemeClr val="bg1">
                  <a:lumMod val="85000"/>
                  <a:lumOff val="15000"/>
                </a:schemeClr>
              </a:solidFill>
            </a:rPr>
            <a:t>vor</a:t>
          </a:r>
          <a:endParaRPr lang="en-US" b="1" dirty="0">
            <a:solidFill>
              <a:schemeClr val="bg1">
                <a:lumMod val="85000"/>
                <a:lumOff val="15000"/>
              </a:schemeClr>
            </a:solidFill>
          </a:endParaRPr>
        </a:p>
      </dgm:t>
    </dgm:pt>
    <dgm:pt modelId="{1D194B28-8A92-4260-98FB-66EF992281F5}" type="parTrans" cxnId="{1E3E8C19-0607-4075-BDAF-F23956F6AADB}">
      <dgm:prSet/>
      <dgm:spPr/>
      <dgm:t>
        <a:bodyPr/>
        <a:lstStyle/>
        <a:p>
          <a:endParaRPr lang="ru-RU"/>
        </a:p>
      </dgm:t>
    </dgm:pt>
    <dgm:pt modelId="{F6FCF401-185D-4654-9515-8CAA6984A95D}" type="sibTrans" cxnId="{1E3E8C19-0607-4075-BDAF-F23956F6AADB}">
      <dgm:prSet/>
      <dgm:spPr/>
      <dgm:t>
        <a:bodyPr/>
        <a:lstStyle/>
        <a:p>
          <a:endParaRPr lang="ru-RU"/>
        </a:p>
      </dgm:t>
    </dgm:pt>
    <dgm:pt modelId="{1AB83FB6-7FEA-476E-B2D1-BCB9F00F61D3}">
      <dgm:prSet/>
      <dgm:spPr/>
      <dgm:t>
        <a:bodyPr/>
        <a:lstStyle/>
        <a:p>
          <a:pPr rtl="0"/>
          <a:r>
            <a:rPr lang="en-US" b="1" dirty="0" smtClean="0">
              <a:solidFill>
                <a:schemeClr val="bg1">
                  <a:lumMod val="85000"/>
                  <a:lumOff val="15000"/>
                </a:schemeClr>
              </a:solidFill>
            </a:rPr>
            <a:t>an</a:t>
          </a:r>
          <a:endParaRPr lang="ru-RU" dirty="0">
            <a:solidFill>
              <a:schemeClr val="bg1">
                <a:lumMod val="85000"/>
                <a:lumOff val="15000"/>
              </a:schemeClr>
            </a:solidFill>
          </a:endParaRPr>
        </a:p>
      </dgm:t>
    </dgm:pt>
    <dgm:pt modelId="{49AEC40B-394F-49D3-97B3-5C652E45C1CD}" type="parTrans" cxnId="{74C75998-4D5B-4FC5-80EF-1F2176017232}">
      <dgm:prSet/>
      <dgm:spPr/>
      <dgm:t>
        <a:bodyPr/>
        <a:lstStyle/>
        <a:p>
          <a:endParaRPr lang="ru-RU"/>
        </a:p>
      </dgm:t>
    </dgm:pt>
    <dgm:pt modelId="{C3BB8D24-6E6A-4B2C-9990-2725864A9663}" type="sibTrans" cxnId="{74C75998-4D5B-4FC5-80EF-1F2176017232}">
      <dgm:prSet/>
      <dgm:spPr/>
      <dgm:t>
        <a:bodyPr/>
        <a:lstStyle/>
        <a:p>
          <a:endParaRPr lang="ru-RU"/>
        </a:p>
      </dgm:t>
    </dgm:pt>
    <dgm:pt modelId="{D00B6A5A-5F89-4C68-B756-148CDB22FA4B}">
      <dgm:prSet/>
      <dgm:spPr/>
      <dgm:t>
        <a:bodyPr/>
        <a:lstStyle/>
        <a:p>
          <a:pPr rtl="0"/>
          <a:r>
            <a:rPr lang="en-US" b="1" dirty="0" smtClean="0">
              <a:solidFill>
                <a:schemeClr val="bg1">
                  <a:lumMod val="85000"/>
                  <a:lumOff val="15000"/>
                </a:schemeClr>
              </a:solidFill>
            </a:rPr>
            <a:t>auf</a:t>
          </a:r>
          <a:endParaRPr lang="en-US" b="1" dirty="0">
            <a:solidFill>
              <a:schemeClr val="bg1">
                <a:lumMod val="85000"/>
                <a:lumOff val="15000"/>
              </a:schemeClr>
            </a:solidFill>
          </a:endParaRPr>
        </a:p>
      </dgm:t>
    </dgm:pt>
    <dgm:pt modelId="{271A0FEB-DCDB-4518-9182-D4D1C275A845}" type="parTrans" cxnId="{25DD487A-4759-4152-A875-44DDD879A8F3}">
      <dgm:prSet/>
      <dgm:spPr/>
      <dgm:t>
        <a:bodyPr/>
        <a:lstStyle/>
        <a:p>
          <a:endParaRPr lang="ru-RU"/>
        </a:p>
      </dgm:t>
    </dgm:pt>
    <dgm:pt modelId="{4D2084B9-A51B-424E-A74C-DB6AE579E752}" type="sibTrans" cxnId="{25DD487A-4759-4152-A875-44DDD879A8F3}">
      <dgm:prSet/>
      <dgm:spPr/>
      <dgm:t>
        <a:bodyPr/>
        <a:lstStyle/>
        <a:p>
          <a:endParaRPr lang="ru-RU"/>
        </a:p>
      </dgm:t>
    </dgm:pt>
    <dgm:pt modelId="{401AE6DD-D8FF-412A-A1FB-7EBA4E0834CC}">
      <dgm:prSet/>
      <dgm:spPr/>
      <dgm:t>
        <a:bodyPr/>
        <a:lstStyle/>
        <a:p>
          <a:pPr rtl="0"/>
          <a:r>
            <a:rPr lang="en-US" b="1" dirty="0" err="1" smtClean="0">
              <a:solidFill>
                <a:schemeClr val="bg1">
                  <a:lumMod val="85000"/>
                  <a:lumOff val="15000"/>
                </a:schemeClr>
              </a:solidFill>
            </a:rPr>
            <a:t>unter</a:t>
          </a:r>
          <a:endParaRPr lang="en-US" b="1" dirty="0">
            <a:solidFill>
              <a:schemeClr val="bg1">
                <a:lumMod val="85000"/>
                <a:lumOff val="15000"/>
              </a:schemeClr>
            </a:solidFill>
          </a:endParaRPr>
        </a:p>
      </dgm:t>
    </dgm:pt>
    <dgm:pt modelId="{1773FD8C-61F1-4E1B-BCA8-72D2B8C21E37}" type="parTrans" cxnId="{45D731DB-2E1F-4EE3-86DE-BE523910A5E5}">
      <dgm:prSet/>
      <dgm:spPr/>
      <dgm:t>
        <a:bodyPr/>
        <a:lstStyle/>
        <a:p>
          <a:endParaRPr lang="ru-RU"/>
        </a:p>
      </dgm:t>
    </dgm:pt>
    <dgm:pt modelId="{9AB9DDAC-14C1-45BE-9D67-E6D368FAF33F}" type="sibTrans" cxnId="{45D731DB-2E1F-4EE3-86DE-BE523910A5E5}">
      <dgm:prSet/>
      <dgm:spPr/>
      <dgm:t>
        <a:bodyPr/>
        <a:lstStyle/>
        <a:p>
          <a:endParaRPr lang="ru-RU"/>
        </a:p>
      </dgm:t>
    </dgm:pt>
    <dgm:pt modelId="{8AD8DB5A-4C42-4E48-A362-88CA9D3CF89E}">
      <dgm:prSet custT="1"/>
      <dgm:spPr/>
      <dgm:t>
        <a:bodyPr/>
        <a:lstStyle/>
        <a:p>
          <a:pPr rtl="0"/>
          <a:r>
            <a:rPr lang="de-DE" sz="3200" b="1" dirty="0" smtClean="0">
              <a:solidFill>
                <a:schemeClr val="bg1">
                  <a:lumMod val="85000"/>
                  <a:lumOff val="15000"/>
                </a:schemeClr>
              </a:solidFill>
            </a:rPr>
            <a:t>über</a:t>
          </a:r>
          <a:endParaRPr lang="ru-RU" sz="3200" dirty="0">
            <a:solidFill>
              <a:schemeClr val="bg1">
                <a:lumMod val="85000"/>
                <a:lumOff val="15000"/>
              </a:schemeClr>
            </a:solidFill>
          </a:endParaRPr>
        </a:p>
      </dgm:t>
    </dgm:pt>
    <dgm:pt modelId="{06A47EB0-86F6-4ECD-B57A-2F102C84067D}" type="parTrans" cxnId="{5AF9864C-1BAD-47D0-92D3-13538D793112}">
      <dgm:prSet/>
      <dgm:spPr/>
      <dgm:t>
        <a:bodyPr/>
        <a:lstStyle/>
        <a:p>
          <a:endParaRPr lang="ru-RU"/>
        </a:p>
      </dgm:t>
    </dgm:pt>
    <dgm:pt modelId="{98E49E2A-DA5B-446E-9A88-5E791D1D8BEB}" type="sibTrans" cxnId="{5AF9864C-1BAD-47D0-92D3-13538D793112}">
      <dgm:prSet/>
      <dgm:spPr/>
      <dgm:t>
        <a:bodyPr/>
        <a:lstStyle/>
        <a:p>
          <a:endParaRPr lang="ru-RU"/>
        </a:p>
      </dgm:t>
    </dgm:pt>
    <dgm:pt modelId="{6324E14A-2100-4865-9BFA-57DC5B5E284A}">
      <dgm:prSet custT="1"/>
      <dgm:spPr/>
      <dgm:t>
        <a:bodyPr/>
        <a:lstStyle/>
        <a:p>
          <a:pPr rtl="0"/>
          <a:r>
            <a:rPr lang="de-DE" sz="3200" b="1" dirty="0" smtClean="0">
              <a:solidFill>
                <a:schemeClr val="bg1">
                  <a:lumMod val="85000"/>
                  <a:lumOff val="15000"/>
                </a:schemeClr>
              </a:solidFill>
            </a:rPr>
            <a:t>zwischen</a:t>
          </a:r>
          <a:endParaRPr lang="de-DE" sz="3200" b="1" dirty="0">
            <a:solidFill>
              <a:schemeClr val="bg1">
                <a:lumMod val="85000"/>
                <a:lumOff val="15000"/>
              </a:schemeClr>
            </a:solidFill>
          </a:endParaRPr>
        </a:p>
      </dgm:t>
    </dgm:pt>
    <dgm:pt modelId="{03050954-B0EB-48CB-9100-D1119BAFBB63}" type="parTrans" cxnId="{3B19FCD1-9E42-4FDA-85D1-B5635CB284A7}">
      <dgm:prSet/>
      <dgm:spPr/>
      <dgm:t>
        <a:bodyPr/>
        <a:lstStyle/>
        <a:p>
          <a:endParaRPr lang="ru-RU"/>
        </a:p>
      </dgm:t>
    </dgm:pt>
    <dgm:pt modelId="{8654A688-BB92-4DFE-A11A-EBA5324FBB62}" type="sibTrans" cxnId="{3B19FCD1-9E42-4FDA-85D1-B5635CB284A7}">
      <dgm:prSet/>
      <dgm:spPr/>
      <dgm:t>
        <a:bodyPr/>
        <a:lstStyle/>
        <a:p>
          <a:endParaRPr lang="ru-RU"/>
        </a:p>
      </dgm:t>
    </dgm:pt>
    <dgm:pt modelId="{ECF26FCE-5F7D-43A4-ADDA-6E95C818B1A1}" type="pres">
      <dgm:prSet presAssocID="{E3B8A542-F636-4CC7-ADA6-B223B164E07E}" presName="Name0" presStyleCnt="0">
        <dgm:presLayoutVars>
          <dgm:dir/>
          <dgm:resizeHandles val="exact"/>
        </dgm:presLayoutVars>
      </dgm:prSet>
      <dgm:spPr/>
      <dgm:t>
        <a:bodyPr/>
        <a:lstStyle/>
        <a:p>
          <a:endParaRPr lang="ru-RU"/>
        </a:p>
      </dgm:t>
    </dgm:pt>
    <dgm:pt modelId="{F601D642-8E78-4C0B-B353-A8E79BB01D39}" type="pres">
      <dgm:prSet presAssocID="{E3B8A542-F636-4CC7-ADA6-B223B164E07E}" presName="cycle" presStyleCnt="0"/>
      <dgm:spPr/>
    </dgm:pt>
    <dgm:pt modelId="{447F34FF-CCC6-4E36-8DBB-F67A86204157}" type="pres">
      <dgm:prSet presAssocID="{6E658FC9-6A11-4E18-B2C2-0702956B245F}" presName="nodeFirstNode" presStyleLbl="node1" presStyleIdx="0" presStyleCnt="9" custRadScaleRad="100040" custRadScaleInc="-110">
        <dgm:presLayoutVars>
          <dgm:bulletEnabled val="1"/>
        </dgm:presLayoutVars>
      </dgm:prSet>
      <dgm:spPr/>
      <dgm:t>
        <a:bodyPr/>
        <a:lstStyle/>
        <a:p>
          <a:endParaRPr lang="ru-RU"/>
        </a:p>
      </dgm:t>
    </dgm:pt>
    <dgm:pt modelId="{5B893EC0-0BDE-4475-9C70-0BF8C3369BD7}" type="pres">
      <dgm:prSet presAssocID="{EDF47050-9843-42ED-A9A2-B76E98E31A3F}" presName="sibTransFirstNode" presStyleLbl="bgShp" presStyleIdx="0" presStyleCnt="1"/>
      <dgm:spPr/>
      <dgm:t>
        <a:bodyPr/>
        <a:lstStyle/>
        <a:p>
          <a:endParaRPr lang="ru-RU"/>
        </a:p>
      </dgm:t>
    </dgm:pt>
    <dgm:pt modelId="{D8B4CA1F-4CC8-4252-95DA-D9B231C5E45C}" type="pres">
      <dgm:prSet presAssocID="{4DEEC0A3-56A3-483A-B7D6-8998158887FF}" presName="nodeFollowingNodes" presStyleLbl="node1" presStyleIdx="1" presStyleCnt="9" custScaleX="144662" custRadScaleRad="102146" custRadScaleInc="8332">
        <dgm:presLayoutVars>
          <dgm:bulletEnabled val="1"/>
        </dgm:presLayoutVars>
      </dgm:prSet>
      <dgm:spPr/>
      <dgm:t>
        <a:bodyPr/>
        <a:lstStyle/>
        <a:p>
          <a:endParaRPr lang="ru-RU"/>
        </a:p>
      </dgm:t>
    </dgm:pt>
    <dgm:pt modelId="{1CF3E4AA-74FF-48D6-9BC6-50C2B46EFADF}" type="pres">
      <dgm:prSet presAssocID="{4AE8380C-3AE7-4E33-8DCB-2CD8E3B06B71}" presName="nodeFollowingNodes" presStyleLbl="node1" presStyleIdx="2" presStyleCnt="9" custRadScaleRad="99681" custRadScaleInc="2781">
        <dgm:presLayoutVars>
          <dgm:bulletEnabled val="1"/>
        </dgm:presLayoutVars>
      </dgm:prSet>
      <dgm:spPr/>
      <dgm:t>
        <a:bodyPr/>
        <a:lstStyle/>
        <a:p>
          <a:endParaRPr lang="ru-RU"/>
        </a:p>
      </dgm:t>
    </dgm:pt>
    <dgm:pt modelId="{35992DF3-E946-4BFE-BE66-F31CC7AEAE6C}" type="pres">
      <dgm:prSet presAssocID="{FAED71C2-C9FC-48B8-B870-971085238457}" presName="nodeFollowingNodes" presStyleLbl="node1" presStyleIdx="3" presStyleCnt="9">
        <dgm:presLayoutVars>
          <dgm:bulletEnabled val="1"/>
        </dgm:presLayoutVars>
      </dgm:prSet>
      <dgm:spPr/>
      <dgm:t>
        <a:bodyPr/>
        <a:lstStyle/>
        <a:p>
          <a:endParaRPr lang="ru-RU"/>
        </a:p>
      </dgm:t>
    </dgm:pt>
    <dgm:pt modelId="{250D95FB-9452-439E-B480-539AF476E469}" type="pres">
      <dgm:prSet presAssocID="{1AB83FB6-7FEA-476E-B2D1-BCB9F00F61D3}" presName="nodeFollowingNodes" presStyleLbl="node1" presStyleIdx="4" presStyleCnt="9">
        <dgm:presLayoutVars>
          <dgm:bulletEnabled val="1"/>
        </dgm:presLayoutVars>
      </dgm:prSet>
      <dgm:spPr/>
      <dgm:t>
        <a:bodyPr/>
        <a:lstStyle/>
        <a:p>
          <a:endParaRPr lang="ru-RU"/>
        </a:p>
      </dgm:t>
    </dgm:pt>
    <dgm:pt modelId="{21473ABA-272C-4129-A897-D3A3AF1CBCA9}" type="pres">
      <dgm:prSet presAssocID="{D00B6A5A-5F89-4C68-B756-148CDB22FA4B}" presName="nodeFollowingNodes" presStyleLbl="node1" presStyleIdx="5" presStyleCnt="9">
        <dgm:presLayoutVars>
          <dgm:bulletEnabled val="1"/>
        </dgm:presLayoutVars>
      </dgm:prSet>
      <dgm:spPr/>
      <dgm:t>
        <a:bodyPr/>
        <a:lstStyle/>
        <a:p>
          <a:endParaRPr lang="ru-RU"/>
        </a:p>
      </dgm:t>
    </dgm:pt>
    <dgm:pt modelId="{BC4FF49B-A235-4280-AD9B-C3573039FD5E}" type="pres">
      <dgm:prSet presAssocID="{401AE6DD-D8FF-412A-A1FB-7EBA4E0834CC}" presName="nodeFollowingNodes" presStyleLbl="node1" presStyleIdx="6" presStyleCnt="9">
        <dgm:presLayoutVars>
          <dgm:bulletEnabled val="1"/>
        </dgm:presLayoutVars>
      </dgm:prSet>
      <dgm:spPr/>
      <dgm:t>
        <a:bodyPr/>
        <a:lstStyle/>
        <a:p>
          <a:endParaRPr lang="ru-RU"/>
        </a:p>
      </dgm:t>
    </dgm:pt>
    <dgm:pt modelId="{AC587842-057F-4E7E-AA61-2882263B8166}" type="pres">
      <dgm:prSet presAssocID="{8AD8DB5A-4C42-4E48-A362-88CA9D3CF89E}" presName="nodeFollowingNodes" presStyleLbl="node1" presStyleIdx="7" presStyleCnt="9">
        <dgm:presLayoutVars>
          <dgm:bulletEnabled val="1"/>
        </dgm:presLayoutVars>
      </dgm:prSet>
      <dgm:spPr/>
      <dgm:t>
        <a:bodyPr/>
        <a:lstStyle/>
        <a:p>
          <a:endParaRPr lang="ru-RU"/>
        </a:p>
      </dgm:t>
    </dgm:pt>
    <dgm:pt modelId="{CCBDE5DB-D379-46BE-BA90-1F078AC47140}" type="pres">
      <dgm:prSet presAssocID="{6324E14A-2100-4865-9BFA-57DC5B5E284A}" presName="nodeFollowingNodes" presStyleLbl="node1" presStyleIdx="8" presStyleCnt="9" custScaleX="157932">
        <dgm:presLayoutVars>
          <dgm:bulletEnabled val="1"/>
        </dgm:presLayoutVars>
      </dgm:prSet>
      <dgm:spPr/>
      <dgm:t>
        <a:bodyPr/>
        <a:lstStyle/>
        <a:p>
          <a:endParaRPr lang="ru-RU"/>
        </a:p>
      </dgm:t>
    </dgm:pt>
  </dgm:ptLst>
  <dgm:cxnLst>
    <dgm:cxn modelId="{25DD487A-4759-4152-A875-44DDD879A8F3}" srcId="{E3B8A542-F636-4CC7-ADA6-B223B164E07E}" destId="{D00B6A5A-5F89-4C68-B756-148CDB22FA4B}" srcOrd="5" destOrd="0" parTransId="{271A0FEB-DCDB-4518-9182-D4D1C275A845}" sibTransId="{4D2084B9-A51B-424E-A74C-DB6AE579E752}"/>
    <dgm:cxn modelId="{86EED34A-EBD9-4A7E-81E7-F74B7F123F6C}" type="presOf" srcId="{4AE8380C-3AE7-4E33-8DCB-2CD8E3B06B71}" destId="{1CF3E4AA-74FF-48D6-9BC6-50C2B46EFADF}" srcOrd="0" destOrd="0" presId="urn:microsoft.com/office/officeart/2005/8/layout/cycle3"/>
    <dgm:cxn modelId="{74C75998-4D5B-4FC5-80EF-1F2176017232}" srcId="{E3B8A542-F636-4CC7-ADA6-B223B164E07E}" destId="{1AB83FB6-7FEA-476E-B2D1-BCB9F00F61D3}" srcOrd="4" destOrd="0" parTransId="{49AEC40B-394F-49D3-97B3-5C652E45C1CD}" sibTransId="{C3BB8D24-6E6A-4B2C-9990-2725864A9663}"/>
    <dgm:cxn modelId="{C40CFBD3-7B44-429C-A7C7-7510B60B98C5}" type="presOf" srcId="{1AB83FB6-7FEA-476E-B2D1-BCB9F00F61D3}" destId="{250D95FB-9452-439E-B480-539AF476E469}" srcOrd="0" destOrd="0" presId="urn:microsoft.com/office/officeart/2005/8/layout/cycle3"/>
    <dgm:cxn modelId="{0719389B-142C-494E-8CB8-D8165DFDD77D}" type="presOf" srcId="{401AE6DD-D8FF-412A-A1FB-7EBA4E0834CC}" destId="{BC4FF49B-A235-4280-AD9B-C3573039FD5E}" srcOrd="0" destOrd="0" presId="urn:microsoft.com/office/officeart/2005/8/layout/cycle3"/>
    <dgm:cxn modelId="{C456A197-365D-4EF1-9A64-855617C994B8}" type="presOf" srcId="{6324E14A-2100-4865-9BFA-57DC5B5E284A}" destId="{CCBDE5DB-D379-46BE-BA90-1F078AC47140}" srcOrd="0" destOrd="0" presId="urn:microsoft.com/office/officeart/2005/8/layout/cycle3"/>
    <dgm:cxn modelId="{C8C77EA8-9F65-4370-8469-4AA3F797B53A}" srcId="{E3B8A542-F636-4CC7-ADA6-B223B164E07E}" destId="{6E658FC9-6A11-4E18-B2C2-0702956B245F}" srcOrd="0" destOrd="0" parTransId="{4C63DD83-275A-4CEA-9A20-BFCEC4DEE148}" sibTransId="{EDF47050-9843-42ED-A9A2-B76E98E31A3F}"/>
    <dgm:cxn modelId="{7301EBC0-AD45-4CAB-ACFD-8138AA18231C}" type="presOf" srcId="{FAED71C2-C9FC-48B8-B870-971085238457}" destId="{35992DF3-E946-4BFE-BE66-F31CC7AEAE6C}" srcOrd="0" destOrd="0" presId="urn:microsoft.com/office/officeart/2005/8/layout/cycle3"/>
    <dgm:cxn modelId="{15CEAA5D-6B8E-48BD-ABE9-62ED9A66F658}" type="presOf" srcId="{D00B6A5A-5F89-4C68-B756-148CDB22FA4B}" destId="{21473ABA-272C-4129-A897-D3A3AF1CBCA9}" srcOrd="0" destOrd="0" presId="urn:microsoft.com/office/officeart/2005/8/layout/cycle3"/>
    <dgm:cxn modelId="{F40F7E4D-864F-4460-8D06-0322668295C9}" type="presOf" srcId="{4DEEC0A3-56A3-483A-B7D6-8998158887FF}" destId="{D8B4CA1F-4CC8-4252-95DA-D9B231C5E45C}" srcOrd="0" destOrd="0" presId="urn:microsoft.com/office/officeart/2005/8/layout/cycle3"/>
    <dgm:cxn modelId="{3B19FCD1-9E42-4FDA-85D1-B5635CB284A7}" srcId="{E3B8A542-F636-4CC7-ADA6-B223B164E07E}" destId="{6324E14A-2100-4865-9BFA-57DC5B5E284A}" srcOrd="8" destOrd="0" parTransId="{03050954-B0EB-48CB-9100-D1119BAFBB63}" sibTransId="{8654A688-BB92-4DFE-A11A-EBA5324FBB62}"/>
    <dgm:cxn modelId="{E19E3470-2376-4EA6-B6F3-F7611FF35BCD}" type="presOf" srcId="{EDF47050-9843-42ED-A9A2-B76E98E31A3F}" destId="{5B893EC0-0BDE-4475-9C70-0BF8C3369BD7}" srcOrd="0" destOrd="0" presId="urn:microsoft.com/office/officeart/2005/8/layout/cycle3"/>
    <dgm:cxn modelId="{45D731DB-2E1F-4EE3-86DE-BE523910A5E5}" srcId="{E3B8A542-F636-4CC7-ADA6-B223B164E07E}" destId="{401AE6DD-D8FF-412A-A1FB-7EBA4E0834CC}" srcOrd="6" destOrd="0" parTransId="{1773FD8C-61F1-4E1B-BCA8-72D2B8C21E37}" sibTransId="{9AB9DDAC-14C1-45BE-9D67-E6D368FAF33F}"/>
    <dgm:cxn modelId="{4E903435-B023-4F61-99F0-2F73AD562CCD}" type="presOf" srcId="{E3B8A542-F636-4CC7-ADA6-B223B164E07E}" destId="{ECF26FCE-5F7D-43A4-ADDA-6E95C818B1A1}" srcOrd="0" destOrd="0" presId="urn:microsoft.com/office/officeart/2005/8/layout/cycle3"/>
    <dgm:cxn modelId="{1E3E8C19-0607-4075-BDAF-F23956F6AADB}" srcId="{E3B8A542-F636-4CC7-ADA6-B223B164E07E}" destId="{FAED71C2-C9FC-48B8-B870-971085238457}" srcOrd="3" destOrd="0" parTransId="{1D194B28-8A92-4260-98FB-66EF992281F5}" sibTransId="{F6FCF401-185D-4654-9515-8CAA6984A95D}"/>
    <dgm:cxn modelId="{398D018E-D5BA-4D3D-B26D-4DD9EDE2169F}" type="presOf" srcId="{6E658FC9-6A11-4E18-B2C2-0702956B245F}" destId="{447F34FF-CCC6-4E36-8DBB-F67A86204157}" srcOrd="0" destOrd="0" presId="urn:microsoft.com/office/officeart/2005/8/layout/cycle3"/>
    <dgm:cxn modelId="{84810A5E-C376-4F66-93D1-B132C3EB6887}" type="presOf" srcId="{8AD8DB5A-4C42-4E48-A362-88CA9D3CF89E}" destId="{AC587842-057F-4E7E-AA61-2882263B8166}" srcOrd="0" destOrd="0" presId="urn:microsoft.com/office/officeart/2005/8/layout/cycle3"/>
    <dgm:cxn modelId="{9659E86E-D95A-40CB-ADC0-003D452148A7}" srcId="{E3B8A542-F636-4CC7-ADA6-B223B164E07E}" destId="{4DEEC0A3-56A3-483A-B7D6-8998158887FF}" srcOrd="1" destOrd="0" parTransId="{875B46F2-3603-4002-9774-8C350DB21EFE}" sibTransId="{8697F0AD-19CB-4E85-BE53-C8AADABC2F3B}"/>
    <dgm:cxn modelId="{C2026C52-CB2B-4669-B608-BA67D8C82D5C}" srcId="{E3B8A542-F636-4CC7-ADA6-B223B164E07E}" destId="{4AE8380C-3AE7-4E33-8DCB-2CD8E3B06B71}" srcOrd="2" destOrd="0" parTransId="{5759B411-6C9F-4B65-A896-40AFA516AA0A}" sibTransId="{67C1FEC3-712E-4C73-83EB-2956266E7F69}"/>
    <dgm:cxn modelId="{5AF9864C-1BAD-47D0-92D3-13538D793112}" srcId="{E3B8A542-F636-4CC7-ADA6-B223B164E07E}" destId="{8AD8DB5A-4C42-4E48-A362-88CA9D3CF89E}" srcOrd="7" destOrd="0" parTransId="{06A47EB0-86F6-4ECD-B57A-2F102C84067D}" sibTransId="{98E49E2A-DA5B-446E-9A88-5E791D1D8BEB}"/>
    <dgm:cxn modelId="{1EB8C23B-5A95-47DA-9B69-21A81DBDF43F}" type="presParOf" srcId="{ECF26FCE-5F7D-43A4-ADDA-6E95C818B1A1}" destId="{F601D642-8E78-4C0B-B353-A8E79BB01D39}" srcOrd="0" destOrd="0" presId="urn:microsoft.com/office/officeart/2005/8/layout/cycle3"/>
    <dgm:cxn modelId="{0AA60355-63B0-48B7-BE76-FEC52C701E2C}" type="presParOf" srcId="{F601D642-8E78-4C0B-B353-A8E79BB01D39}" destId="{447F34FF-CCC6-4E36-8DBB-F67A86204157}" srcOrd="0" destOrd="0" presId="urn:microsoft.com/office/officeart/2005/8/layout/cycle3"/>
    <dgm:cxn modelId="{88D18278-694D-4ED3-B4D0-35580A423D43}" type="presParOf" srcId="{F601D642-8E78-4C0B-B353-A8E79BB01D39}" destId="{5B893EC0-0BDE-4475-9C70-0BF8C3369BD7}" srcOrd="1" destOrd="0" presId="urn:microsoft.com/office/officeart/2005/8/layout/cycle3"/>
    <dgm:cxn modelId="{8E5DD7A9-2371-45BA-8DCF-F0974B52508A}" type="presParOf" srcId="{F601D642-8E78-4C0B-B353-A8E79BB01D39}" destId="{D8B4CA1F-4CC8-4252-95DA-D9B231C5E45C}" srcOrd="2" destOrd="0" presId="urn:microsoft.com/office/officeart/2005/8/layout/cycle3"/>
    <dgm:cxn modelId="{910095DE-41EE-4991-A487-EE8C018EC750}" type="presParOf" srcId="{F601D642-8E78-4C0B-B353-A8E79BB01D39}" destId="{1CF3E4AA-74FF-48D6-9BC6-50C2B46EFADF}" srcOrd="3" destOrd="0" presId="urn:microsoft.com/office/officeart/2005/8/layout/cycle3"/>
    <dgm:cxn modelId="{C97209EA-35AF-447C-8B3E-73AA055DABF6}" type="presParOf" srcId="{F601D642-8E78-4C0B-B353-A8E79BB01D39}" destId="{35992DF3-E946-4BFE-BE66-F31CC7AEAE6C}" srcOrd="4" destOrd="0" presId="urn:microsoft.com/office/officeart/2005/8/layout/cycle3"/>
    <dgm:cxn modelId="{F0E66E7C-AC7D-4194-B17D-9C26C89407C3}" type="presParOf" srcId="{F601D642-8E78-4C0B-B353-A8E79BB01D39}" destId="{250D95FB-9452-439E-B480-539AF476E469}" srcOrd="5" destOrd="0" presId="urn:microsoft.com/office/officeart/2005/8/layout/cycle3"/>
    <dgm:cxn modelId="{AAC8072B-E671-4E45-B515-996F8BA5B09C}" type="presParOf" srcId="{F601D642-8E78-4C0B-B353-A8E79BB01D39}" destId="{21473ABA-272C-4129-A897-D3A3AF1CBCA9}" srcOrd="6" destOrd="0" presId="urn:microsoft.com/office/officeart/2005/8/layout/cycle3"/>
    <dgm:cxn modelId="{7233FA3F-027A-4669-A349-F3D31C18CEC8}" type="presParOf" srcId="{F601D642-8E78-4C0B-B353-A8E79BB01D39}" destId="{BC4FF49B-A235-4280-AD9B-C3573039FD5E}" srcOrd="7" destOrd="0" presId="urn:microsoft.com/office/officeart/2005/8/layout/cycle3"/>
    <dgm:cxn modelId="{C1D85920-2218-47BC-8E13-49246F5916EA}" type="presParOf" srcId="{F601D642-8E78-4C0B-B353-A8E79BB01D39}" destId="{AC587842-057F-4E7E-AA61-2882263B8166}" srcOrd="8" destOrd="0" presId="urn:microsoft.com/office/officeart/2005/8/layout/cycle3"/>
    <dgm:cxn modelId="{58327868-BDF3-44D0-B773-658F64DC77B2}" type="presParOf" srcId="{F601D642-8E78-4C0B-B353-A8E79BB01D39}" destId="{CCBDE5DB-D379-46BE-BA90-1F078AC47140}" srcOrd="9" destOrd="0" presId="urn:microsoft.com/office/officeart/2005/8/layout/cycle3"/>
  </dgm:cxnLst>
  <dgm:bg/>
  <dgm:whole>
    <a:ln>
      <a:solidFill>
        <a:srgbClr val="FFFF00"/>
      </a:solid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893EC0-0BDE-4475-9C70-0BF8C3369BD7}">
      <dsp:nvSpPr>
        <dsp:cNvPr id="0" name=""/>
        <dsp:cNvSpPr/>
      </dsp:nvSpPr>
      <dsp:spPr>
        <a:xfrm>
          <a:off x="732712" y="-67933"/>
          <a:ext cx="5998637" cy="5998637"/>
        </a:xfrm>
        <a:prstGeom prst="circularArrow">
          <a:avLst>
            <a:gd name="adj1" fmla="val 5544"/>
            <a:gd name="adj2" fmla="val 330680"/>
            <a:gd name="adj3" fmla="val 14761317"/>
            <a:gd name="adj4" fmla="val 16810914"/>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F34FF-CCC6-4E36-8DBB-F67A86204157}">
      <dsp:nvSpPr>
        <dsp:cNvPr id="0" name=""/>
        <dsp:cNvSpPr/>
      </dsp:nvSpPr>
      <dsp:spPr>
        <a:xfrm>
          <a:off x="2962664" y="2"/>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solidFill>
                <a:schemeClr val="bg1"/>
              </a:solidFill>
            </a:rPr>
            <a:t>in </a:t>
          </a:r>
          <a:r>
            <a:rPr lang="en-US" sz="3300" b="1" kern="1200" dirty="0" smtClean="0"/>
            <a:t>                              </a:t>
          </a:r>
          <a:endParaRPr lang="ru-RU" sz="3300" kern="1200" dirty="0"/>
        </a:p>
      </dsp:txBody>
      <dsp:txXfrm>
        <a:off x="2962664" y="2"/>
        <a:ext cx="1538733" cy="769366"/>
      </dsp:txXfrm>
    </dsp:sp>
    <dsp:sp modelId="{D8B4CA1F-4CC8-4252-95DA-D9B231C5E45C}">
      <dsp:nvSpPr>
        <dsp:cNvPr id="0" name=""/>
        <dsp:cNvSpPr/>
      </dsp:nvSpPr>
      <dsp:spPr>
        <a:xfrm>
          <a:off x="4402830" y="648073"/>
          <a:ext cx="222596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err="1" smtClean="0">
              <a:solidFill>
                <a:schemeClr val="bg1">
                  <a:lumMod val="85000"/>
                  <a:lumOff val="15000"/>
                </a:schemeClr>
              </a:solidFill>
            </a:rPr>
            <a:t>neben</a:t>
          </a:r>
          <a:endParaRPr lang="ru-RU" sz="3300" kern="1200" dirty="0">
            <a:solidFill>
              <a:schemeClr val="bg1">
                <a:lumMod val="85000"/>
                <a:lumOff val="15000"/>
              </a:schemeClr>
            </a:solidFill>
          </a:endParaRPr>
        </a:p>
      </dsp:txBody>
      <dsp:txXfrm>
        <a:off x="4402830" y="648073"/>
        <a:ext cx="2225963" cy="769366"/>
      </dsp:txXfrm>
    </dsp:sp>
    <dsp:sp modelId="{1CF3E4AA-74FF-48D6-9BC6-50C2B46EFADF}">
      <dsp:nvSpPr>
        <dsp:cNvPr id="0" name=""/>
        <dsp:cNvSpPr/>
      </dsp:nvSpPr>
      <dsp:spPr>
        <a:xfrm>
          <a:off x="5482942" y="2160238"/>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solidFill>
                <a:schemeClr val="bg1">
                  <a:lumMod val="85000"/>
                  <a:lumOff val="15000"/>
                </a:schemeClr>
              </a:solidFill>
            </a:rPr>
            <a:t>hinter</a:t>
          </a:r>
          <a:endParaRPr lang="ru-RU" sz="3300" kern="1200" dirty="0">
            <a:solidFill>
              <a:schemeClr val="bg1">
                <a:lumMod val="85000"/>
                <a:lumOff val="15000"/>
              </a:schemeClr>
            </a:solidFill>
          </a:endParaRPr>
        </a:p>
      </dsp:txBody>
      <dsp:txXfrm>
        <a:off x="5482942" y="2160238"/>
        <a:ext cx="1538733" cy="769366"/>
      </dsp:txXfrm>
    </dsp:sp>
    <dsp:sp modelId="{35992DF3-E946-4BFE-BE66-F31CC7AEAE6C}">
      <dsp:nvSpPr>
        <dsp:cNvPr id="0" name=""/>
        <dsp:cNvSpPr/>
      </dsp:nvSpPr>
      <dsp:spPr>
        <a:xfrm>
          <a:off x="5179773" y="3838106"/>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err="1" smtClean="0">
              <a:solidFill>
                <a:schemeClr val="bg1">
                  <a:lumMod val="85000"/>
                  <a:lumOff val="15000"/>
                </a:schemeClr>
              </a:solidFill>
            </a:rPr>
            <a:t>vor</a:t>
          </a:r>
          <a:endParaRPr lang="en-US" sz="3300" b="1" kern="1200" dirty="0">
            <a:solidFill>
              <a:schemeClr val="bg1">
                <a:lumMod val="85000"/>
                <a:lumOff val="15000"/>
              </a:schemeClr>
            </a:solidFill>
          </a:endParaRPr>
        </a:p>
      </dsp:txBody>
      <dsp:txXfrm>
        <a:off x="5179773" y="3838106"/>
        <a:ext cx="1538733" cy="769366"/>
      </dsp:txXfrm>
    </dsp:sp>
    <dsp:sp modelId="{250D95FB-9452-439E-B480-539AF476E469}">
      <dsp:nvSpPr>
        <dsp:cNvPr id="0" name=""/>
        <dsp:cNvSpPr/>
      </dsp:nvSpPr>
      <dsp:spPr>
        <a:xfrm>
          <a:off x="3839339" y="4962864"/>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solidFill>
                <a:schemeClr val="bg1">
                  <a:lumMod val="85000"/>
                  <a:lumOff val="15000"/>
                </a:schemeClr>
              </a:solidFill>
            </a:rPr>
            <a:t>an</a:t>
          </a:r>
          <a:endParaRPr lang="ru-RU" sz="3300" kern="1200" dirty="0">
            <a:solidFill>
              <a:schemeClr val="bg1">
                <a:lumMod val="85000"/>
                <a:lumOff val="15000"/>
              </a:schemeClr>
            </a:solidFill>
          </a:endParaRPr>
        </a:p>
      </dsp:txBody>
      <dsp:txXfrm>
        <a:off x="3839339" y="4962864"/>
        <a:ext cx="1538733" cy="769366"/>
      </dsp:txXfrm>
    </dsp:sp>
    <dsp:sp modelId="{21473ABA-272C-4129-A897-D3A3AF1CBCA9}">
      <dsp:nvSpPr>
        <dsp:cNvPr id="0" name=""/>
        <dsp:cNvSpPr/>
      </dsp:nvSpPr>
      <dsp:spPr>
        <a:xfrm>
          <a:off x="2089526" y="4962864"/>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solidFill>
                <a:schemeClr val="bg1">
                  <a:lumMod val="85000"/>
                  <a:lumOff val="15000"/>
                </a:schemeClr>
              </a:solidFill>
            </a:rPr>
            <a:t>auf</a:t>
          </a:r>
          <a:endParaRPr lang="en-US" sz="3300" b="1" kern="1200" dirty="0">
            <a:solidFill>
              <a:schemeClr val="bg1">
                <a:lumMod val="85000"/>
                <a:lumOff val="15000"/>
              </a:schemeClr>
            </a:solidFill>
          </a:endParaRPr>
        </a:p>
      </dsp:txBody>
      <dsp:txXfrm>
        <a:off x="2089526" y="4962864"/>
        <a:ext cx="1538733" cy="769366"/>
      </dsp:txXfrm>
    </dsp:sp>
    <dsp:sp modelId="{BC4FF49B-A235-4280-AD9B-C3573039FD5E}">
      <dsp:nvSpPr>
        <dsp:cNvPr id="0" name=""/>
        <dsp:cNvSpPr/>
      </dsp:nvSpPr>
      <dsp:spPr>
        <a:xfrm>
          <a:off x="749092" y="3838106"/>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err="1" smtClean="0">
              <a:solidFill>
                <a:schemeClr val="bg1">
                  <a:lumMod val="85000"/>
                  <a:lumOff val="15000"/>
                </a:schemeClr>
              </a:solidFill>
            </a:rPr>
            <a:t>unter</a:t>
          </a:r>
          <a:endParaRPr lang="en-US" sz="3300" b="1" kern="1200" dirty="0">
            <a:solidFill>
              <a:schemeClr val="bg1">
                <a:lumMod val="85000"/>
                <a:lumOff val="15000"/>
              </a:schemeClr>
            </a:solidFill>
          </a:endParaRPr>
        </a:p>
      </dsp:txBody>
      <dsp:txXfrm>
        <a:off x="749092" y="3838106"/>
        <a:ext cx="1538733" cy="769366"/>
      </dsp:txXfrm>
    </dsp:sp>
    <dsp:sp modelId="{AC587842-057F-4E7E-AA61-2882263B8166}">
      <dsp:nvSpPr>
        <dsp:cNvPr id="0" name=""/>
        <dsp:cNvSpPr/>
      </dsp:nvSpPr>
      <dsp:spPr>
        <a:xfrm>
          <a:off x="445241" y="2114877"/>
          <a:ext cx="153873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de-DE" sz="3200" b="1" kern="1200" dirty="0" smtClean="0">
              <a:solidFill>
                <a:schemeClr val="bg1">
                  <a:lumMod val="85000"/>
                  <a:lumOff val="15000"/>
                </a:schemeClr>
              </a:solidFill>
            </a:rPr>
            <a:t>über</a:t>
          </a:r>
          <a:endParaRPr lang="ru-RU" sz="3200" kern="1200" dirty="0">
            <a:solidFill>
              <a:schemeClr val="bg1">
                <a:lumMod val="85000"/>
                <a:lumOff val="15000"/>
              </a:schemeClr>
            </a:solidFill>
          </a:endParaRPr>
        </a:p>
      </dsp:txBody>
      <dsp:txXfrm>
        <a:off x="445241" y="2114877"/>
        <a:ext cx="1538733" cy="769366"/>
      </dsp:txXfrm>
    </dsp:sp>
    <dsp:sp modelId="{CCBDE5DB-D379-46BE-BA90-1F078AC47140}">
      <dsp:nvSpPr>
        <dsp:cNvPr id="0" name=""/>
        <dsp:cNvSpPr/>
      </dsp:nvSpPr>
      <dsp:spPr>
        <a:xfrm>
          <a:off x="874437" y="599495"/>
          <a:ext cx="2430153" cy="7693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de-DE" sz="3200" b="1" kern="1200" dirty="0" smtClean="0">
              <a:solidFill>
                <a:schemeClr val="bg1">
                  <a:lumMod val="85000"/>
                  <a:lumOff val="15000"/>
                </a:schemeClr>
              </a:solidFill>
            </a:rPr>
            <a:t>zwischen</a:t>
          </a:r>
          <a:endParaRPr lang="de-DE" sz="3200" b="1" kern="1200" dirty="0">
            <a:solidFill>
              <a:schemeClr val="bg1">
                <a:lumMod val="85000"/>
                <a:lumOff val="15000"/>
              </a:schemeClr>
            </a:solidFill>
          </a:endParaRPr>
        </a:p>
      </dsp:txBody>
      <dsp:txXfrm>
        <a:off x="874437" y="599495"/>
        <a:ext cx="2430153" cy="76936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EF6C55DF-DE16-4CC3-B3CB-76092C420A7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6C55DF-DE16-4CC3-B3CB-76092C420A77}"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8" name="Номер слайда 7"/>
          <p:cNvSpPr>
            <a:spLocks noGrp="1"/>
          </p:cNvSpPr>
          <p:nvPr>
            <p:ph type="sldNum" sz="quarter" idx="11"/>
          </p:nvPr>
        </p:nvSpPr>
        <p:spPr/>
        <p:txBody>
          <a:bodyPr/>
          <a:lstStyle/>
          <a:p>
            <a:fld id="{EF6C55DF-DE16-4CC3-B3CB-76092C420A77}" type="slidenum">
              <a:rPr lang="ru-RU" smtClean="0"/>
              <a:pPr/>
              <a:t>‹#›</a:t>
            </a:fld>
            <a:endParaRPr lang="ru-RU"/>
          </a:p>
        </p:txBody>
      </p:sp>
      <p:sp>
        <p:nvSpPr>
          <p:cNvPr id="9" name="Нижний колонтитул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156448" y="6422064"/>
            <a:ext cx="762000" cy="365125"/>
          </a:xfrm>
        </p:spPr>
        <p:txBody>
          <a:bodyPr/>
          <a:lstStyle/>
          <a:p>
            <a:fld id="{EF6C55DF-DE16-4CC3-B3CB-76092C420A7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6A994160-B86E-419B-BBA3-AA7E8587E63E}" type="datetimeFigureOut">
              <a:rPr lang="ru-RU" smtClean="0"/>
              <a:pPr/>
              <a:t>29.02.2012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6A994160-B86E-419B-BBA3-AA7E8587E63E}" type="datetimeFigureOut">
              <a:rPr lang="ru-RU" smtClean="0"/>
              <a:pPr/>
              <a:t>29.02.2012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6C55DF-DE16-4CC3-B3CB-76092C420A7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6A994160-B86E-419B-BBA3-AA7E8587E63E}" type="datetimeFigureOut">
              <a:rPr lang="ru-RU" smtClean="0"/>
              <a:pPr/>
              <a:t>29.02.2012</a:t>
            </a:fld>
            <a:endParaRPr lang="ru-RU"/>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EF6C55DF-DE16-4CC3-B3CB-76092C420A77}"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404664"/>
            <a:ext cx="8503096" cy="4464496"/>
          </a:xfrm>
        </p:spPr>
        <p:txBody>
          <a:bodyPr anchor="t" anchorCtr="1">
            <a:normAutofit fontScale="90000"/>
          </a:bodyPr>
          <a:lstStyle/>
          <a:p>
            <a:r>
              <a:rPr lang="en-US" dirty="0" smtClean="0"/>
              <a:t/>
            </a:r>
            <a:br>
              <a:rPr lang="en-US" dirty="0" smtClean="0"/>
            </a:br>
            <a:r>
              <a:rPr lang="en-US" dirty="0" smtClean="0"/>
              <a:t/>
            </a:r>
            <a:br>
              <a:rPr lang="en-US" dirty="0" smtClean="0"/>
            </a:br>
            <a:r>
              <a:rPr lang="en-US" sz="9600" dirty="0" smtClean="0"/>
              <a:t>Das </a:t>
            </a:r>
            <a:r>
              <a:rPr lang="en-US" sz="9600" dirty="0" err="1" smtClean="0"/>
              <a:t>Thema</a:t>
            </a:r>
            <a:r>
              <a:rPr lang="en-US" sz="9600" dirty="0" smtClean="0"/>
              <a:t> </a:t>
            </a:r>
            <a:r>
              <a:rPr lang="en-US" sz="9600" dirty="0" err="1" smtClean="0"/>
              <a:t>der</a:t>
            </a:r>
            <a:r>
              <a:rPr lang="en-US" sz="9600" dirty="0" smtClean="0"/>
              <a:t> </a:t>
            </a:r>
            <a:r>
              <a:rPr lang="en-US" sz="9600" dirty="0" err="1" smtClean="0"/>
              <a:t>Stunde</a:t>
            </a:r>
            <a:r>
              <a:rPr lang="en-US" sz="9600" dirty="0" smtClean="0"/>
              <a:t/>
            </a:r>
            <a:br>
              <a:rPr lang="en-US" sz="9600" dirty="0" smtClean="0"/>
            </a:br>
            <a:r>
              <a:rPr lang="en-US" sz="9600" dirty="0" smtClean="0">
                <a:solidFill>
                  <a:srgbClr val="FF0000"/>
                </a:solidFill>
              </a:rPr>
              <a:t>“</a:t>
            </a:r>
            <a:r>
              <a:rPr lang="en-US" sz="9600" dirty="0" err="1" smtClean="0">
                <a:solidFill>
                  <a:srgbClr val="FF0000"/>
                </a:solidFill>
              </a:rPr>
              <a:t>Wohnen</a:t>
            </a:r>
            <a:r>
              <a:rPr lang="en-US" sz="9600" dirty="0" smtClean="0">
                <a:solidFill>
                  <a:srgbClr val="FF0000"/>
                </a:solidFill>
              </a:rPr>
              <a:t>”</a:t>
            </a:r>
            <a:br>
              <a:rPr lang="en-US" sz="9600" dirty="0" smtClean="0">
                <a:solidFill>
                  <a:srgbClr val="FF0000"/>
                </a:solidFill>
              </a:rPr>
            </a:br>
            <a:endParaRPr lang="ru-RU" sz="96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658448"/>
          </a:xfrm>
        </p:spPr>
        <p:txBody>
          <a:bodyPr>
            <a:normAutofit/>
          </a:bodyPr>
          <a:lstStyle/>
          <a:p>
            <a:pPr algn="ctr"/>
            <a:r>
              <a:rPr lang="en-US" sz="8000" b="1" dirty="0" err="1" smtClean="0">
                <a:solidFill>
                  <a:srgbClr val="00B050"/>
                </a:solidFill>
              </a:rPr>
              <a:t>Mundgymnastik</a:t>
            </a:r>
            <a:endParaRPr lang="ru-RU" sz="8000" b="1" dirty="0">
              <a:solidFill>
                <a:srgbClr val="00B050"/>
              </a:solidFill>
            </a:endParaRPr>
          </a:p>
        </p:txBody>
      </p:sp>
      <p:sp>
        <p:nvSpPr>
          <p:cNvPr id="3" name="Содержимое 2"/>
          <p:cNvSpPr>
            <a:spLocks noGrp="1"/>
          </p:cNvSpPr>
          <p:nvPr>
            <p:ph idx="1"/>
          </p:nvPr>
        </p:nvSpPr>
        <p:spPr>
          <a:xfrm>
            <a:off x="457200" y="1628800"/>
            <a:ext cx="8229600" cy="4896544"/>
          </a:xfrm>
        </p:spPr>
        <p:txBody>
          <a:bodyPr>
            <a:normAutofit fontScale="25000" lnSpcReduction="20000"/>
          </a:bodyPr>
          <a:lstStyle/>
          <a:p>
            <a:pPr>
              <a:buNone/>
            </a:pPr>
            <a:r>
              <a:rPr lang="de-DE" sz="19200" b="1" dirty="0" smtClean="0"/>
              <a:t>Neue Wohnung haben wir.</a:t>
            </a:r>
          </a:p>
          <a:p>
            <a:pPr>
              <a:buNone/>
            </a:pPr>
            <a:r>
              <a:rPr lang="de-DE" sz="19200" b="1" dirty="0" smtClean="0"/>
              <a:t> Vier große Zimmer gibt es    hier.</a:t>
            </a:r>
          </a:p>
          <a:p>
            <a:pPr>
              <a:buNone/>
            </a:pPr>
            <a:r>
              <a:rPr lang="de-DE" sz="19200" b="1" dirty="0" smtClean="0"/>
              <a:t> Arbeits-, Wohn-, Schlaf- und Kinderzimmer</a:t>
            </a:r>
          </a:p>
          <a:p>
            <a:pPr>
              <a:buNone/>
            </a:pPr>
            <a:r>
              <a:rPr lang="de-DE" sz="19200" b="1" dirty="0" smtClean="0"/>
              <a:t> Räumen wir zusammen immer.</a:t>
            </a:r>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endParaRPr lang="de-DE" dirty="0" smtClean="0"/>
          </a:p>
          <a:p>
            <a:pPr>
              <a:buNone/>
            </a:pPr>
            <a:r>
              <a:rPr lang="de-DE" dirty="0" smtClean="0"/>
              <a:t>ä</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iterate type="lt">
                                    <p:tmPct val="5000"/>
                                  </p:iterate>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iterate type="lt">
                                    <p:tmPct val="5000"/>
                                  </p:iterate>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34000">
              <a:schemeClr val="bg2">
                <a:tint val="80000"/>
                <a:satMod val="400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4" name="Подзаголовок 3"/>
          <p:cNvSpPr>
            <a:spLocks noGrp="1"/>
          </p:cNvSpPr>
          <p:nvPr>
            <p:ph type="subTitle" idx="1"/>
          </p:nvPr>
        </p:nvSpPr>
        <p:spPr>
          <a:xfrm>
            <a:off x="467544" y="404664"/>
            <a:ext cx="8503096" cy="6192688"/>
          </a:xfrm>
        </p:spPr>
        <p:txBody>
          <a:bodyPr>
            <a:normAutofit fontScale="92500" lnSpcReduction="10000"/>
          </a:bodyPr>
          <a:lstStyle/>
          <a:p>
            <a:pPr algn="l"/>
            <a:r>
              <a:rPr lang="de-DE" sz="8000" dirty="0" smtClean="0">
                <a:effectLst>
                  <a:outerShdw blurRad="38100" dist="38100" dir="2700000" algn="tl">
                    <a:srgbClr val="000000">
                      <a:alpha val="43137"/>
                    </a:srgbClr>
                  </a:outerShdw>
                </a:effectLst>
              </a:rPr>
              <a:t>räumen</a:t>
            </a:r>
            <a:r>
              <a:rPr lang="de-DE" dirty="0" smtClean="0"/>
              <a:t>  </a:t>
            </a:r>
          </a:p>
          <a:p>
            <a:pPr algn="l"/>
            <a:r>
              <a:rPr lang="de-DE" dirty="0" smtClean="0"/>
              <a:t> </a:t>
            </a:r>
            <a:r>
              <a:rPr lang="uk-UA" dirty="0" smtClean="0"/>
              <a:t>                                                           </a:t>
            </a:r>
            <a:r>
              <a:rPr lang="uk-UA" sz="4800" b="1" dirty="0" smtClean="0">
                <a:solidFill>
                  <a:schemeClr val="bg1">
                    <a:lumMod val="95000"/>
                    <a:lumOff val="5000"/>
                  </a:schemeClr>
                </a:solidFill>
              </a:rPr>
              <a:t>прибирати</a:t>
            </a:r>
            <a:endParaRPr lang="de-DE" sz="4800" b="1" dirty="0" smtClean="0">
              <a:solidFill>
                <a:schemeClr val="bg1">
                  <a:lumMod val="95000"/>
                  <a:lumOff val="5000"/>
                </a:schemeClr>
              </a:solidFill>
            </a:endParaRPr>
          </a:p>
          <a:p>
            <a:pPr algn="l"/>
            <a:r>
              <a:rPr lang="de-DE" sz="8000" dirty="0" smtClean="0">
                <a:effectLst>
                  <a:outerShdw blurRad="38100" dist="38100" dir="2700000" algn="tl">
                    <a:srgbClr val="000000">
                      <a:alpha val="43137"/>
                    </a:srgbClr>
                  </a:outerShdw>
                </a:effectLst>
              </a:rPr>
              <a:t>zusammen</a:t>
            </a:r>
            <a:r>
              <a:rPr lang="de-DE" sz="8000" dirty="0" smtClean="0"/>
              <a:t> </a:t>
            </a:r>
          </a:p>
          <a:p>
            <a:pPr algn="l"/>
            <a:r>
              <a:rPr lang="uk-UA" sz="5400" dirty="0" smtClean="0"/>
              <a:t>                               </a:t>
            </a:r>
            <a:r>
              <a:rPr lang="uk-UA" sz="5400" b="1" dirty="0" smtClean="0">
                <a:solidFill>
                  <a:schemeClr val="bg1">
                    <a:lumMod val="95000"/>
                    <a:lumOff val="5000"/>
                  </a:schemeClr>
                </a:solidFill>
              </a:rPr>
              <a:t>разом</a:t>
            </a:r>
            <a:endParaRPr lang="de-DE" sz="5400" b="1" dirty="0" smtClean="0">
              <a:solidFill>
                <a:schemeClr val="bg1">
                  <a:lumMod val="95000"/>
                  <a:lumOff val="5000"/>
                </a:schemeClr>
              </a:solidFill>
            </a:endParaRPr>
          </a:p>
          <a:p>
            <a:pPr algn="l"/>
            <a:r>
              <a:rPr lang="de-DE" sz="8000" dirty="0" smtClean="0">
                <a:effectLst>
                  <a:outerShdw blurRad="38100" dist="38100" dir="2700000" algn="tl">
                    <a:srgbClr val="000000">
                      <a:alpha val="43137"/>
                    </a:srgbClr>
                  </a:outerShdw>
                </a:effectLst>
              </a:rPr>
              <a:t>immer</a:t>
            </a:r>
            <a:r>
              <a:rPr lang="de-DE" sz="8000" dirty="0" smtClean="0"/>
              <a:t> </a:t>
            </a:r>
          </a:p>
          <a:p>
            <a:pPr algn="l"/>
            <a:r>
              <a:rPr lang="uk-UA" sz="4800" dirty="0" smtClean="0"/>
              <a:t>                                       </a:t>
            </a:r>
            <a:r>
              <a:rPr lang="uk-UA" sz="4800" b="1" dirty="0" smtClean="0">
                <a:solidFill>
                  <a:schemeClr val="bg1">
                    <a:lumMod val="95000"/>
                    <a:lumOff val="5000"/>
                  </a:schemeClr>
                </a:solidFill>
              </a:rPr>
              <a:t>завжди</a:t>
            </a:r>
            <a:endParaRPr lang="de-DE" sz="4800" b="1" dirty="0" smtClean="0">
              <a:solidFill>
                <a:schemeClr val="bg1">
                  <a:lumMod val="95000"/>
                  <a:lumOff val="5000"/>
                </a:schemeClr>
              </a:solidFill>
            </a:endParaRPr>
          </a:p>
          <a:p>
            <a:pPr algn="l"/>
            <a:endParaRPr lang="ru-RU" dirty="0"/>
          </a:p>
        </p:txBody>
      </p:sp>
      <p:cxnSp>
        <p:nvCxnSpPr>
          <p:cNvPr id="8" name="Прямая со стрелкой 7"/>
          <p:cNvCxnSpPr/>
          <p:nvPr/>
        </p:nvCxnSpPr>
        <p:spPr>
          <a:xfrm>
            <a:off x="4355976" y="980728"/>
            <a:ext cx="172819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5436096" y="3068960"/>
            <a:ext cx="172819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3707904" y="5157192"/>
            <a:ext cx="1728192"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04664"/>
            <a:ext cx="8229600" cy="5919936"/>
          </a:xfrm>
        </p:spPr>
        <p:txBody>
          <a:bodyPr>
            <a:normAutofit/>
          </a:bodyPr>
          <a:lstStyle/>
          <a:p>
            <a:r>
              <a:rPr lang="de-DE" sz="4800" b="1" i="1" dirty="0" smtClean="0">
                <a:solidFill>
                  <a:schemeClr val="tx1">
                    <a:lumMod val="95000"/>
                  </a:schemeClr>
                </a:solidFill>
                <a:latin typeface="Book Antiqua" pitchFamily="18" charset="0"/>
              </a:rPr>
              <a:t>Wo wohnst du?</a:t>
            </a:r>
          </a:p>
          <a:p>
            <a:r>
              <a:rPr lang="de-DE" sz="4800" b="1" i="1" dirty="0" smtClean="0">
                <a:solidFill>
                  <a:schemeClr val="tx1">
                    <a:lumMod val="95000"/>
                  </a:schemeClr>
                </a:solidFill>
                <a:latin typeface="Book Antiqua" pitchFamily="18" charset="0"/>
              </a:rPr>
              <a:t>Hast du eigenes Zimmer?</a:t>
            </a:r>
          </a:p>
          <a:p>
            <a:r>
              <a:rPr lang="de-DE" sz="4800" b="1" i="1" dirty="0" smtClean="0">
                <a:solidFill>
                  <a:schemeClr val="tx1">
                    <a:lumMod val="95000"/>
                  </a:schemeClr>
                </a:solidFill>
                <a:latin typeface="Book Antiqua" pitchFamily="18" charset="0"/>
              </a:rPr>
              <a:t>Wie viel  Zimmer hat die Wohnung(das Haus)?</a:t>
            </a:r>
          </a:p>
          <a:p>
            <a:r>
              <a:rPr lang="de-DE" sz="4800" b="1" i="1" dirty="0" smtClean="0">
                <a:solidFill>
                  <a:schemeClr val="tx1">
                    <a:lumMod val="95000"/>
                  </a:schemeClr>
                </a:solidFill>
                <a:latin typeface="Book Antiqua" pitchFamily="18" charset="0"/>
              </a:rPr>
              <a:t>Welche Möbel stehen in der Wohnung?</a:t>
            </a:r>
            <a:endParaRPr lang="ru-RU" sz="4800" b="1" i="1" dirty="0">
              <a:solidFill>
                <a:schemeClr val="tx1">
                  <a:lumMod val="95000"/>
                </a:schemeClr>
              </a:solidFill>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Безымянный.JPG"/>
          <p:cNvPicPr>
            <a:picLocks noGrp="1" noChangeAspect="1"/>
          </p:cNvPicPr>
          <p:nvPr>
            <p:ph idx="1"/>
          </p:nvPr>
        </p:nvPicPr>
        <p:blipFill>
          <a:blip r:embed="rId2" cstate="print">
            <a:lum bright="-10000" contrast="10000"/>
          </a:blip>
          <a:stretch>
            <a:fillRect/>
          </a:stretch>
        </p:blipFill>
        <p:spPr>
          <a:xfrm>
            <a:off x="1619672" y="1844824"/>
            <a:ext cx="6048672" cy="4883450"/>
          </a:xfrm>
        </p:spPr>
      </p:pic>
      <p:sp>
        <p:nvSpPr>
          <p:cNvPr id="5" name="Прямоугольник 4"/>
          <p:cNvSpPr/>
          <p:nvPr/>
        </p:nvSpPr>
        <p:spPr>
          <a:xfrm>
            <a:off x="251519" y="116632"/>
            <a:ext cx="9507317" cy="1754326"/>
          </a:xfrm>
          <a:prstGeom prst="rect">
            <a:avLst/>
          </a:prstGeom>
          <a:noFill/>
        </p:spPr>
        <p:txBody>
          <a:bodyPr wrap="square" lIns="91440" tIns="45720" rIns="91440" bIns="45720">
            <a:spAutoFit/>
          </a:bodyPr>
          <a:lstStyle/>
          <a:p>
            <a:pPr algn="ctr"/>
            <a:r>
              <a:rPr lang="de-DE"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Wie viel Zimmer hat das Haus?</a:t>
            </a:r>
            <a:endParaRPr lang="ru-RU"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b="1" u="sng" dirty="0" smtClean="0">
                <a:solidFill>
                  <a:srgbClr val="FF0000"/>
                </a:solidFill>
              </a:rPr>
              <a:t>Die Erzählung über die Wohnung</a:t>
            </a:r>
            <a:r>
              <a:rPr lang="de-DE" dirty="0" smtClean="0"/>
              <a:t>.</a:t>
            </a:r>
            <a:endParaRPr lang="ru-RU" dirty="0"/>
          </a:p>
        </p:txBody>
      </p:sp>
      <p:sp>
        <p:nvSpPr>
          <p:cNvPr id="3" name="Содержимое 2"/>
          <p:cNvSpPr>
            <a:spLocks noGrp="1"/>
          </p:cNvSpPr>
          <p:nvPr>
            <p:ph idx="1"/>
          </p:nvPr>
        </p:nvSpPr>
        <p:spPr>
          <a:xfrm>
            <a:off x="457200" y="1124744"/>
            <a:ext cx="7467600" cy="5733256"/>
          </a:xfrm>
        </p:spPr>
        <p:txBody>
          <a:bodyPr>
            <a:noAutofit/>
          </a:bodyPr>
          <a:lstStyle/>
          <a:p>
            <a:r>
              <a:rPr lang="de-DE" sz="2800" b="1" i="1" dirty="0" smtClean="0">
                <a:solidFill>
                  <a:schemeClr val="accent2">
                    <a:lumMod val="60000"/>
                    <a:lumOff val="40000"/>
                  </a:schemeClr>
                </a:solidFill>
                <a:effectLst>
                  <a:outerShdw blurRad="38100" dist="38100" dir="2700000" algn="tl">
                    <a:srgbClr val="000000">
                      <a:alpha val="43137"/>
                    </a:srgbClr>
                  </a:outerShdw>
                </a:effectLst>
              </a:rPr>
              <a:t>Ich wohne in der Wohnung(im Haus).</a:t>
            </a:r>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Ich wohne in der ….. </a:t>
            </a:r>
            <a:r>
              <a:rPr lang="de-DE" sz="2800" b="1" i="1" dirty="0" err="1" smtClean="0">
                <a:solidFill>
                  <a:schemeClr val="accent2">
                    <a:lumMod val="60000"/>
                    <a:lumOff val="40000"/>
                  </a:schemeClr>
                </a:solidFill>
                <a:effectLst>
                  <a:outerShdw blurRad="38100" dist="38100" dir="2700000" algn="tl">
                    <a:srgbClr val="000000">
                      <a:alpha val="43137"/>
                    </a:srgbClr>
                  </a:outerShdw>
                </a:effectLst>
              </a:rPr>
              <a:t>straße</a:t>
            </a:r>
            <a:r>
              <a:rPr lang="de-DE" sz="2800" b="1" i="1" dirty="0" smtClean="0">
                <a:solidFill>
                  <a:schemeClr val="accent2">
                    <a:lumMod val="60000"/>
                    <a:lumOff val="40000"/>
                  </a:schemeClr>
                </a:solidFill>
                <a:effectLst>
                  <a:outerShdw blurRad="38100" dist="38100" dir="2700000" algn="tl">
                    <a:srgbClr val="000000">
                      <a:alpha val="43137"/>
                    </a:srgbClr>
                  </a:outerShdw>
                </a:effectLst>
              </a:rPr>
              <a:t>.</a:t>
            </a:r>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Meine Wohnung (mein Haus) ist…</a:t>
            </a:r>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Meine Wohnung hat…. Zimmer</a:t>
            </a:r>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Das sind….(das Wohnzimmer, das Kinderzimmer, die Küche, das Badezimmer, die Toilette, der Balkon, der Flur)</a:t>
            </a:r>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Im Wohnzimmer…….</a:t>
            </a:r>
          </a:p>
          <a:p>
            <a:r>
              <a:rPr lang="de-DE" sz="2800" b="1" i="1" dirty="0" smtClean="0">
                <a:solidFill>
                  <a:schemeClr val="accent2">
                    <a:lumMod val="60000"/>
                    <a:lumOff val="40000"/>
                  </a:schemeClr>
                </a:solidFill>
                <a:effectLst>
                  <a:outerShdw blurRad="38100" dist="38100" dir="2700000" algn="tl">
                    <a:srgbClr val="000000">
                      <a:alpha val="43137"/>
                    </a:srgbClr>
                  </a:outerShdw>
                </a:effectLst>
              </a:rPr>
              <a:t>In der Küche………</a:t>
            </a:r>
          </a:p>
          <a:p>
            <a:endParaRPr lang="ru-RU" sz="2800" b="1" dirty="0" smtClean="0">
              <a:solidFill>
                <a:schemeClr val="accent2">
                  <a:lumMod val="60000"/>
                  <a:lumOff val="40000"/>
                </a:schemeClr>
              </a:solidFill>
              <a:effectLst>
                <a:outerShdw blurRad="38100" dist="38100" dir="2700000" algn="tl">
                  <a:srgbClr val="000000">
                    <a:alpha val="43137"/>
                  </a:srgbClr>
                </a:outerShdw>
              </a:effectLst>
            </a:endParaRPr>
          </a:p>
          <a:p>
            <a:endParaRPr lang="ru-RU"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amond(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amond(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amond(in)">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amond(in)">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640"/>
            <a:ext cx="7467600" cy="6552728"/>
          </a:xfrm>
        </p:spPr>
        <p:txBody>
          <a:bodyPr>
            <a:normAutofit fontScale="62500" lnSpcReduction="20000"/>
          </a:bodyPr>
          <a:lstStyle/>
          <a:p>
            <a:endParaRPr lang="de-DE" b="1" i="1" dirty="0" smtClean="0"/>
          </a:p>
          <a:p>
            <a:r>
              <a:rPr lang="de-DE" sz="6400" b="1" i="1" dirty="0" smtClean="0">
                <a:solidFill>
                  <a:schemeClr val="accent2">
                    <a:lumMod val="60000"/>
                    <a:lumOff val="40000"/>
                  </a:schemeClr>
                </a:solidFill>
                <a:effectLst>
                  <a:outerShdw blurRad="38100" dist="38100" dir="2700000" algn="tl">
                    <a:srgbClr val="000000">
                      <a:alpha val="43137"/>
                    </a:srgbClr>
                  </a:outerShdw>
                </a:effectLst>
              </a:rPr>
              <a:t>Im Badezimmer……</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solidFill>
                  <a:schemeClr val="accent2">
                    <a:lumMod val="60000"/>
                    <a:lumOff val="40000"/>
                  </a:schemeClr>
                </a:solidFill>
                <a:effectLst>
                  <a:outerShdw blurRad="38100" dist="38100" dir="2700000" algn="tl">
                    <a:srgbClr val="000000">
                      <a:alpha val="43137"/>
                    </a:srgbClr>
                  </a:outerShdw>
                </a:effectLst>
              </a:rPr>
              <a:t>Im Kinderzimmer…..</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solidFill>
                  <a:schemeClr val="accent2">
                    <a:lumMod val="60000"/>
                    <a:lumOff val="40000"/>
                  </a:schemeClr>
                </a:solidFill>
                <a:effectLst>
                  <a:outerShdw blurRad="38100" dist="38100" dir="2700000" algn="tl">
                    <a:srgbClr val="000000">
                      <a:alpha val="43137"/>
                    </a:srgbClr>
                  </a:outerShdw>
                </a:effectLst>
              </a:rPr>
              <a:t>Auf dem Flur…..</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solidFill>
                  <a:schemeClr val="accent2">
                    <a:lumMod val="60000"/>
                    <a:lumOff val="40000"/>
                  </a:schemeClr>
                </a:solidFill>
                <a:effectLst>
                  <a:outerShdw blurRad="38100" dist="38100" dir="2700000" algn="tl">
                    <a:srgbClr val="000000">
                      <a:alpha val="43137"/>
                    </a:srgbClr>
                  </a:outerShdw>
                </a:effectLst>
              </a:rPr>
              <a:t>Wir haben auch…….</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solidFill>
                  <a:schemeClr val="accent2">
                    <a:lumMod val="60000"/>
                    <a:lumOff val="40000"/>
                  </a:schemeClr>
                </a:solidFill>
                <a:effectLst>
                  <a:outerShdw blurRad="38100" dist="38100" dir="2700000" algn="tl">
                    <a:srgbClr val="000000">
                      <a:alpha val="43137"/>
                    </a:srgbClr>
                  </a:outerShdw>
                </a:effectLst>
              </a:rPr>
              <a:t>Die Möbel im Wohnzimmer sind modern und schön.</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solidFill>
                  <a:schemeClr val="accent2">
                    <a:lumMod val="60000"/>
                    <a:lumOff val="40000"/>
                  </a:schemeClr>
                </a:solidFill>
                <a:effectLst>
                  <a:outerShdw blurRad="38100" dist="38100" dir="2700000" algn="tl">
                    <a:srgbClr val="000000">
                      <a:alpha val="43137"/>
                    </a:srgbClr>
                  </a:outerShdw>
                </a:effectLst>
              </a:rPr>
              <a:t>Meiner Meinung nach , meine Wohnung (mein Haus) ist die beste(das beste). </a:t>
            </a:r>
            <a:endParaRPr lang="ru-RU" sz="6400" b="1" dirty="0" smtClean="0">
              <a:solidFill>
                <a:schemeClr val="accent2">
                  <a:lumMod val="60000"/>
                  <a:lumOff val="40000"/>
                </a:schemeClr>
              </a:solidFill>
              <a:effectLst>
                <a:outerShdw blurRad="38100" dist="38100" dir="2700000" algn="tl">
                  <a:srgbClr val="000000">
                    <a:alpha val="43137"/>
                  </a:srgbClr>
                </a:outerShdw>
              </a:effectLst>
            </a:endParaRPr>
          </a:p>
          <a:p>
            <a:r>
              <a:rPr lang="de-DE" sz="6400" b="1" i="1" dirty="0" smtClean="0"/>
              <a:t> </a:t>
            </a:r>
            <a:endParaRPr lang="ru-RU" sz="6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3">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8" presetClass="entr" presetSubtype="0" accel="5000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6" dur="1000" fill="hold"/>
                                        <p:tgtEl>
                                          <p:spTgt spid="3">
                                            <p:txEl>
                                              <p:pRg st="2" end="2"/>
                                            </p:txEl>
                                          </p:spTgt>
                                        </p:tgtEl>
                                        <p:attrNameLst>
                                          <p:attrName>ppt_x</p:attrName>
                                        </p:attrNameLst>
                                      </p:cBhvr>
                                      <p:tavLst>
                                        <p:tav tm="0">
                                          <p:val>
                                            <p:fltVal val="-1"/>
                                          </p:val>
                                        </p:tav>
                                        <p:tav tm="50000">
                                          <p:val>
                                            <p:fltVal val="0.95"/>
                                          </p:val>
                                        </p:tav>
                                        <p:tav tm="100000">
                                          <p:val>
                                            <p:strVal val="#ppt_x"/>
                                          </p:val>
                                        </p:tav>
                                      </p:tavLst>
                                    </p:anim>
                                    <p:anim calcmode="lin" valueType="num">
                                      <p:cBhvr>
                                        <p:cTn id="17" dur="1000" fill="hold"/>
                                        <p:tgtEl>
                                          <p:spTgt spid="3">
                                            <p:txEl>
                                              <p:pRg st="2" end="2"/>
                                            </p:txEl>
                                          </p:spTgt>
                                        </p:tgtEl>
                                        <p:attrNameLst>
                                          <p:attrName>ppt_y</p:attrName>
                                        </p:attrNameLst>
                                      </p:cBhvr>
                                      <p:tavLst>
                                        <p:tav tm="0">
                                          <p:val>
                                            <p:strVal val="#ppt_y"/>
                                          </p:val>
                                        </p:tav>
                                        <p:tav tm="100000">
                                          <p:val>
                                            <p:strVal val="#ppt_y"/>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8" presetClass="entr" presetSubtype="0" accel="5000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4" dur="1000" fill="hold"/>
                                        <p:tgtEl>
                                          <p:spTgt spid="3">
                                            <p:txEl>
                                              <p:pRg st="3" end="3"/>
                                            </p:txEl>
                                          </p:spTgt>
                                        </p:tgtEl>
                                        <p:attrNameLst>
                                          <p:attrName>ppt_x</p:attrName>
                                        </p:attrNameLst>
                                      </p:cBhvr>
                                      <p:tavLst>
                                        <p:tav tm="0">
                                          <p:val>
                                            <p:fltVal val="-1"/>
                                          </p:val>
                                        </p:tav>
                                        <p:tav tm="50000">
                                          <p:val>
                                            <p:fltVal val="0.95"/>
                                          </p:val>
                                        </p:tav>
                                        <p:tav tm="100000">
                                          <p:val>
                                            <p:strVal val="#ppt_x"/>
                                          </p:val>
                                        </p:tav>
                                      </p:tavLst>
                                    </p:anim>
                                    <p:anim calcmode="lin" valueType="num">
                                      <p:cBhvr>
                                        <p:cTn id="25" dur="1000" fill="hold"/>
                                        <p:tgtEl>
                                          <p:spTgt spid="3">
                                            <p:txEl>
                                              <p:pRg st="3" end="3"/>
                                            </p:txEl>
                                          </p:spTgt>
                                        </p:tgtEl>
                                        <p:attrNameLst>
                                          <p:attrName>ppt_y</p:attrName>
                                        </p:attrNameLst>
                                      </p:cBhvr>
                                      <p:tavLst>
                                        <p:tav tm="0">
                                          <p:val>
                                            <p:strVal val="#ppt_y"/>
                                          </p:val>
                                        </p:tav>
                                        <p:tav tm="100000">
                                          <p:val>
                                            <p:strVal val="#ppt_y"/>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8" presetClass="entr" presetSubtype="0" accel="5000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2" dur="1000" fill="hold"/>
                                        <p:tgtEl>
                                          <p:spTgt spid="3">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
                                          </p:val>
                                        </p:tav>
                                        <p:tav tm="100000">
                                          <p:val>
                                            <p:strVal val="#ppt_y"/>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8" presetClass="entr" presetSubtype="0" accel="5000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0" dur="1000" fill="hold"/>
                                        <p:tgtEl>
                                          <p:spTgt spid="3">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
                                          </p:val>
                                        </p:tav>
                                        <p:tav tm="100000">
                                          <p:val>
                                            <p:strVal val="#ppt_y"/>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8" presetClass="entr" presetSubtype="0" accel="5000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8" dur="1000" fill="hold"/>
                                        <p:tgtEl>
                                          <p:spTgt spid="3">
                                            <p:txEl>
                                              <p:pRg st="6" end="6"/>
                                            </p:txEl>
                                          </p:spTgt>
                                        </p:tgtEl>
                                        <p:attrNameLst>
                                          <p:attrName>ppt_x</p:attrName>
                                        </p:attrNameLst>
                                      </p:cBhvr>
                                      <p:tavLst>
                                        <p:tav tm="0">
                                          <p:val>
                                            <p:fltVal val="-1"/>
                                          </p:val>
                                        </p:tav>
                                        <p:tav tm="50000">
                                          <p:val>
                                            <p:fltVal val="0.95"/>
                                          </p:val>
                                        </p:tav>
                                        <p:tav tm="100000">
                                          <p:val>
                                            <p:strVal val="#ppt_x"/>
                                          </p:val>
                                        </p:tav>
                                      </p:tavLst>
                                    </p:anim>
                                    <p:anim calcmode="lin" valueType="num">
                                      <p:cBhvr>
                                        <p:cTn id="49" dur="1000" fill="hold"/>
                                        <p:tgtEl>
                                          <p:spTgt spid="3">
                                            <p:txEl>
                                              <p:pRg st="6" end="6"/>
                                            </p:txEl>
                                          </p:spTgt>
                                        </p:tgtEl>
                                        <p:attrNameLst>
                                          <p:attrName>ppt_y</p:attrName>
                                        </p:attrNameLst>
                                      </p:cBhvr>
                                      <p:tavLst>
                                        <p:tav tm="0">
                                          <p:val>
                                            <p:strVal val="#ppt_y"/>
                                          </p:val>
                                        </p:tav>
                                        <p:tav tm="100000">
                                          <p:val>
                                            <p:strVal val="#ppt_y"/>
                                          </p:val>
                                        </p:tav>
                                      </p:tavLst>
                                    </p:anim>
                                    <p:animEffect transition="in" filter="fade">
                                      <p:cBhvr>
                                        <p:cTn id="50" dur="1000"/>
                                        <p:tgtEl>
                                          <p:spTgt spid="3">
                                            <p:txEl>
                                              <p:pRg st="6" end="6"/>
                                            </p:txEl>
                                          </p:spTgt>
                                        </p:tgtEl>
                                      </p:cBhvr>
                                    </p:animEffect>
                                  </p:childTnLst>
                                </p:cTn>
                              </p:par>
                              <p:par>
                                <p:cTn id="51" presetID="48" presetClass="entr" presetSubtype="0" accel="50000" fill="hold" nodeType="with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p:cTn id="53" dur="1000" fill="hold"/>
                                        <p:tgtEl>
                                          <p:spTgt spid="3">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4" dur="1000" fill="hold"/>
                                        <p:tgtEl>
                                          <p:spTgt spid="3">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55" dur="1000" fill="hold"/>
                                        <p:tgtEl>
                                          <p:spTgt spid="3">
                                            <p:txEl>
                                              <p:pRg st="7" end="7"/>
                                            </p:txEl>
                                          </p:spTgt>
                                        </p:tgtEl>
                                        <p:attrNameLst>
                                          <p:attrName>ppt_y</p:attrName>
                                        </p:attrNameLst>
                                      </p:cBhvr>
                                      <p:tavLst>
                                        <p:tav tm="0">
                                          <p:val>
                                            <p:strVal val="#ppt_y"/>
                                          </p:val>
                                        </p:tav>
                                        <p:tav tm="100000">
                                          <p:val>
                                            <p:strVal val="#ppt_y"/>
                                          </p:val>
                                        </p:tav>
                                      </p:tavLst>
                                    </p:anim>
                                    <p:animEffect transition="in" filter="fade">
                                      <p:cBhvr>
                                        <p:cTn id="56"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283968" y="260648"/>
            <a:ext cx="4320480" cy="5865515"/>
          </a:xfrm>
        </p:spPr>
        <p:txBody>
          <a:bodyPr>
            <a:normAutofit/>
          </a:bodyPr>
          <a:lstStyle/>
          <a:p>
            <a:pPr>
              <a:buFont typeface="Wingdings" pitchFamily="2" charset="2"/>
              <a:buChar char="q"/>
            </a:pPr>
            <a:r>
              <a:rPr lang="de-DE" sz="4400" dirty="0" smtClean="0">
                <a:solidFill>
                  <a:srgbClr val="00B050"/>
                </a:solidFill>
              </a:rPr>
              <a:t>Wohnzimmer</a:t>
            </a:r>
          </a:p>
          <a:p>
            <a:pPr>
              <a:buFont typeface="Wingdings" pitchFamily="2" charset="2"/>
              <a:buChar char="q"/>
            </a:pPr>
            <a:r>
              <a:rPr lang="de-DE" sz="4400" dirty="0" smtClean="0">
                <a:solidFill>
                  <a:srgbClr val="FF33CC"/>
                </a:solidFill>
              </a:rPr>
              <a:t>Schlafzimmer</a:t>
            </a:r>
          </a:p>
          <a:p>
            <a:pPr>
              <a:buFont typeface="Wingdings" pitchFamily="2" charset="2"/>
              <a:buChar char="q"/>
            </a:pPr>
            <a:r>
              <a:rPr lang="de-DE" sz="4400" dirty="0" smtClean="0">
                <a:solidFill>
                  <a:schemeClr val="accent1">
                    <a:lumMod val="60000"/>
                    <a:lumOff val="40000"/>
                  </a:schemeClr>
                </a:solidFill>
              </a:rPr>
              <a:t>Kinderzimmer</a:t>
            </a:r>
          </a:p>
          <a:p>
            <a:pPr>
              <a:buFont typeface="Wingdings" pitchFamily="2" charset="2"/>
              <a:buChar char="q"/>
            </a:pPr>
            <a:r>
              <a:rPr lang="de-DE" sz="4400" dirty="0" smtClean="0">
                <a:solidFill>
                  <a:srgbClr val="0070C0"/>
                </a:solidFill>
              </a:rPr>
              <a:t>Arbeitszimmer</a:t>
            </a:r>
          </a:p>
          <a:p>
            <a:pPr>
              <a:buFont typeface="Wingdings" pitchFamily="2" charset="2"/>
              <a:buChar char="q"/>
            </a:pPr>
            <a:r>
              <a:rPr lang="de-DE" sz="4400" dirty="0" smtClean="0">
                <a:solidFill>
                  <a:srgbClr val="FFC000"/>
                </a:solidFill>
              </a:rPr>
              <a:t>Esszimmer</a:t>
            </a:r>
          </a:p>
          <a:p>
            <a:pPr>
              <a:buFont typeface="Wingdings" pitchFamily="2" charset="2"/>
              <a:buChar char="q"/>
            </a:pPr>
            <a:r>
              <a:rPr lang="de-DE" sz="4400" dirty="0" smtClean="0">
                <a:solidFill>
                  <a:srgbClr val="FF0000"/>
                </a:solidFill>
              </a:rPr>
              <a:t>Badezimmer </a:t>
            </a:r>
            <a:endParaRPr lang="ru-RU" sz="4400" dirty="0">
              <a:solidFill>
                <a:srgbClr val="FF0000"/>
              </a:solidFill>
            </a:endParaRPr>
          </a:p>
        </p:txBody>
      </p:sp>
      <p:sp>
        <p:nvSpPr>
          <p:cNvPr id="5" name="Прямоугольник 4"/>
          <p:cNvSpPr/>
          <p:nvPr/>
        </p:nvSpPr>
        <p:spPr>
          <a:xfrm>
            <a:off x="323528" y="2564904"/>
            <a:ext cx="3816424" cy="396044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600" dirty="0">
                <a:solidFill>
                  <a:srgbClr val="7030A0"/>
                </a:solidFill>
              </a:rPr>
              <a:t>i</a:t>
            </a:r>
            <a:r>
              <a:rPr lang="de-DE" sz="6600" dirty="0" smtClean="0">
                <a:solidFill>
                  <a:srgbClr val="7030A0"/>
                </a:solidFill>
              </a:rPr>
              <a:t>n der Wohnung</a:t>
            </a:r>
            <a:endParaRPr lang="ru-RU" sz="6600" dirty="0">
              <a:solidFill>
                <a:srgbClr val="7030A0"/>
              </a:solidFill>
            </a:endParaRPr>
          </a:p>
        </p:txBody>
      </p:sp>
      <p:sp>
        <p:nvSpPr>
          <p:cNvPr id="6" name="Равнобедренный треугольник 5"/>
          <p:cNvSpPr/>
          <p:nvPr/>
        </p:nvSpPr>
        <p:spPr>
          <a:xfrm>
            <a:off x="323528" y="404664"/>
            <a:ext cx="3816424" cy="2160240"/>
          </a:xfrm>
          <a:prstGeom prst="triangle">
            <a:avLst>
              <a:gd name="adj" fmla="val 4901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i="1" dirty="0" smtClean="0">
                <a:solidFill>
                  <a:schemeClr val="tx2">
                    <a:lumMod val="10000"/>
                  </a:schemeClr>
                </a:solidFill>
                <a:effectLst>
                  <a:outerShdw blurRad="38100" dist="38100" dir="2700000" algn="tl">
                    <a:srgbClr val="000000">
                      <a:alpha val="43137"/>
                    </a:srgbClr>
                  </a:outerShdw>
                </a:effectLst>
              </a:rPr>
              <a:t>Die Zimmer</a:t>
            </a:r>
            <a:endParaRPr lang="ru-RU" sz="4000" i="1" dirty="0">
              <a:solidFill>
                <a:schemeClr val="tx2">
                  <a:lumMod val="10000"/>
                </a:schemeClr>
              </a:solidFill>
              <a:effectLst>
                <a:outerShdw blurRad="38100" dist="38100" dir="2700000" algn="tl">
                  <a:srgbClr val="000000">
                    <a:alpha val="43137"/>
                  </a:srgbClr>
                </a:outerShdw>
              </a:effectLst>
            </a:endParaRPr>
          </a:p>
        </p:txBody>
      </p:sp>
      <p:pic>
        <p:nvPicPr>
          <p:cNvPr id="7" name="Рисунок 6" descr="house_off.gif"/>
          <p:cNvPicPr>
            <a:picLocks noChangeAspect="1"/>
          </p:cNvPicPr>
          <p:nvPr/>
        </p:nvPicPr>
        <p:blipFill>
          <a:blip r:embed="rId2" cstate="print"/>
          <a:stretch>
            <a:fillRect/>
          </a:stretch>
        </p:blipFill>
        <p:spPr>
          <a:xfrm>
            <a:off x="0" y="404664"/>
            <a:ext cx="4362450" cy="61926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3">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500" fill="hold"/>
                                        <p:tgtEl>
                                          <p:spTgt spid="3">
                                            <p:txEl>
                                              <p:pRg st="5" end="5"/>
                                            </p:txEl>
                                          </p:spTgt>
                                        </p:tgtEl>
                                        <p:attrNameLst>
                                          <p:attrName>style.rotation</p:attrName>
                                        </p:attrNameLst>
                                      </p:cBhvr>
                                      <p:tavLst>
                                        <p:tav tm="0">
                                          <p:val>
                                            <p:fltVal val="360"/>
                                          </p:val>
                                        </p:tav>
                                        <p:tav tm="100000">
                                          <p:val>
                                            <p:fltVal val="0"/>
                                          </p:val>
                                        </p:tav>
                                      </p:tavLst>
                                    </p:anim>
                                    <p:animEffect transition="in" filter="fade">
                                      <p:cBhvr>
                                        <p:cTn id="50" dur="5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down)">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de-DE" sz="5400" b="1" dirty="0" smtClean="0">
                <a:solidFill>
                  <a:srgbClr val="FF0000"/>
                </a:solidFill>
                <a:effectLst>
                  <a:outerShdw blurRad="38100" dist="38100" dir="2700000" algn="tl">
                    <a:srgbClr val="000000">
                      <a:alpha val="43137"/>
                    </a:srgbClr>
                  </a:outerShdw>
                </a:effectLst>
              </a:rPr>
              <a:t>Videofilm</a:t>
            </a:r>
            <a:r>
              <a:rPr lang="ru-RU" sz="5400" b="1" dirty="0" smtClean="0">
                <a:solidFill>
                  <a:srgbClr val="FF0000"/>
                </a:solidFill>
                <a:effectLst>
                  <a:outerShdw blurRad="38100" dist="38100" dir="2700000" algn="tl">
                    <a:srgbClr val="000000">
                      <a:alpha val="43137"/>
                    </a:srgbClr>
                  </a:outerShdw>
                </a:effectLst>
              </a:rPr>
              <a:t> «</a:t>
            </a:r>
            <a:r>
              <a:rPr lang="de-DE" sz="5400" b="1" dirty="0" smtClean="0">
                <a:solidFill>
                  <a:srgbClr val="FF0000"/>
                </a:solidFill>
                <a:effectLst>
                  <a:outerShdw blurRad="38100" dist="38100" dir="2700000" algn="tl">
                    <a:srgbClr val="000000">
                      <a:alpha val="43137"/>
                    </a:srgbClr>
                  </a:outerShdw>
                </a:effectLst>
              </a:rPr>
              <a:t>Was mache ich zu Hause</a:t>
            </a:r>
            <a:r>
              <a:rPr lang="ru-RU" sz="5400" b="1" dirty="0" smtClean="0">
                <a:solidFill>
                  <a:srgbClr val="FF0000"/>
                </a:solidFill>
                <a:effectLst>
                  <a:outerShdw blurRad="38100" dist="38100" dir="2700000" algn="tl">
                    <a:srgbClr val="000000">
                      <a:alpha val="43137"/>
                    </a:srgbClr>
                  </a:outerShdw>
                </a:effectLst>
              </a:rPr>
              <a:t>»</a:t>
            </a:r>
            <a:endParaRPr lang="ru-RU" sz="5400" b="1" dirty="0">
              <a:solidFill>
                <a:srgbClr val="FF0000"/>
              </a:solidFill>
              <a:effectLst>
                <a:outerShdw blurRad="38100" dist="38100" dir="2700000" algn="tl">
                  <a:srgbClr val="000000">
                    <a:alpha val="43137"/>
                  </a:srgbClr>
                </a:outerShdw>
              </a:effectLst>
            </a:endParaRPr>
          </a:p>
        </p:txBody>
      </p:sp>
      <p:sp>
        <p:nvSpPr>
          <p:cNvPr id="3" name="Содержимое 2"/>
          <p:cNvSpPr>
            <a:spLocks noGrp="1"/>
          </p:cNvSpPr>
          <p:nvPr>
            <p:ph idx="1"/>
          </p:nvPr>
        </p:nvSpPr>
        <p:spPr>
          <a:xfrm>
            <a:off x="457200" y="1600200"/>
            <a:ext cx="7467600" cy="5789240"/>
          </a:xfrm>
        </p:spPr>
        <p:txBody>
          <a:bodyPr>
            <a:noAutofit/>
          </a:bodyPr>
          <a:lstStyle/>
          <a:p>
            <a:r>
              <a:rPr lang="de-DE" sz="3200" b="1" dirty="0" smtClean="0">
                <a:solidFill>
                  <a:schemeClr val="bg2">
                    <a:lumMod val="20000"/>
                    <a:lumOff val="80000"/>
                  </a:schemeClr>
                </a:solidFill>
              </a:rPr>
              <a:t>Wo liest man die Zeitung?</a:t>
            </a:r>
            <a:endParaRPr lang="ru-RU" sz="3200" dirty="0" smtClean="0">
              <a:solidFill>
                <a:schemeClr val="bg2">
                  <a:lumMod val="20000"/>
                  <a:lumOff val="80000"/>
                </a:schemeClr>
              </a:solidFill>
            </a:endParaRPr>
          </a:p>
          <a:p>
            <a:r>
              <a:rPr lang="de-DE" sz="3200" b="1" dirty="0" smtClean="0">
                <a:solidFill>
                  <a:schemeClr val="accent2">
                    <a:lumMod val="60000"/>
                    <a:lumOff val="40000"/>
                  </a:schemeClr>
                </a:solidFill>
              </a:rPr>
              <a:t>Wo hört man Musik?</a:t>
            </a:r>
            <a:endParaRPr lang="ru-RU" sz="3200" dirty="0" smtClean="0">
              <a:solidFill>
                <a:schemeClr val="accent2">
                  <a:lumMod val="60000"/>
                  <a:lumOff val="40000"/>
                </a:schemeClr>
              </a:solidFill>
            </a:endParaRPr>
          </a:p>
          <a:p>
            <a:r>
              <a:rPr lang="de-DE" sz="3200" b="1" dirty="0" smtClean="0">
                <a:solidFill>
                  <a:schemeClr val="bg2">
                    <a:lumMod val="20000"/>
                    <a:lumOff val="80000"/>
                  </a:schemeClr>
                </a:solidFill>
              </a:rPr>
              <a:t>Wo macht man die Hausaufgaben?</a:t>
            </a:r>
            <a:endParaRPr lang="ru-RU" sz="3200" dirty="0" smtClean="0">
              <a:solidFill>
                <a:schemeClr val="bg2">
                  <a:lumMod val="20000"/>
                  <a:lumOff val="80000"/>
                </a:schemeClr>
              </a:solidFill>
            </a:endParaRPr>
          </a:p>
          <a:p>
            <a:r>
              <a:rPr lang="de-DE" sz="3200" b="1" dirty="0" smtClean="0">
                <a:solidFill>
                  <a:schemeClr val="accent2">
                    <a:lumMod val="60000"/>
                    <a:lumOff val="40000"/>
                  </a:schemeClr>
                </a:solidFill>
              </a:rPr>
              <a:t>Wo arbeitet man?</a:t>
            </a:r>
            <a:endParaRPr lang="ru-RU" sz="3200" dirty="0" smtClean="0">
              <a:solidFill>
                <a:schemeClr val="accent2">
                  <a:lumMod val="60000"/>
                  <a:lumOff val="40000"/>
                </a:schemeClr>
              </a:solidFill>
            </a:endParaRPr>
          </a:p>
          <a:p>
            <a:r>
              <a:rPr lang="de-DE" sz="3200" b="1" dirty="0" smtClean="0">
                <a:solidFill>
                  <a:schemeClr val="bg2">
                    <a:lumMod val="20000"/>
                    <a:lumOff val="80000"/>
                  </a:schemeClr>
                </a:solidFill>
              </a:rPr>
              <a:t>Wo putzt man die Zähne?</a:t>
            </a:r>
            <a:endParaRPr lang="ru-RU" sz="3200" dirty="0" smtClean="0">
              <a:solidFill>
                <a:schemeClr val="bg2">
                  <a:lumMod val="20000"/>
                  <a:lumOff val="80000"/>
                </a:schemeClr>
              </a:solidFill>
            </a:endParaRPr>
          </a:p>
          <a:p>
            <a:r>
              <a:rPr lang="de-DE" sz="3200" b="1" dirty="0" smtClean="0">
                <a:solidFill>
                  <a:schemeClr val="accent2">
                    <a:lumMod val="60000"/>
                    <a:lumOff val="40000"/>
                  </a:schemeClr>
                </a:solidFill>
              </a:rPr>
              <a:t>Wo deckt man den Tisch?</a:t>
            </a:r>
            <a:endParaRPr lang="ru-RU" sz="3200" dirty="0" smtClean="0">
              <a:solidFill>
                <a:schemeClr val="accent2">
                  <a:lumMod val="60000"/>
                  <a:lumOff val="40000"/>
                </a:schemeClr>
              </a:solidFill>
            </a:endParaRPr>
          </a:p>
          <a:p>
            <a:r>
              <a:rPr lang="de-DE" sz="3200" b="1" dirty="0" smtClean="0">
                <a:solidFill>
                  <a:schemeClr val="bg2">
                    <a:lumMod val="20000"/>
                    <a:lumOff val="80000"/>
                  </a:schemeClr>
                </a:solidFill>
              </a:rPr>
              <a:t>Wo parkt man das Auto?</a:t>
            </a:r>
            <a:endParaRPr lang="ru-RU" sz="3200" dirty="0" smtClean="0">
              <a:solidFill>
                <a:schemeClr val="bg2">
                  <a:lumMod val="20000"/>
                  <a:lumOff val="80000"/>
                </a:schemeClr>
              </a:solidFill>
            </a:endParaRPr>
          </a:p>
          <a:p>
            <a:r>
              <a:rPr lang="de-DE" sz="3200" b="1" dirty="0" smtClean="0">
                <a:solidFill>
                  <a:schemeClr val="accent2">
                    <a:lumMod val="60000"/>
                    <a:lumOff val="40000"/>
                  </a:schemeClr>
                </a:solidFill>
              </a:rPr>
              <a:t>Wo sieht man fern?</a:t>
            </a:r>
            <a:endParaRPr lang="ru-RU" sz="3200" dirty="0" smtClean="0">
              <a:solidFill>
                <a:schemeClr val="accent2">
                  <a:lumMod val="60000"/>
                  <a:lumOff val="40000"/>
                </a:schemeClr>
              </a:solidFill>
            </a:endParaRPr>
          </a:p>
          <a:p>
            <a:r>
              <a:rPr lang="de-DE" sz="3200" b="1" dirty="0" smtClean="0">
                <a:solidFill>
                  <a:schemeClr val="bg2">
                    <a:lumMod val="20000"/>
                    <a:lumOff val="80000"/>
                  </a:schemeClr>
                </a:solidFill>
              </a:rPr>
              <a:t>Wo sortiert man die Wäsche?</a:t>
            </a:r>
            <a:endParaRPr lang="ru-RU" sz="3200" dirty="0" smtClean="0">
              <a:solidFill>
                <a:schemeClr val="bg2">
                  <a:lumMod val="20000"/>
                  <a:lumOff val="8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70" decel="100000"/>
                                        <p:tgtEl>
                                          <p:spTgt spid="3">
                                            <p:txEl>
                                              <p:pRg st="0" end="0"/>
                                            </p:txEl>
                                          </p:spTgt>
                                        </p:tgtEl>
                                      </p:cBhvr>
                                    </p:animEffect>
                                    <p:animScale>
                                      <p:cBhvr>
                                        <p:cTn id="8" dur="770" decel="100000"/>
                                        <p:tgtEl>
                                          <p:spTgt spid="3">
                                            <p:txEl>
                                              <p:pRg st="0" end="0"/>
                                            </p:txEl>
                                          </p:spTgt>
                                        </p:tgtEl>
                                      </p:cBhvr>
                                      <p:from x="10000" y="10000"/>
                                      <p:to x="200000" y="450000"/>
                                    </p:animScale>
                                    <p:animScale>
                                      <p:cBhvr>
                                        <p:cTn id="9" dur="1230" accel="100000" fill="hold">
                                          <p:stCondLst>
                                            <p:cond delay="770"/>
                                          </p:stCondLst>
                                        </p:cTn>
                                        <p:tgtEl>
                                          <p:spTgt spid="3">
                                            <p:txEl>
                                              <p:pRg st="0" end="0"/>
                                            </p:txEl>
                                          </p:spTgt>
                                        </p:tgtEl>
                                      </p:cBhvr>
                                      <p:from x="200000" y="450000"/>
                                      <p:to x="100000" y="100000"/>
                                    </p:animScale>
                                    <p:set>
                                      <p:cBhvr>
                                        <p:cTn id="10" dur="770" fill="hold"/>
                                        <p:tgtEl>
                                          <p:spTgt spid="3">
                                            <p:txEl>
                                              <p:pRg st="0" end="0"/>
                                            </p:txEl>
                                          </p:spTgt>
                                        </p:tgtEl>
                                        <p:attrNameLst>
                                          <p:attrName>ppt_x</p:attrName>
                                        </p:attrNameLst>
                                      </p:cBhvr>
                                      <p:to>
                                        <p:strVal val="(0.5)"/>
                                      </p:to>
                                    </p:set>
                                    <p:anim from="(0.5)" to="(#ppt_x)" calcmode="lin" valueType="num">
                                      <p:cBhvr>
                                        <p:cTn id="11" dur="1230" accel="100000" fill="hold">
                                          <p:stCondLst>
                                            <p:cond delay="770"/>
                                          </p:stCondLst>
                                        </p:cTn>
                                        <p:tgtEl>
                                          <p:spTgt spid="3">
                                            <p:txEl>
                                              <p:pRg st="0" end="0"/>
                                            </p:txEl>
                                          </p:spTgt>
                                        </p:tgtEl>
                                        <p:attrNameLst>
                                          <p:attrName>ppt_x</p:attrName>
                                        </p:attrNameLst>
                                      </p:cBhvr>
                                    </p:anim>
                                    <p:set>
                                      <p:cBhvr>
                                        <p:cTn id="12" dur="770" fill="hold"/>
                                        <p:tgtEl>
                                          <p:spTgt spid="3">
                                            <p:txEl>
                                              <p:pRg st="0" end="0"/>
                                            </p:txEl>
                                          </p:spTgt>
                                        </p:tgtEl>
                                        <p:attrNameLst>
                                          <p:attrName>ppt_y</p:attrName>
                                        </p:attrNameLst>
                                      </p:cBhvr>
                                      <p:to>
                                        <p:strVal val="(#ppt_y+0.4)"/>
                                      </p:to>
                                    </p:set>
                                    <p:anim from="(#ppt_y+0.4)" to="(#ppt_y)" calcmode="lin" valueType="num">
                                      <p:cBhvr>
                                        <p:cTn id="13" dur="1230" accel="100000" fill="hold">
                                          <p:stCondLst>
                                            <p:cond delay="770"/>
                                          </p:stCondLst>
                                        </p:cTn>
                                        <p:tgtEl>
                                          <p:spTgt spid="3">
                                            <p:txEl>
                                              <p:pRg st="0" end="0"/>
                                            </p:txEl>
                                          </p:spTgt>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770" decel="100000"/>
                                        <p:tgtEl>
                                          <p:spTgt spid="3">
                                            <p:txEl>
                                              <p:pRg st="1" end="1"/>
                                            </p:txEl>
                                          </p:spTgt>
                                        </p:tgtEl>
                                      </p:cBhvr>
                                    </p:animEffect>
                                    <p:animScale>
                                      <p:cBhvr>
                                        <p:cTn id="19" dur="770" decel="100000"/>
                                        <p:tgtEl>
                                          <p:spTgt spid="3">
                                            <p:txEl>
                                              <p:pRg st="1" end="1"/>
                                            </p:txEl>
                                          </p:spTgt>
                                        </p:tgtEl>
                                      </p:cBhvr>
                                      <p:from x="10000" y="10000"/>
                                      <p:to x="200000" y="450000"/>
                                    </p:animScale>
                                    <p:animScale>
                                      <p:cBhvr>
                                        <p:cTn id="20" dur="1230" accel="100000" fill="hold">
                                          <p:stCondLst>
                                            <p:cond delay="770"/>
                                          </p:stCondLst>
                                        </p:cTn>
                                        <p:tgtEl>
                                          <p:spTgt spid="3">
                                            <p:txEl>
                                              <p:pRg st="1" end="1"/>
                                            </p:txEl>
                                          </p:spTgt>
                                        </p:tgtEl>
                                      </p:cBhvr>
                                      <p:from x="200000" y="450000"/>
                                      <p:to x="100000" y="100000"/>
                                    </p:animScale>
                                    <p:set>
                                      <p:cBhvr>
                                        <p:cTn id="21" dur="770" fill="hold"/>
                                        <p:tgtEl>
                                          <p:spTgt spid="3">
                                            <p:txEl>
                                              <p:pRg st="1" end="1"/>
                                            </p:txEl>
                                          </p:spTgt>
                                        </p:tgtEl>
                                        <p:attrNameLst>
                                          <p:attrName>ppt_x</p:attrName>
                                        </p:attrNameLst>
                                      </p:cBhvr>
                                      <p:to>
                                        <p:strVal val="(0.5)"/>
                                      </p:to>
                                    </p:set>
                                    <p:anim from="(0.5)" to="(#ppt_x)" calcmode="lin" valueType="num">
                                      <p:cBhvr>
                                        <p:cTn id="22" dur="1230" accel="100000" fill="hold">
                                          <p:stCondLst>
                                            <p:cond delay="770"/>
                                          </p:stCondLst>
                                        </p:cTn>
                                        <p:tgtEl>
                                          <p:spTgt spid="3">
                                            <p:txEl>
                                              <p:pRg st="1" end="1"/>
                                            </p:txEl>
                                          </p:spTgt>
                                        </p:tgtEl>
                                        <p:attrNameLst>
                                          <p:attrName>ppt_x</p:attrName>
                                        </p:attrNameLst>
                                      </p:cBhvr>
                                    </p:anim>
                                    <p:set>
                                      <p:cBhvr>
                                        <p:cTn id="23" dur="770" fill="hold"/>
                                        <p:tgtEl>
                                          <p:spTgt spid="3">
                                            <p:txEl>
                                              <p:pRg st="1" end="1"/>
                                            </p:txEl>
                                          </p:spTgt>
                                        </p:tgtEl>
                                        <p:attrNameLst>
                                          <p:attrName>ppt_y</p:attrName>
                                        </p:attrNameLst>
                                      </p:cBhvr>
                                      <p:to>
                                        <p:strVal val="(#ppt_y+0.4)"/>
                                      </p:to>
                                    </p:set>
                                    <p:anim from="(#ppt_y+0.4)" to="(#ppt_y)" calcmode="lin" valueType="num">
                                      <p:cBhvr>
                                        <p:cTn id="24" dur="1230" accel="100000" fill="hold">
                                          <p:stCondLst>
                                            <p:cond delay="770"/>
                                          </p:stCondLst>
                                        </p:cTn>
                                        <p:tgtEl>
                                          <p:spTgt spid="3">
                                            <p:txEl>
                                              <p:pRg st="1" end="1"/>
                                            </p:txEl>
                                          </p:spTgt>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fade">
                                      <p:cBhvr>
                                        <p:cTn id="29" dur="770" decel="100000"/>
                                        <p:tgtEl>
                                          <p:spTgt spid="3">
                                            <p:txEl>
                                              <p:pRg st="2" end="2"/>
                                            </p:txEl>
                                          </p:spTgt>
                                        </p:tgtEl>
                                      </p:cBhvr>
                                    </p:animEffect>
                                    <p:animScale>
                                      <p:cBhvr>
                                        <p:cTn id="30" dur="770" decel="100000"/>
                                        <p:tgtEl>
                                          <p:spTgt spid="3">
                                            <p:txEl>
                                              <p:pRg st="2" end="2"/>
                                            </p:txEl>
                                          </p:spTgt>
                                        </p:tgtEl>
                                      </p:cBhvr>
                                      <p:from x="10000" y="10000"/>
                                      <p:to x="200000" y="450000"/>
                                    </p:animScale>
                                    <p:animScale>
                                      <p:cBhvr>
                                        <p:cTn id="31" dur="1230" accel="100000" fill="hold">
                                          <p:stCondLst>
                                            <p:cond delay="770"/>
                                          </p:stCondLst>
                                        </p:cTn>
                                        <p:tgtEl>
                                          <p:spTgt spid="3">
                                            <p:txEl>
                                              <p:pRg st="2" end="2"/>
                                            </p:txEl>
                                          </p:spTgt>
                                        </p:tgtEl>
                                      </p:cBhvr>
                                      <p:from x="200000" y="450000"/>
                                      <p:to x="100000" y="100000"/>
                                    </p:animScale>
                                    <p:set>
                                      <p:cBhvr>
                                        <p:cTn id="32" dur="770" fill="hold"/>
                                        <p:tgtEl>
                                          <p:spTgt spid="3">
                                            <p:txEl>
                                              <p:pRg st="2" end="2"/>
                                            </p:txEl>
                                          </p:spTgt>
                                        </p:tgtEl>
                                        <p:attrNameLst>
                                          <p:attrName>ppt_x</p:attrName>
                                        </p:attrNameLst>
                                      </p:cBhvr>
                                      <p:to>
                                        <p:strVal val="(0.5)"/>
                                      </p:to>
                                    </p:set>
                                    <p:anim from="(0.5)" to="(#ppt_x)" calcmode="lin" valueType="num">
                                      <p:cBhvr>
                                        <p:cTn id="33" dur="1230" accel="100000" fill="hold">
                                          <p:stCondLst>
                                            <p:cond delay="770"/>
                                          </p:stCondLst>
                                        </p:cTn>
                                        <p:tgtEl>
                                          <p:spTgt spid="3">
                                            <p:txEl>
                                              <p:pRg st="2" end="2"/>
                                            </p:txEl>
                                          </p:spTgt>
                                        </p:tgtEl>
                                        <p:attrNameLst>
                                          <p:attrName>ppt_x</p:attrName>
                                        </p:attrNameLst>
                                      </p:cBhvr>
                                    </p:anim>
                                    <p:set>
                                      <p:cBhvr>
                                        <p:cTn id="34" dur="770" fill="hold"/>
                                        <p:tgtEl>
                                          <p:spTgt spid="3">
                                            <p:txEl>
                                              <p:pRg st="2" end="2"/>
                                            </p:txEl>
                                          </p:spTgt>
                                        </p:tgtEl>
                                        <p:attrNameLst>
                                          <p:attrName>ppt_y</p:attrName>
                                        </p:attrNameLst>
                                      </p:cBhvr>
                                      <p:to>
                                        <p:strVal val="(#ppt_y+0.4)"/>
                                      </p:to>
                                    </p:set>
                                    <p:anim from="(#ppt_y+0.4)" to="(#ppt_y)" calcmode="lin" valueType="num">
                                      <p:cBhvr>
                                        <p:cTn id="35" dur="1230" accel="100000" fill="hold">
                                          <p:stCondLst>
                                            <p:cond delay="770"/>
                                          </p:stCondLst>
                                        </p:cTn>
                                        <p:tgtEl>
                                          <p:spTgt spid="3">
                                            <p:txEl>
                                              <p:pRg st="2" end="2"/>
                                            </p:txEl>
                                          </p:spTgt>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770" decel="100000"/>
                                        <p:tgtEl>
                                          <p:spTgt spid="3">
                                            <p:txEl>
                                              <p:pRg st="3" end="3"/>
                                            </p:txEl>
                                          </p:spTgt>
                                        </p:tgtEl>
                                      </p:cBhvr>
                                    </p:animEffect>
                                    <p:animScale>
                                      <p:cBhvr>
                                        <p:cTn id="41" dur="770" decel="100000"/>
                                        <p:tgtEl>
                                          <p:spTgt spid="3">
                                            <p:txEl>
                                              <p:pRg st="3" end="3"/>
                                            </p:txEl>
                                          </p:spTgt>
                                        </p:tgtEl>
                                      </p:cBhvr>
                                      <p:from x="10000" y="10000"/>
                                      <p:to x="200000" y="450000"/>
                                    </p:animScale>
                                    <p:animScale>
                                      <p:cBhvr>
                                        <p:cTn id="42" dur="1230" accel="100000" fill="hold">
                                          <p:stCondLst>
                                            <p:cond delay="770"/>
                                          </p:stCondLst>
                                        </p:cTn>
                                        <p:tgtEl>
                                          <p:spTgt spid="3">
                                            <p:txEl>
                                              <p:pRg st="3" end="3"/>
                                            </p:txEl>
                                          </p:spTgt>
                                        </p:tgtEl>
                                      </p:cBhvr>
                                      <p:from x="200000" y="450000"/>
                                      <p:to x="100000" y="100000"/>
                                    </p:animScale>
                                    <p:set>
                                      <p:cBhvr>
                                        <p:cTn id="43" dur="770" fill="hold"/>
                                        <p:tgtEl>
                                          <p:spTgt spid="3">
                                            <p:txEl>
                                              <p:pRg st="3" end="3"/>
                                            </p:txEl>
                                          </p:spTgt>
                                        </p:tgtEl>
                                        <p:attrNameLst>
                                          <p:attrName>ppt_x</p:attrName>
                                        </p:attrNameLst>
                                      </p:cBhvr>
                                      <p:to>
                                        <p:strVal val="(0.5)"/>
                                      </p:to>
                                    </p:set>
                                    <p:anim from="(0.5)" to="(#ppt_x)" calcmode="lin" valueType="num">
                                      <p:cBhvr>
                                        <p:cTn id="44" dur="1230" accel="100000" fill="hold">
                                          <p:stCondLst>
                                            <p:cond delay="770"/>
                                          </p:stCondLst>
                                        </p:cTn>
                                        <p:tgtEl>
                                          <p:spTgt spid="3">
                                            <p:txEl>
                                              <p:pRg st="3" end="3"/>
                                            </p:txEl>
                                          </p:spTgt>
                                        </p:tgtEl>
                                        <p:attrNameLst>
                                          <p:attrName>ppt_x</p:attrName>
                                        </p:attrNameLst>
                                      </p:cBhvr>
                                    </p:anim>
                                    <p:set>
                                      <p:cBhvr>
                                        <p:cTn id="45" dur="770" fill="hold"/>
                                        <p:tgtEl>
                                          <p:spTgt spid="3">
                                            <p:txEl>
                                              <p:pRg st="3" end="3"/>
                                            </p:txEl>
                                          </p:spTgt>
                                        </p:tgtEl>
                                        <p:attrNameLst>
                                          <p:attrName>ppt_y</p:attrName>
                                        </p:attrNameLst>
                                      </p:cBhvr>
                                      <p:to>
                                        <p:strVal val="(#ppt_y+0.4)"/>
                                      </p:to>
                                    </p:set>
                                    <p:anim from="(#ppt_y+0.4)" to="(#ppt_y)" calcmode="lin" valueType="num">
                                      <p:cBhvr>
                                        <p:cTn id="46" dur="1230" accel="100000" fill="hold">
                                          <p:stCondLst>
                                            <p:cond delay="770"/>
                                          </p:stCondLst>
                                        </p:cTn>
                                        <p:tgtEl>
                                          <p:spTgt spid="3">
                                            <p:txEl>
                                              <p:pRg st="3" end="3"/>
                                            </p:txEl>
                                          </p:spTgt>
                                        </p:tgtEl>
                                        <p:attrNameLst>
                                          <p:attrName>ppt_y</p:attrName>
                                        </p:attrNameLst>
                                      </p:cBhvr>
                                    </p:anim>
                                  </p:childTnLst>
                                </p:cTn>
                              </p:par>
                            </p:childTnLst>
                          </p:cTn>
                        </p:par>
                      </p:childTnLst>
                    </p:cTn>
                  </p:par>
                  <p:par>
                    <p:cTn id="47" fill="hold">
                      <p:stCondLst>
                        <p:cond delay="indefinite"/>
                      </p:stCondLst>
                      <p:childTnLst>
                        <p:par>
                          <p:cTn id="48" fill="hold">
                            <p:stCondLst>
                              <p:cond delay="0"/>
                            </p:stCondLst>
                            <p:childTnLst>
                              <p:par>
                                <p:cTn id="49" presetID="51"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770" decel="100000"/>
                                        <p:tgtEl>
                                          <p:spTgt spid="3">
                                            <p:txEl>
                                              <p:pRg st="4" end="4"/>
                                            </p:txEl>
                                          </p:spTgt>
                                        </p:tgtEl>
                                      </p:cBhvr>
                                    </p:animEffect>
                                    <p:animScale>
                                      <p:cBhvr>
                                        <p:cTn id="52" dur="770" decel="100000"/>
                                        <p:tgtEl>
                                          <p:spTgt spid="3">
                                            <p:txEl>
                                              <p:pRg st="4" end="4"/>
                                            </p:txEl>
                                          </p:spTgt>
                                        </p:tgtEl>
                                      </p:cBhvr>
                                      <p:from x="10000" y="10000"/>
                                      <p:to x="200000" y="450000"/>
                                    </p:animScale>
                                    <p:animScale>
                                      <p:cBhvr>
                                        <p:cTn id="53" dur="1230" accel="100000" fill="hold">
                                          <p:stCondLst>
                                            <p:cond delay="770"/>
                                          </p:stCondLst>
                                        </p:cTn>
                                        <p:tgtEl>
                                          <p:spTgt spid="3">
                                            <p:txEl>
                                              <p:pRg st="4" end="4"/>
                                            </p:txEl>
                                          </p:spTgt>
                                        </p:tgtEl>
                                      </p:cBhvr>
                                      <p:from x="200000" y="450000"/>
                                      <p:to x="100000" y="100000"/>
                                    </p:animScale>
                                    <p:set>
                                      <p:cBhvr>
                                        <p:cTn id="54" dur="770" fill="hold"/>
                                        <p:tgtEl>
                                          <p:spTgt spid="3">
                                            <p:txEl>
                                              <p:pRg st="4" end="4"/>
                                            </p:txEl>
                                          </p:spTgt>
                                        </p:tgtEl>
                                        <p:attrNameLst>
                                          <p:attrName>ppt_x</p:attrName>
                                        </p:attrNameLst>
                                      </p:cBhvr>
                                      <p:to>
                                        <p:strVal val="(0.5)"/>
                                      </p:to>
                                    </p:set>
                                    <p:anim from="(0.5)" to="(#ppt_x)" calcmode="lin" valueType="num">
                                      <p:cBhvr>
                                        <p:cTn id="55" dur="1230" accel="100000" fill="hold">
                                          <p:stCondLst>
                                            <p:cond delay="770"/>
                                          </p:stCondLst>
                                        </p:cTn>
                                        <p:tgtEl>
                                          <p:spTgt spid="3">
                                            <p:txEl>
                                              <p:pRg st="4" end="4"/>
                                            </p:txEl>
                                          </p:spTgt>
                                        </p:tgtEl>
                                        <p:attrNameLst>
                                          <p:attrName>ppt_x</p:attrName>
                                        </p:attrNameLst>
                                      </p:cBhvr>
                                    </p:anim>
                                    <p:set>
                                      <p:cBhvr>
                                        <p:cTn id="56" dur="770" fill="hold"/>
                                        <p:tgtEl>
                                          <p:spTgt spid="3">
                                            <p:txEl>
                                              <p:pRg st="4" end="4"/>
                                            </p:txEl>
                                          </p:spTgt>
                                        </p:tgtEl>
                                        <p:attrNameLst>
                                          <p:attrName>ppt_y</p:attrName>
                                        </p:attrNameLst>
                                      </p:cBhvr>
                                      <p:to>
                                        <p:strVal val="(#ppt_y+0.4)"/>
                                      </p:to>
                                    </p:set>
                                    <p:anim from="(#ppt_y+0.4)" to="(#ppt_y)" calcmode="lin" valueType="num">
                                      <p:cBhvr>
                                        <p:cTn id="57" dur="1230" accel="100000" fill="hold">
                                          <p:stCondLst>
                                            <p:cond delay="770"/>
                                          </p:stCondLst>
                                        </p:cTn>
                                        <p:tgtEl>
                                          <p:spTgt spid="3">
                                            <p:txEl>
                                              <p:pRg st="4" end="4"/>
                                            </p:txEl>
                                          </p:spTgt>
                                        </p:tgtEl>
                                        <p:attrNameLst>
                                          <p:attrName>ppt_y</p:attrName>
                                        </p:attrNameLst>
                                      </p:cBhvr>
                                    </p:anim>
                                  </p:childTnLst>
                                </p:cTn>
                              </p:par>
                            </p:childTnLst>
                          </p:cTn>
                        </p:par>
                      </p:childTnLst>
                    </p:cTn>
                  </p:par>
                  <p:par>
                    <p:cTn id="58" fill="hold">
                      <p:stCondLst>
                        <p:cond delay="indefinite"/>
                      </p:stCondLst>
                      <p:childTnLst>
                        <p:par>
                          <p:cTn id="59" fill="hold">
                            <p:stCondLst>
                              <p:cond delay="0"/>
                            </p:stCondLst>
                            <p:childTnLst>
                              <p:par>
                                <p:cTn id="60" presetID="51" presetClass="entr" presetSubtype="0" fill="hold" nodeType="click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animEffect transition="in" filter="fade">
                                      <p:cBhvr>
                                        <p:cTn id="62" dur="770" decel="100000"/>
                                        <p:tgtEl>
                                          <p:spTgt spid="3">
                                            <p:txEl>
                                              <p:pRg st="5" end="5"/>
                                            </p:txEl>
                                          </p:spTgt>
                                        </p:tgtEl>
                                      </p:cBhvr>
                                    </p:animEffect>
                                    <p:animScale>
                                      <p:cBhvr>
                                        <p:cTn id="63" dur="770" decel="100000"/>
                                        <p:tgtEl>
                                          <p:spTgt spid="3">
                                            <p:txEl>
                                              <p:pRg st="5" end="5"/>
                                            </p:txEl>
                                          </p:spTgt>
                                        </p:tgtEl>
                                      </p:cBhvr>
                                      <p:from x="10000" y="10000"/>
                                      <p:to x="200000" y="450000"/>
                                    </p:animScale>
                                    <p:animScale>
                                      <p:cBhvr>
                                        <p:cTn id="64" dur="1230" accel="100000" fill="hold">
                                          <p:stCondLst>
                                            <p:cond delay="770"/>
                                          </p:stCondLst>
                                        </p:cTn>
                                        <p:tgtEl>
                                          <p:spTgt spid="3">
                                            <p:txEl>
                                              <p:pRg st="5" end="5"/>
                                            </p:txEl>
                                          </p:spTgt>
                                        </p:tgtEl>
                                      </p:cBhvr>
                                      <p:from x="200000" y="450000"/>
                                      <p:to x="100000" y="100000"/>
                                    </p:animScale>
                                    <p:set>
                                      <p:cBhvr>
                                        <p:cTn id="65" dur="770" fill="hold"/>
                                        <p:tgtEl>
                                          <p:spTgt spid="3">
                                            <p:txEl>
                                              <p:pRg st="5" end="5"/>
                                            </p:txEl>
                                          </p:spTgt>
                                        </p:tgtEl>
                                        <p:attrNameLst>
                                          <p:attrName>ppt_x</p:attrName>
                                        </p:attrNameLst>
                                      </p:cBhvr>
                                      <p:to>
                                        <p:strVal val="(0.5)"/>
                                      </p:to>
                                    </p:set>
                                    <p:anim from="(0.5)" to="(#ppt_x)" calcmode="lin" valueType="num">
                                      <p:cBhvr>
                                        <p:cTn id="66" dur="1230" accel="100000" fill="hold">
                                          <p:stCondLst>
                                            <p:cond delay="770"/>
                                          </p:stCondLst>
                                        </p:cTn>
                                        <p:tgtEl>
                                          <p:spTgt spid="3">
                                            <p:txEl>
                                              <p:pRg st="5" end="5"/>
                                            </p:txEl>
                                          </p:spTgt>
                                        </p:tgtEl>
                                        <p:attrNameLst>
                                          <p:attrName>ppt_x</p:attrName>
                                        </p:attrNameLst>
                                      </p:cBhvr>
                                    </p:anim>
                                    <p:set>
                                      <p:cBhvr>
                                        <p:cTn id="67" dur="770" fill="hold"/>
                                        <p:tgtEl>
                                          <p:spTgt spid="3">
                                            <p:txEl>
                                              <p:pRg st="5" end="5"/>
                                            </p:txEl>
                                          </p:spTgt>
                                        </p:tgtEl>
                                        <p:attrNameLst>
                                          <p:attrName>ppt_y</p:attrName>
                                        </p:attrNameLst>
                                      </p:cBhvr>
                                      <p:to>
                                        <p:strVal val="(#ppt_y+0.4)"/>
                                      </p:to>
                                    </p:set>
                                    <p:anim from="(#ppt_y+0.4)" to="(#ppt_y)" calcmode="lin" valueType="num">
                                      <p:cBhvr>
                                        <p:cTn id="68" dur="1230" accel="100000" fill="hold">
                                          <p:stCondLst>
                                            <p:cond delay="770"/>
                                          </p:stCondLst>
                                        </p:cTn>
                                        <p:tgtEl>
                                          <p:spTgt spid="3">
                                            <p:txEl>
                                              <p:pRg st="5" end="5"/>
                                            </p:txEl>
                                          </p:spTgt>
                                        </p:tgtEl>
                                        <p:attrNameLst>
                                          <p:attrName>ppt_y</p:attrName>
                                        </p:attrNameLst>
                                      </p:cBhvr>
                                    </p:anim>
                                  </p:childTnLst>
                                </p:cTn>
                              </p:par>
                            </p:childTnLst>
                          </p:cTn>
                        </p:par>
                      </p:childTnLst>
                    </p:cTn>
                  </p:par>
                  <p:par>
                    <p:cTn id="69" fill="hold">
                      <p:stCondLst>
                        <p:cond delay="indefinite"/>
                      </p:stCondLst>
                      <p:childTnLst>
                        <p:par>
                          <p:cTn id="70" fill="hold">
                            <p:stCondLst>
                              <p:cond delay="0"/>
                            </p:stCondLst>
                            <p:childTnLst>
                              <p:par>
                                <p:cTn id="71" presetID="51" presetClass="entr" presetSubtype="0" fill="hold" nodeType="clickEffect">
                                  <p:stCondLst>
                                    <p:cond delay="0"/>
                                  </p:stCondLst>
                                  <p:childTnLst>
                                    <p:set>
                                      <p:cBhvr>
                                        <p:cTn id="72" dur="1" fill="hold">
                                          <p:stCondLst>
                                            <p:cond delay="0"/>
                                          </p:stCondLst>
                                        </p:cTn>
                                        <p:tgtEl>
                                          <p:spTgt spid="3">
                                            <p:txEl>
                                              <p:pRg st="6" end="6"/>
                                            </p:txEl>
                                          </p:spTgt>
                                        </p:tgtEl>
                                        <p:attrNameLst>
                                          <p:attrName>style.visibility</p:attrName>
                                        </p:attrNameLst>
                                      </p:cBhvr>
                                      <p:to>
                                        <p:strVal val="visible"/>
                                      </p:to>
                                    </p:set>
                                    <p:animEffect transition="in" filter="fade">
                                      <p:cBhvr>
                                        <p:cTn id="73" dur="770" decel="100000"/>
                                        <p:tgtEl>
                                          <p:spTgt spid="3">
                                            <p:txEl>
                                              <p:pRg st="6" end="6"/>
                                            </p:txEl>
                                          </p:spTgt>
                                        </p:tgtEl>
                                      </p:cBhvr>
                                    </p:animEffect>
                                    <p:animScale>
                                      <p:cBhvr>
                                        <p:cTn id="74" dur="770" decel="100000"/>
                                        <p:tgtEl>
                                          <p:spTgt spid="3">
                                            <p:txEl>
                                              <p:pRg st="6" end="6"/>
                                            </p:txEl>
                                          </p:spTgt>
                                        </p:tgtEl>
                                      </p:cBhvr>
                                      <p:from x="10000" y="10000"/>
                                      <p:to x="200000" y="450000"/>
                                    </p:animScale>
                                    <p:animScale>
                                      <p:cBhvr>
                                        <p:cTn id="75" dur="1230" accel="100000" fill="hold">
                                          <p:stCondLst>
                                            <p:cond delay="770"/>
                                          </p:stCondLst>
                                        </p:cTn>
                                        <p:tgtEl>
                                          <p:spTgt spid="3">
                                            <p:txEl>
                                              <p:pRg st="6" end="6"/>
                                            </p:txEl>
                                          </p:spTgt>
                                        </p:tgtEl>
                                      </p:cBhvr>
                                      <p:from x="200000" y="450000"/>
                                      <p:to x="100000" y="100000"/>
                                    </p:animScale>
                                    <p:set>
                                      <p:cBhvr>
                                        <p:cTn id="76" dur="770" fill="hold"/>
                                        <p:tgtEl>
                                          <p:spTgt spid="3">
                                            <p:txEl>
                                              <p:pRg st="6" end="6"/>
                                            </p:txEl>
                                          </p:spTgt>
                                        </p:tgtEl>
                                        <p:attrNameLst>
                                          <p:attrName>ppt_x</p:attrName>
                                        </p:attrNameLst>
                                      </p:cBhvr>
                                      <p:to>
                                        <p:strVal val="(0.5)"/>
                                      </p:to>
                                    </p:set>
                                    <p:anim from="(0.5)" to="(#ppt_x)" calcmode="lin" valueType="num">
                                      <p:cBhvr>
                                        <p:cTn id="77" dur="1230" accel="100000" fill="hold">
                                          <p:stCondLst>
                                            <p:cond delay="770"/>
                                          </p:stCondLst>
                                        </p:cTn>
                                        <p:tgtEl>
                                          <p:spTgt spid="3">
                                            <p:txEl>
                                              <p:pRg st="6" end="6"/>
                                            </p:txEl>
                                          </p:spTgt>
                                        </p:tgtEl>
                                        <p:attrNameLst>
                                          <p:attrName>ppt_x</p:attrName>
                                        </p:attrNameLst>
                                      </p:cBhvr>
                                    </p:anim>
                                    <p:set>
                                      <p:cBhvr>
                                        <p:cTn id="78" dur="770" fill="hold"/>
                                        <p:tgtEl>
                                          <p:spTgt spid="3">
                                            <p:txEl>
                                              <p:pRg st="6" end="6"/>
                                            </p:txEl>
                                          </p:spTgt>
                                        </p:tgtEl>
                                        <p:attrNameLst>
                                          <p:attrName>ppt_y</p:attrName>
                                        </p:attrNameLst>
                                      </p:cBhvr>
                                      <p:to>
                                        <p:strVal val="(#ppt_y+0.4)"/>
                                      </p:to>
                                    </p:set>
                                    <p:anim from="(#ppt_y+0.4)" to="(#ppt_y)" calcmode="lin" valueType="num">
                                      <p:cBhvr>
                                        <p:cTn id="79" dur="1230" accel="100000" fill="hold">
                                          <p:stCondLst>
                                            <p:cond delay="770"/>
                                          </p:stCondLst>
                                        </p:cTn>
                                        <p:tgtEl>
                                          <p:spTgt spid="3">
                                            <p:txEl>
                                              <p:pRg st="6" end="6"/>
                                            </p:txEl>
                                          </p:spTgt>
                                        </p:tgtEl>
                                        <p:attrNameLst>
                                          <p:attrName>ppt_y</p:attrName>
                                        </p:attrNameLst>
                                      </p:cBhvr>
                                    </p:anim>
                                  </p:childTnLst>
                                </p:cTn>
                              </p:par>
                            </p:childTnLst>
                          </p:cTn>
                        </p:par>
                      </p:childTnLst>
                    </p:cTn>
                  </p:par>
                  <p:par>
                    <p:cTn id="80" fill="hold">
                      <p:stCondLst>
                        <p:cond delay="indefinite"/>
                      </p:stCondLst>
                      <p:childTnLst>
                        <p:par>
                          <p:cTn id="81" fill="hold">
                            <p:stCondLst>
                              <p:cond delay="0"/>
                            </p:stCondLst>
                            <p:childTnLst>
                              <p:par>
                                <p:cTn id="82" presetID="51" presetClass="entr" presetSubtype="0" fill="hold" nodeType="clickEffect">
                                  <p:stCondLst>
                                    <p:cond delay="0"/>
                                  </p:stCondLst>
                                  <p:childTnLst>
                                    <p:set>
                                      <p:cBhvr>
                                        <p:cTn id="83" dur="1" fill="hold">
                                          <p:stCondLst>
                                            <p:cond delay="0"/>
                                          </p:stCondLst>
                                        </p:cTn>
                                        <p:tgtEl>
                                          <p:spTgt spid="3">
                                            <p:txEl>
                                              <p:pRg st="7" end="7"/>
                                            </p:txEl>
                                          </p:spTgt>
                                        </p:tgtEl>
                                        <p:attrNameLst>
                                          <p:attrName>style.visibility</p:attrName>
                                        </p:attrNameLst>
                                      </p:cBhvr>
                                      <p:to>
                                        <p:strVal val="visible"/>
                                      </p:to>
                                    </p:set>
                                    <p:animEffect transition="in" filter="fade">
                                      <p:cBhvr>
                                        <p:cTn id="84" dur="770" decel="100000"/>
                                        <p:tgtEl>
                                          <p:spTgt spid="3">
                                            <p:txEl>
                                              <p:pRg st="7" end="7"/>
                                            </p:txEl>
                                          </p:spTgt>
                                        </p:tgtEl>
                                      </p:cBhvr>
                                    </p:animEffect>
                                    <p:animScale>
                                      <p:cBhvr>
                                        <p:cTn id="85" dur="770" decel="100000"/>
                                        <p:tgtEl>
                                          <p:spTgt spid="3">
                                            <p:txEl>
                                              <p:pRg st="7" end="7"/>
                                            </p:txEl>
                                          </p:spTgt>
                                        </p:tgtEl>
                                      </p:cBhvr>
                                      <p:from x="10000" y="10000"/>
                                      <p:to x="200000" y="450000"/>
                                    </p:animScale>
                                    <p:animScale>
                                      <p:cBhvr>
                                        <p:cTn id="86" dur="1230" accel="100000" fill="hold">
                                          <p:stCondLst>
                                            <p:cond delay="770"/>
                                          </p:stCondLst>
                                        </p:cTn>
                                        <p:tgtEl>
                                          <p:spTgt spid="3">
                                            <p:txEl>
                                              <p:pRg st="7" end="7"/>
                                            </p:txEl>
                                          </p:spTgt>
                                        </p:tgtEl>
                                      </p:cBhvr>
                                      <p:from x="200000" y="450000"/>
                                      <p:to x="100000" y="100000"/>
                                    </p:animScale>
                                    <p:set>
                                      <p:cBhvr>
                                        <p:cTn id="87" dur="770" fill="hold"/>
                                        <p:tgtEl>
                                          <p:spTgt spid="3">
                                            <p:txEl>
                                              <p:pRg st="7" end="7"/>
                                            </p:txEl>
                                          </p:spTgt>
                                        </p:tgtEl>
                                        <p:attrNameLst>
                                          <p:attrName>ppt_x</p:attrName>
                                        </p:attrNameLst>
                                      </p:cBhvr>
                                      <p:to>
                                        <p:strVal val="(0.5)"/>
                                      </p:to>
                                    </p:set>
                                    <p:anim from="(0.5)" to="(#ppt_x)" calcmode="lin" valueType="num">
                                      <p:cBhvr>
                                        <p:cTn id="88" dur="1230" accel="100000" fill="hold">
                                          <p:stCondLst>
                                            <p:cond delay="770"/>
                                          </p:stCondLst>
                                        </p:cTn>
                                        <p:tgtEl>
                                          <p:spTgt spid="3">
                                            <p:txEl>
                                              <p:pRg st="7" end="7"/>
                                            </p:txEl>
                                          </p:spTgt>
                                        </p:tgtEl>
                                        <p:attrNameLst>
                                          <p:attrName>ppt_x</p:attrName>
                                        </p:attrNameLst>
                                      </p:cBhvr>
                                    </p:anim>
                                    <p:set>
                                      <p:cBhvr>
                                        <p:cTn id="89" dur="770" fill="hold"/>
                                        <p:tgtEl>
                                          <p:spTgt spid="3">
                                            <p:txEl>
                                              <p:pRg st="7" end="7"/>
                                            </p:txEl>
                                          </p:spTgt>
                                        </p:tgtEl>
                                        <p:attrNameLst>
                                          <p:attrName>ppt_y</p:attrName>
                                        </p:attrNameLst>
                                      </p:cBhvr>
                                      <p:to>
                                        <p:strVal val="(#ppt_y+0.4)"/>
                                      </p:to>
                                    </p:set>
                                    <p:anim from="(#ppt_y+0.4)" to="(#ppt_y)" calcmode="lin" valueType="num">
                                      <p:cBhvr>
                                        <p:cTn id="90" dur="1230" accel="100000" fill="hold">
                                          <p:stCondLst>
                                            <p:cond delay="770"/>
                                          </p:stCondLst>
                                        </p:cTn>
                                        <p:tgtEl>
                                          <p:spTgt spid="3">
                                            <p:txEl>
                                              <p:pRg st="7" end="7"/>
                                            </p:txEl>
                                          </p:spTgt>
                                        </p:tgtEl>
                                        <p:attrNameLst>
                                          <p:attrName>ppt_y</p:attrName>
                                        </p:attrNameLst>
                                      </p:cBhvr>
                                    </p:anim>
                                  </p:childTnLst>
                                </p:cTn>
                              </p:par>
                            </p:childTnLst>
                          </p:cTn>
                        </p:par>
                      </p:childTnLst>
                    </p:cTn>
                  </p:par>
                  <p:par>
                    <p:cTn id="91" fill="hold">
                      <p:stCondLst>
                        <p:cond delay="indefinite"/>
                      </p:stCondLst>
                      <p:childTnLst>
                        <p:par>
                          <p:cTn id="92" fill="hold">
                            <p:stCondLst>
                              <p:cond delay="0"/>
                            </p:stCondLst>
                            <p:childTnLst>
                              <p:par>
                                <p:cTn id="93" presetID="51" presetClass="entr" presetSubtype="0" fill="hold" nodeType="clickEffect">
                                  <p:stCondLst>
                                    <p:cond delay="0"/>
                                  </p:stCondLst>
                                  <p:childTnLst>
                                    <p:set>
                                      <p:cBhvr>
                                        <p:cTn id="94" dur="1" fill="hold">
                                          <p:stCondLst>
                                            <p:cond delay="0"/>
                                          </p:stCondLst>
                                        </p:cTn>
                                        <p:tgtEl>
                                          <p:spTgt spid="3">
                                            <p:txEl>
                                              <p:pRg st="8" end="8"/>
                                            </p:txEl>
                                          </p:spTgt>
                                        </p:tgtEl>
                                        <p:attrNameLst>
                                          <p:attrName>style.visibility</p:attrName>
                                        </p:attrNameLst>
                                      </p:cBhvr>
                                      <p:to>
                                        <p:strVal val="visible"/>
                                      </p:to>
                                    </p:set>
                                    <p:animEffect transition="in" filter="fade">
                                      <p:cBhvr>
                                        <p:cTn id="95" dur="770" decel="100000"/>
                                        <p:tgtEl>
                                          <p:spTgt spid="3">
                                            <p:txEl>
                                              <p:pRg st="8" end="8"/>
                                            </p:txEl>
                                          </p:spTgt>
                                        </p:tgtEl>
                                      </p:cBhvr>
                                    </p:animEffect>
                                    <p:animScale>
                                      <p:cBhvr>
                                        <p:cTn id="96" dur="770" decel="100000"/>
                                        <p:tgtEl>
                                          <p:spTgt spid="3">
                                            <p:txEl>
                                              <p:pRg st="8" end="8"/>
                                            </p:txEl>
                                          </p:spTgt>
                                        </p:tgtEl>
                                      </p:cBhvr>
                                      <p:from x="10000" y="10000"/>
                                      <p:to x="200000" y="450000"/>
                                    </p:animScale>
                                    <p:animScale>
                                      <p:cBhvr>
                                        <p:cTn id="97" dur="1230" accel="100000" fill="hold">
                                          <p:stCondLst>
                                            <p:cond delay="770"/>
                                          </p:stCondLst>
                                        </p:cTn>
                                        <p:tgtEl>
                                          <p:spTgt spid="3">
                                            <p:txEl>
                                              <p:pRg st="8" end="8"/>
                                            </p:txEl>
                                          </p:spTgt>
                                        </p:tgtEl>
                                      </p:cBhvr>
                                      <p:from x="200000" y="450000"/>
                                      <p:to x="100000" y="100000"/>
                                    </p:animScale>
                                    <p:set>
                                      <p:cBhvr>
                                        <p:cTn id="98" dur="770" fill="hold"/>
                                        <p:tgtEl>
                                          <p:spTgt spid="3">
                                            <p:txEl>
                                              <p:pRg st="8" end="8"/>
                                            </p:txEl>
                                          </p:spTgt>
                                        </p:tgtEl>
                                        <p:attrNameLst>
                                          <p:attrName>ppt_x</p:attrName>
                                        </p:attrNameLst>
                                      </p:cBhvr>
                                      <p:to>
                                        <p:strVal val="(0.5)"/>
                                      </p:to>
                                    </p:set>
                                    <p:anim from="(0.5)" to="(#ppt_x)" calcmode="lin" valueType="num">
                                      <p:cBhvr>
                                        <p:cTn id="99" dur="1230" accel="100000" fill="hold">
                                          <p:stCondLst>
                                            <p:cond delay="770"/>
                                          </p:stCondLst>
                                        </p:cTn>
                                        <p:tgtEl>
                                          <p:spTgt spid="3">
                                            <p:txEl>
                                              <p:pRg st="8" end="8"/>
                                            </p:txEl>
                                          </p:spTgt>
                                        </p:tgtEl>
                                        <p:attrNameLst>
                                          <p:attrName>ppt_x</p:attrName>
                                        </p:attrNameLst>
                                      </p:cBhvr>
                                    </p:anim>
                                    <p:set>
                                      <p:cBhvr>
                                        <p:cTn id="100" dur="770" fill="hold"/>
                                        <p:tgtEl>
                                          <p:spTgt spid="3">
                                            <p:txEl>
                                              <p:pRg st="8" end="8"/>
                                            </p:txEl>
                                          </p:spTgt>
                                        </p:tgtEl>
                                        <p:attrNameLst>
                                          <p:attrName>ppt_y</p:attrName>
                                        </p:attrNameLst>
                                      </p:cBhvr>
                                      <p:to>
                                        <p:strVal val="(#ppt_y+0.4)"/>
                                      </p:to>
                                    </p:set>
                                    <p:anim from="(#ppt_y+0.4)" to="(#ppt_y)" calcmode="lin" valueType="num">
                                      <p:cBhvr>
                                        <p:cTn id="101" dur="1230" accel="100000" fill="hold">
                                          <p:stCondLst>
                                            <p:cond delay="770"/>
                                          </p:stCondLst>
                                        </p:cTn>
                                        <p:tgtEl>
                                          <p:spTgt spid="3">
                                            <p:txEl>
                                              <p:pRg st="8" end="8"/>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640"/>
            <a:ext cx="7467600" cy="6669360"/>
          </a:xfrm>
        </p:spPr>
        <p:txBody>
          <a:bodyPr>
            <a:normAutofit/>
          </a:bodyPr>
          <a:lstStyle/>
          <a:p>
            <a:pPr lvl="0"/>
            <a:r>
              <a:rPr lang="de-DE" sz="3600" b="1" dirty="0" smtClean="0">
                <a:solidFill>
                  <a:srgbClr val="00B0F0"/>
                </a:solidFill>
              </a:rPr>
              <a:t>im Schlafzimmer</a:t>
            </a:r>
            <a:endParaRPr lang="ru-RU" sz="3600" dirty="0" smtClean="0">
              <a:solidFill>
                <a:srgbClr val="00B0F0"/>
              </a:solidFill>
            </a:endParaRPr>
          </a:p>
          <a:p>
            <a:pPr lvl="0"/>
            <a:r>
              <a:rPr lang="de-DE" sz="3600" b="1" dirty="0" smtClean="0">
                <a:solidFill>
                  <a:srgbClr val="FFC000"/>
                </a:solidFill>
              </a:rPr>
              <a:t>im Garten</a:t>
            </a:r>
            <a:endParaRPr lang="ru-RU" sz="3600" dirty="0" smtClean="0">
              <a:solidFill>
                <a:srgbClr val="FFC000"/>
              </a:solidFill>
            </a:endParaRPr>
          </a:p>
          <a:p>
            <a:pPr lvl="0"/>
            <a:r>
              <a:rPr lang="de-DE" sz="3600" b="1" dirty="0" smtClean="0">
                <a:solidFill>
                  <a:srgbClr val="00B0F0"/>
                </a:solidFill>
              </a:rPr>
              <a:t>in der Garage</a:t>
            </a:r>
            <a:endParaRPr lang="ru-RU" sz="3600" dirty="0" smtClean="0">
              <a:solidFill>
                <a:srgbClr val="00B0F0"/>
              </a:solidFill>
            </a:endParaRPr>
          </a:p>
          <a:p>
            <a:pPr lvl="0"/>
            <a:r>
              <a:rPr lang="de-DE" sz="3600" b="1" dirty="0" smtClean="0">
                <a:solidFill>
                  <a:srgbClr val="FFC000"/>
                </a:solidFill>
              </a:rPr>
              <a:t>im Arbeitszimmer</a:t>
            </a:r>
            <a:endParaRPr lang="ru-RU" sz="3600" dirty="0" smtClean="0">
              <a:solidFill>
                <a:srgbClr val="FFC000"/>
              </a:solidFill>
            </a:endParaRPr>
          </a:p>
          <a:p>
            <a:pPr lvl="0"/>
            <a:r>
              <a:rPr lang="de-DE" sz="3600" b="1" dirty="0" smtClean="0">
                <a:solidFill>
                  <a:srgbClr val="00B0F0"/>
                </a:solidFill>
              </a:rPr>
              <a:t>im Badezimmer</a:t>
            </a:r>
            <a:endParaRPr lang="ru-RU" sz="3600" dirty="0" smtClean="0">
              <a:solidFill>
                <a:srgbClr val="00B0F0"/>
              </a:solidFill>
            </a:endParaRPr>
          </a:p>
          <a:p>
            <a:pPr lvl="0"/>
            <a:r>
              <a:rPr lang="de-DE" sz="3600" b="1" dirty="0" smtClean="0">
                <a:solidFill>
                  <a:srgbClr val="FFC000"/>
                </a:solidFill>
              </a:rPr>
              <a:t>i</a:t>
            </a:r>
            <a:r>
              <a:rPr lang="de-DE" sz="3600" dirty="0" smtClean="0">
                <a:solidFill>
                  <a:srgbClr val="FFC000"/>
                </a:solidFill>
              </a:rPr>
              <a:t>n </a:t>
            </a:r>
            <a:r>
              <a:rPr lang="de-DE" sz="3600" b="1" dirty="0" smtClean="0">
                <a:solidFill>
                  <a:srgbClr val="FFC000"/>
                </a:solidFill>
              </a:rPr>
              <a:t>der Küche</a:t>
            </a:r>
            <a:endParaRPr lang="ru-RU" sz="3600" dirty="0" smtClean="0">
              <a:solidFill>
                <a:srgbClr val="FFC000"/>
              </a:solidFill>
            </a:endParaRPr>
          </a:p>
          <a:p>
            <a:pPr lvl="0"/>
            <a:r>
              <a:rPr lang="de-DE" sz="3600" b="1" dirty="0" smtClean="0">
                <a:solidFill>
                  <a:srgbClr val="00B0F0"/>
                </a:solidFill>
              </a:rPr>
              <a:t>in der Waschküche</a:t>
            </a:r>
            <a:endParaRPr lang="ru-RU" sz="3600" dirty="0" smtClean="0">
              <a:solidFill>
                <a:srgbClr val="00B0F0"/>
              </a:solidFill>
            </a:endParaRPr>
          </a:p>
          <a:p>
            <a:pPr lvl="0"/>
            <a:r>
              <a:rPr lang="de-DE" sz="3600" b="1" dirty="0" smtClean="0">
                <a:solidFill>
                  <a:srgbClr val="FFC000"/>
                </a:solidFill>
              </a:rPr>
              <a:t>im Esszimmer</a:t>
            </a:r>
            <a:endParaRPr lang="ru-RU" sz="3600" dirty="0" smtClean="0">
              <a:solidFill>
                <a:srgbClr val="FFC000"/>
              </a:solidFill>
            </a:endParaRPr>
          </a:p>
          <a:p>
            <a:pPr lvl="0"/>
            <a:r>
              <a:rPr lang="de-DE" sz="3600" b="1" dirty="0" smtClean="0">
                <a:solidFill>
                  <a:srgbClr val="00B0F0"/>
                </a:solidFill>
              </a:rPr>
              <a:t>auf dem Balkon</a:t>
            </a:r>
            <a:endParaRPr lang="ru-RU" sz="3600" dirty="0" smtClean="0">
              <a:solidFill>
                <a:srgbClr val="00B0F0"/>
              </a:solidFill>
            </a:endParaRPr>
          </a:p>
          <a:p>
            <a:r>
              <a:rPr lang="de-DE" sz="3600" b="1" dirty="0" smtClean="0">
                <a:solidFill>
                  <a:srgbClr val="FFC000"/>
                </a:solidFill>
              </a:rPr>
              <a:t>im Wohnzimmer</a:t>
            </a:r>
            <a:endParaRPr lang="ru-RU" sz="3600" dirty="0" smtClean="0">
              <a:solidFill>
                <a:srgbClr val="FFC000"/>
              </a:solidFill>
            </a:endParaRPr>
          </a:p>
          <a:p>
            <a:endParaRPr lang="ru-RU" dirty="0"/>
          </a:p>
        </p:txBody>
      </p:sp>
      <p:pic>
        <p:nvPicPr>
          <p:cNvPr id="4" name="Рисунок 3" descr="3.jpeg"/>
          <p:cNvPicPr>
            <a:picLocks noChangeAspect="1"/>
          </p:cNvPicPr>
          <p:nvPr/>
        </p:nvPicPr>
        <p:blipFill>
          <a:blip r:embed="rId2" cstate="print"/>
          <a:stretch>
            <a:fillRect/>
          </a:stretch>
        </p:blipFill>
        <p:spPr>
          <a:xfrm>
            <a:off x="5148064" y="332656"/>
            <a:ext cx="3672408" cy="2232248"/>
          </a:xfrm>
          <a:prstGeom prst="rect">
            <a:avLst/>
          </a:prstGeom>
        </p:spPr>
      </p:pic>
      <p:pic>
        <p:nvPicPr>
          <p:cNvPr id="5" name="Рисунок 4" descr="r.jpeg"/>
          <p:cNvPicPr>
            <a:picLocks noChangeAspect="1"/>
          </p:cNvPicPr>
          <p:nvPr/>
        </p:nvPicPr>
        <p:blipFill>
          <a:blip r:embed="rId3" cstate="print">
            <a:lum bright="-3000" contrast="26000"/>
          </a:blip>
          <a:stretch>
            <a:fillRect/>
          </a:stretch>
        </p:blipFill>
        <p:spPr>
          <a:xfrm>
            <a:off x="5148064" y="3140968"/>
            <a:ext cx="3888432" cy="31683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iterate type="lt">
                                    <p:tmPct val="5000"/>
                                  </p:iterate>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b="1"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Es gibt verschiedene Häuser.</a:t>
            </a:r>
            <a:endParaRPr lang="ru-RU"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pic>
        <p:nvPicPr>
          <p:cNvPr id="5" name="Содержимое 4" descr="haeuserformen-in-der-stadt-134860.jpg"/>
          <p:cNvPicPr>
            <a:picLocks noGrp="1" noChangeAspect="1"/>
          </p:cNvPicPr>
          <p:nvPr>
            <p:ph idx="1"/>
          </p:nvPr>
        </p:nvPicPr>
        <p:blipFill>
          <a:blip r:embed="rId2" cstate="print"/>
          <a:stretch>
            <a:fillRect/>
          </a:stretch>
        </p:blipFill>
        <p:spPr>
          <a:xfrm>
            <a:off x="467544" y="1412776"/>
            <a:ext cx="7776864" cy="525658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style.rotation</p:attrName>
                                        </p:attrNameLst>
                                      </p:cBhvr>
                                      <p:tavLst>
                                        <p:tav tm="0">
                                          <p:val>
                                            <p:fltVal val="720"/>
                                          </p:val>
                                        </p:tav>
                                        <p:tav tm="100000">
                                          <p:val>
                                            <p:fltVal val="0"/>
                                          </p:val>
                                        </p:tav>
                                      </p:tavLst>
                                    </p:anim>
                                    <p:anim calcmode="lin" valueType="num">
                                      <p:cBhvr>
                                        <p:cTn id="21" dur="2000" fill="hold"/>
                                        <p:tgtEl>
                                          <p:spTgt spid="5"/>
                                        </p:tgtEl>
                                        <p:attrNameLst>
                                          <p:attrName>ppt_h</p:attrName>
                                        </p:attrNameLst>
                                      </p:cBhvr>
                                      <p:tavLst>
                                        <p:tav tm="0">
                                          <p:val>
                                            <p:fltVal val="0"/>
                                          </p:val>
                                        </p:tav>
                                        <p:tav tm="100000">
                                          <p:val>
                                            <p:strVal val="#ppt_h"/>
                                          </p:val>
                                        </p:tav>
                                      </p:tavLst>
                                    </p:anim>
                                    <p:anim calcmode="lin" valueType="num">
                                      <p:cBhvr>
                                        <p:cTn id="22" dur="2000" fill="hold"/>
                                        <p:tgtEl>
                                          <p:spTgt spid="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143000"/>
          </a:xfrm>
        </p:spPr>
        <p:txBody>
          <a:bodyPr>
            <a:normAutofit/>
          </a:bodyPr>
          <a:lstStyle/>
          <a:p>
            <a:r>
              <a:rPr lang="en-US" b="1" dirty="0" smtClean="0">
                <a:solidFill>
                  <a:srgbClr val="FF0000"/>
                </a:solidFill>
                <a:effectLst>
                  <a:outerShdw blurRad="38100" dist="38100" dir="2700000" algn="tl">
                    <a:srgbClr val="000000">
                      <a:alpha val="43137"/>
                    </a:srgbClr>
                  </a:outerShdw>
                </a:effectLst>
              </a:rPr>
              <a:t>Die Pr</a:t>
            </a:r>
            <a:r>
              <a:rPr lang="de-DE" b="1" dirty="0" err="1" smtClean="0">
                <a:solidFill>
                  <a:srgbClr val="FF0000"/>
                </a:solidFill>
                <a:effectLst>
                  <a:outerShdw blurRad="38100" dist="38100" dir="2700000" algn="tl">
                    <a:srgbClr val="000000">
                      <a:alpha val="43137"/>
                    </a:srgbClr>
                  </a:outerShdw>
                </a:effectLst>
              </a:rPr>
              <a:t>äpositionen</a:t>
            </a:r>
            <a:r>
              <a:rPr lang="de-DE" b="1" dirty="0" smtClean="0">
                <a:solidFill>
                  <a:srgbClr val="FF0000"/>
                </a:solidFill>
                <a:effectLst>
                  <a:outerShdw blurRad="38100" dist="38100" dir="2700000" algn="tl">
                    <a:srgbClr val="000000">
                      <a:alpha val="43137"/>
                    </a:srgbClr>
                  </a:outerShdw>
                </a:effectLst>
              </a:rPr>
              <a:t> Akk. und Dativ</a:t>
            </a:r>
            <a:endParaRPr lang="ru-RU" b="1" dirty="0">
              <a:solidFill>
                <a:srgbClr val="FF0000"/>
              </a:solidFill>
              <a:effectLst>
                <a:outerShdw blurRad="38100" dist="38100" dir="2700000" algn="tl">
                  <a:srgbClr val="000000">
                    <a:alpha val="43137"/>
                  </a:srgbClr>
                </a:outerShdw>
              </a:effectLst>
            </a:endParaRPr>
          </a:p>
        </p:txBody>
      </p:sp>
      <p:graphicFrame>
        <p:nvGraphicFramePr>
          <p:cNvPr id="11" name="Содержимое 10"/>
          <p:cNvGraphicFramePr>
            <a:graphicFrameLocks noGrp="1"/>
          </p:cNvGraphicFramePr>
          <p:nvPr>
            <p:ph idx="1"/>
          </p:nvPr>
        </p:nvGraphicFramePr>
        <p:xfrm>
          <a:off x="457200" y="1124744"/>
          <a:ext cx="7467600"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de-DE" b="1" u="sng" dirty="0" smtClean="0">
                <a:solidFill>
                  <a:schemeClr val="accent2">
                    <a:lumMod val="60000"/>
                    <a:lumOff val="40000"/>
                  </a:schemeClr>
                </a:solidFill>
              </a:rPr>
              <a:t>Die Verben Akk. und Dativ.</a:t>
            </a:r>
            <a:endParaRPr lang="ru-RU" b="1" u="sng" dirty="0">
              <a:solidFill>
                <a:schemeClr val="accent2">
                  <a:lumMod val="60000"/>
                  <a:lumOff val="40000"/>
                </a:schemeClr>
              </a:solidFill>
            </a:endParaRPr>
          </a:p>
        </p:txBody>
      </p:sp>
      <p:sp>
        <p:nvSpPr>
          <p:cNvPr id="3" name="Содержимое 2"/>
          <p:cNvSpPr>
            <a:spLocks noGrp="1"/>
          </p:cNvSpPr>
          <p:nvPr>
            <p:ph idx="1"/>
          </p:nvPr>
        </p:nvSpPr>
        <p:spPr>
          <a:xfrm>
            <a:off x="457200" y="1196752"/>
            <a:ext cx="8435280" cy="5661248"/>
          </a:xfrm>
        </p:spPr>
        <p:txBody>
          <a:bodyPr>
            <a:normAutofit fontScale="92500" lnSpcReduction="20000"/>
          </a:bodyPr>
          <a:lstStyle/>
          <a:p>
            <a:pPr>
              <a:buNone/>
            </a:pPr>
            <a:r>
              <a:rPr lang="en-US" b="1" i="1" dirty="0" smtClean="0"/>
              <a:t>            </a:t>
            </a:r>
            <a:r>
              <a:rPr lang="en-US" sz="4300" b="1" i="1" dirty="0" err="1" smtClean="0">
                <a:solidFill>
                  <a:srgbClr val="0070C0"/>
                </a:solidFill>
              </a:rPr>
              <a:t>Wohin</a:t>
            </a:r>
            <a:r>
              <a:rPr lang="en-US" sz="4300" b="1" i="1" dirty="0" smtClean="0">
                <a:solidFill>
                  <a:srgbClr val="0070C0"/>
                </a:solidFill>
              </a:rPr>
              <a:t>? </a:t>
            </a:r>
            <a:r>
              <a:rPr lang="en-US" b="1" i="1" dirty="0" smtClean="0">
                <a:solidFill>
                  <a:srgbClr val="0070C0"/>
                </a:solidFill>
              </a:rPr>
              <a:t>                                </a:t>
            </a:r>
            <a:r>
              <a:rPr lang="en-US" sz="4300" b="1" i="1" dirty="0" err="1" smtClean="0">
                <a:solidFill>
                  <a:srgbClr val="0070C0"/>
                </a:solidFill>
              </a:rPr>
              <a:t>Wo</a:t>
            </a:r>
            <a:r>
              <a:rPr lang="en-US" sz="4300" b="1" i="1" dirty="0" smtClean="0">
                <a:solidFill>
                  <a:srgbClr val="0070C0"/>
                </a:solidFill>
              </a:rPr>
              <a:t>?</a:t>
            </a:r>
            <a:endParaRPr lang="ru-RU" sz="4300" b="1" dirty="0" smtClean="0">
              <a:solidFill>
                <a:srgbClr val="0070C0"/>
              </a:solidFill>
            </a:endParaRPr>
          </a:p>
          <a:p>
            <a:pPr>
              <a:buNone/>
            </a:pPr>
            <a:r>
              <a:rPr lang="en-US" b="1" dirty="0" smtClean="0"/>
              <a:t>                                                   </a:t>
            </a:r>
          </a:p>
          <a:p>
            <a:pPr>
              <a:buNone/>
            </a:pPr>
            <a:r>
              <a:rPr lang="en-US" b="1" dirty="0" smtClean="0"/>
              <a:t>                                                 </a:t>
            </a:r>
            <a:r>
              <a:rPr lang="en-US" sz="3900" b="1" i="1" dirty="0" err="1" smtClean="0">
                <a:solidFill>
                  <a:srgbClr val="FF0000"/>
                </a:solidFill>
              </a:rPr>
              <a:t>stehen</a:t>
            </a:r>
            <a:endParaRPr lang="ru-RU" sz="3900" i="1" dirty="0" smtClean="0">
              <a:solidFill>
                <a:srgbClr val="FF0000"/>
              </a:solidFill>
            </a:endParaRPr>
          </a:p>
          <a:p>
            <a:pPr>
              <a:buNone/>
            </a:pPr>
            <a:r>
              <a:rPr lang="en-US" sz="3900" b="1" i="1" dirty="0" smtClean="0">
                <a:solidFill>
                  <a:srgbClr val="FF0000"/>
                </a:solidFill>
              </a:rPr>
              <a:t>                                       </a:t>
            </a:r>
            <a:r>
              <a:rPr lang="en-US" sz="3900" b="1" i="1" dirty="0" err="1" smtClean="0">
                <a:solidFill>
                  <a:srgbClr val="FF0000"/>
                </a:solidFill>
              </a:rPr>
              <a:t>liegen</a:t>
            </a:r>
            <a:endParaRPr lang="ru-RU" sz="3900" i="1" dirty="0" smtClean="0">
              <a:solidFill>
                <a:srgbClr val="FF0000"/>
              </a:solidFill>
            </a:endParaRPr>
          </a:p>
          <a:p>
            <a:pPr>
              <a:buNone/>
            </a:pPr>
            <a:r>
              <a:rPr lang="en-US" sz="3900" b="1" i="1" dirty="0" smtClean="0">
                <a:solidFill>
                  <a:srgbClr val="FF0000"/>
                </a:solidFill>
              </a:rPr>
              <a:t>                                       </a:t>
            </a:r>
            <a:r>
              <a:rPr lang="en-US" sz="3900" b="1" i="1" dirty="0" err="1" smtClean="0">
                <a:solidFill>
                  <a:srgbClr val="FF0000"/>
                </a:solidFill>
              </a:rPr>
              <a:t>sitzen</a:t>
            </a:r>
            <a:endParaRPr lang="ru-RU" sz="3900" i="1" dirty="0" smtClean="0">
              <a:solidFill>
                <a:srgbClr val="FF0000"/>
              </a:solidFill>
            </a:endParaRPr>
          </a:p>
          <a:p>
            <a:pPr>
              <a:buNone/>
            </a:pPr>
            <a:r>
              <a:rPr lang="en-US" sz="3900" b="1" i="1" dirty="0" smtClean="0">
                <a:solidFill>
                  <a:srgbClr val="FF0000"/>
                </a:solidFill>
              </a:rPr>
              <a:t>                                       </a:t>
            </a:r>
            <a:r>
              <a:rPr lang="en-US" sz="3900" b="1" i="1" dirty="0" err="1" smtClean="0">
                <a:solidFill>
                  <a:srgbClr val="FF0000"/>
                </a:solidFill>
              </a:rPr>
              <a:t>hängen</a:t>
            </a:r>
            <a:endParaRPr lang="en-US" sz="3900" b="1" i="1" u="sng" dirty="0" smtClean="0">
              <a:solidFill>
                <a:srgbClr val="FF0000"/>
              </a:solidFill>
            </a:endParaRPr>
          </a:p>
          <a:p>
            <a:pPr>
              <a:buNone/>
            </a:pPr>
            <a:r>
              <a:rPr lang="en-US" sz="3900" b="1" i="1" dirty="0" err="1" smtClean="0">
                <a:solidFill>
                  <a:srgbClr val="00B050"/>
                </a:solidFill>
              </a:rPr>
              <a:t>stellen</a:t>
            </a:r>
            <a:endParaRPr lang="ru-RU" sz="3900" b="1" i="1" dirty="0" smtClean="0">
              <a:solidFill>
                <a:srgbClr val="00B050"/>
              </a:solidFill>
            </a:endParaRPr>
          </a:p>
          <a:p>
            <a:pPr>
              <a:buNone/>
            </a:pPr>
            <a:r>
              <a:rPr lang="en-US" sz="3900" b="1" i="1" dirty="0" err="1" smtClean="0">
                <a:solidFill>
                  <a:srgbClr val="00B050"/>
                </a:solidFill>
              </a:rPr>
              <a:t>legen</a:t>
            </a:r>
            <a:r>
              <a:rPr lang="en-US" sz="3900" b="1" i="1" dirty="0" smtClean="0">
                <a:solidFill>
                  <a:srgbClr val="00B050"/>
                </a:solidFill>
              </a:rPr>
              <a:t>     </a:t>
            </a:r>
            <a:endParaRPr lang="ru-RU" sz="3900" b="1" i="1" dirty="0" smtClean="0">
              <a:solidFill>
                <a:srgbClr val="00B050"/>
              </a:solidFill>
            </a:endParaRPr>
          </a:p>
          <a:p>
            <a:pPr>
              <a:buNone/>
            </a:pPr>
            <a:r>
              <a:rPr lang="en-US" sz="3900" b="1" i="1" dirty="0" err="1" smtClean="0">
                <a:solidFill>
                  <a:srgbClr val="00B050"/>
                </a:solidFill>
              </a:rPr>
              <a:t>setzen</a:t>
            </a:r>
            <a:endParaRPr lang="ru-RU" sz="3900" b="1" i="1" dirty="0" smtClean="0">
              <a:solidFill>
                <a:srgbClr val="00B050"/>
              </a:solidFill>
            </a:endParaRPr>
          </a:p>
          <a:p>
            <a:pPr>
              <a:buNone/>
            </a:pPr>
            <a:r>
              <a:rPr lang="en-US" sz="3900" b="1" i="1" dirty="0" err="1" smtClean="0">
                <a:solidFill>
                  <a:srgbClr val="00B050"/>
                </a:solidFill>
              </a:rPr>
              <a:t>hängen</a:t>
            </a:r>
            <a:endParaRPr lang="ru-RU" sz="3900" b="1" i="1" dirty="0" smtClean="0">
              <a:solidFill>
                <a:srgbClr val="00B050"/>
              </a:solidFill>
            </a:endParaRPr>
          </a:p>
          <a:p>
            <a:endParaRPr lang="ru-RU" dirty="0"/>
          </a:p>
        </p:txBody>
      </p:sp>
      <p:pic>
        <p:nvPicPr>
          <p:cNvPr id="1026" name="Picture 2"/>
          <p:cNvPicPr>
            <a:picLocks noChangeAspect="1" noChangeArrowheads="1"/>
          </p:cNvPicPr>
          <p:nvPr/>
        </p:nvPicPr>
        <p:blipFill>
          <a:blip r:embed="rId2" cstate="print">
            <a:lum bright="-12000" contrast="52000"/>
          </a:blip>
          <a:srcRect/>
          <a:stretch>
            <a:fillRect/>
          </a:stretch>
        </p:blipFill>
        <p:spPr bwMode="auto">
          <a:xfrm>
            <a:off x="755576" y="2060848"/>
            <a:ext cx="1655514" cy="1728589"/>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3707904" y="4509120"/>
            <a:ext cx="3168426" cy="1728192"/>
          </a:xfrm>
          <a:prstGeom prst="rect">
            <a:avLst/>
          </a:prstGeom>
          <a:blipFill>
            <a:blip r:embed="rId4" cstate="print"/>
            <a:tile tx="0" ty="0" sx="100000" sy="100000" flip="none" algn="tl"/>
          </a:blipFill>
          <a:ln w="9525">
            <a:noFill/>
            <a:miter lim="800000"/>
            <a:headEnd/>
            <a:tailEnd/>
          </a:ln>
          <a:effectLst>
            <a:outerShdw blurRad="50800" dist="50800" dir="5400000" sx="1000" sy="1000" algn="ctr" rotWithShape="0">
              <a:srgbClr val="000000"/>
            </a:outerShdw>
          </a:effectLst>
        </p:spPr>
      </p:pic>
      <p:pic>
        <p:nvPicPr>
          <p:cNvPr id="1029" name="Picture 5"/>
          <p:cNvPicPr>
            <a:picLocks noChangeAspect="1" noChangeArrowheads="1"/>
          </p:cNvPicPr>
          <p:nvPr/>
        </p:nvPicPr>
        <p:blipFill>
          <a:blip r:embed="rId5" cstate="print">
            <a:lum bright="4000"/>
          </a:blip>
          <a:srcRect/>
          <a:stretch>
            <a:fillRect/>
          </a:stretch>
        </p:blipFill>
        <p:spPr bwMode="auto">
          <a:xfrm>
            <a:off x="3275856" y="2060848"/>
            <a:ext cx="1656184" cy="172819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blinds(horizontal)">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blinds(horizontal)">
                                      <p:cBhvr>
                                        <p:cTn id="24" dur="500"/>
                                        <p:tgtEl>
                                          <p:spTgt spid="1029"/>
                                        </p:tgtEl>
                                      </p:cBhvr>
                                    </p:animEffect>
                                  </p:childTnLst>
                                </p:cTn>
                              </p:par>
                            </p:childTnLst>
                          </p:cTn>
                        </p:par>
                      </p:childTnLst>
                    </p:cTn>
                  </p:par>
                  <p:par>
                    <p:cTn id="25" fill="hold">
                      <p:stCondLst>
                        <p:cond delay="indefinite"/>
                      </p:stCondLst>
                      <p:childTnLst>
                        <p:par>
                          <p:cTn id="26" fill="hold">
                            <p:stCondLst>
                              <p:cond delay="0"/>
                            </p:stCondLst>
                            <p:childTnLst>
                              <p:par>
                                <p:cTn id="27" presetID="35" presetClass="entr" presetSubtype="0" fill="hold" nodeType="click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fade">
                                      <p:cBhvr>
                                        <p:cTn id="29" dur="2000"/>
                                        <p:tgtEl>
                                          <p:spTgt spid="1028"/>
                                        </p:tgtEl>
                                      </p:cBhvr>
                                    </p:animEffect>
                                    <p:anim calcmode="lin" valueType="num">
                                      <p:cBhvr>
                                        <p:cTn id="30" dur="2000" fill="hold"/>
                                        <p:tgtEl>
                                          <p:spTgt spid="1028"/>
                                        </p:tgtEl>
                                        <p:attrNameLst>
                                          <p:attrName>style.rotation</p:attrName>
                                        </p:attrNameLst>
                                      </p:cBhvr>
                                      <p:tavLst>
                                        <p:tav tm="0">
                                          <p:val>
                                            <p:fltVal val="720"/>
                                          </p:val>
                                        </p:tav>
                                        <p:tav tm="100000">
                                          <p:val>
                                            <p:fltVal val="0"/>
                                          </p:val>
                                        </p:tav>
                                      </p:tavLst>
                                    </p:anim>
                                    <p:anim calcmode="lin" valueType="num">
                                      <p:cBhvr>
                                        <p:cTn id="31" dur="2000" fill="hold"/>
                                        <p:tgtEl>
                                          <p:spTgt spid="1028"/>
                                        </p:tgtEl>
                                        <p:attrNameLst>
                                          <p:attrName>ppt_h</p:attrName>
                                        </p:attrNameLst>
                                      </p:cBhvr>
                                      <p:tavLst>
                                        <p:tav tm="0">
                                          <p:val>
                                            <p:fltVal val="0"/>
                                          </p:val>
                                        </p:tav>
                                        <p:tav tm="100000">
                                          <p:val>
                                            <p:strVal val="#ppt_h"/>
                                          </p:val>
                                        </p:tav>
                                      </p:tavLst>
                                    </p:anim>
                                    <p:anim calcmode="lin" valueType="num">
                                      <p:cBhvr>
                                        <p:cTn id="32" dur="2000" fill="hold"/>
                                        <p:tgtEl>
                                          <p:spTgt spid="102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de-DE" dirty="0" smtClean="0"/>
              <a:t>               </a:t>
            </a:r>
            <a:r>
              <a:rPr lang="de-DE" sz="7200" dirty="0" smtClean="0">
                <a:solidFill>
                  <a:srgbClr val="FFFF00"/>
                </a:solidFill>
              </a:rPr>
              <a:t>Übersetzt!!!</a:t>
            </a:r>
            <a:endParaRPr lang="ru-RU" sz="7200" dirty="0">
              <a:solidFill>
                <a:srgbClr val="FFFF00"/>
              </a:solidFill>
            </a:endParaRPr>
          </a:p>
        </p:txBody>
      </p:sp>
      <p:sp>
        <p:nvSpPr>
          <p:cNvPr id="3" name="Содержимое 2"/>
          <p:cNvSpPr>
            <a:spLocks noGrp="1"/>
          </p:cNvSpPr>
          <p:nvPr>
            <p:ph idx="1"/>
          </p:nvPr>
        </p:nvSpPr>
        <p:spPr/>
        <p:txBody>
          <a:bodyPr>
            <a:noAutofit/>
          </a:bodyPr>
          <a:lstStyle/>
          <a:p>
            <a:r>
              <a:rPr lang="uk-UA" sz="4400" b="1" dirty="0" smtClean="0">
                <a:solidFill>
                  <a:srgbClr val="00B0F0"/>
                </a:solidFill>
              </a:rPr>
              <a:t>Стояти біля вікна.</a:t>
            </a:r>
          </a:p>
          <a:p>
            <a:r>
              <a:rPr lang="uk-UA" sz="4400" b="1" dirty="0" smtClean="0">
                <a:solidFill>
                  <a:srgbClr val="00B0F0"/>
                </a:solidFill>
              </a:rPr>
              <a:t>Ставити в холодильник.</a:t>
            </a:r>
          </a:p>
          <a:p>
            <a:r>
              <a:rPr lang="uk-UA" sz="4400" b="1" dirty="0" smtClean="0">
                <a:solidFill>
                  <a:srgbClr val="00B0F0"/>
                </a:solidFill>
              </a:rPr>
              <a:t>Лежати на столі.</a:t>
            </a:r>
          </a:p>
          <a:p>
            <a:r>
              <a:rPr lang="uk-UA" sz="4400" b="1" dirty="0" smtClean="0">
                <a:solidFill>
                  <a:srgbClr val="00B0F0"/>
                </a:solidFill>
              </a:rPr>
              <a:t>Ложити на стіл.</a:t>
            </a:r>
          </a:p>
          <a:p>
            <a:r>
              <a:rPr lang="uk-UA" sz="4400" b="1" dirty="0" smtClean="0">
                <a:solidFill>
                  <a:srgbClr val="00B0F0"/>
                </a:solidFill>
              </a:rPr>
              <a:t>Сидіти на кріслі.</a:t>
            </a:r>
          </a:p>
          <a:p>
            <a:r>
              <a:rPr lang="uk-UA" sz="4400" b="1" dirty="0" smtClean="0">
                <a:solidFill>
                  <a:srgbClr val="00B0F0"/>
                </a:solidFill>
              </a:rPr>
              <a:t>Сідати в крісло </a:t>
            </a:r>
            <a:endParaRPr lang="ru-RU" sz="4400" b="1" dirty="0">
              <a:solidFill>
                <a:srgbClr val="00B0F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4"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80">
                                          <p:stCondLst>
                                            <p:cond delay="0"/>
                                          </p:stCondLst>
                                        </p:cTn>
                                        <p:tgtEl>
                                          <p:spTgt spid="3">
                                            <p:txEl>
                                              <p:pRg st="2" end="2"/>
                                            </p:txEl>
                                          </p:spTgt>
                                        </p:tgtEl>
                                      </p:cBhvr>
                                    </p:animEffect>
                                    <p:anim calcmode="lin" valueType="num">
                                      <p:cBhvr>
                                        <p:cTn id="2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2" end="2"/>
                                            </p:txEl>
                                          </p:spTgt>
                                        </p:tgtEl>
                                      </p:cBhvr>
                                      <p:to x="100000" y="60000"/>
                                    </p:animScale>
                                    <p:animScale>
                                      <p:cBhvr>
                                        <p:cTn id="28" dur="166" decel="50000">
                                          <p:stCondLst>
                                            <p:cond delay="676"/>
                                          </p:stCondLst>
                                        </p:cTn>
                                        <p:tgtEl>
                                          <p:spTgt spid="3">
                                            <p:txEl>
                                              <p:pRg st="2" end="2"/>
                                            </p:txEl>
                                          </p:spTgt>
                                        </p:tgtEl>
                                      </p:cBhvr>
                                      <p:to x="100000" y="100000"/>
                                    </p:animScale>
                                    <p:animScale>
                                      <p:cBhvr>
                                        <p:cTn id="29" dur="26">
                                          <p:stCondLst>
                                            <p:cond delay="1312"/>
                                          </p:stCondLst>
                                        </p:cTn>
                                        <p:tgtEl>
                                          <p:spTgt spid="3">
                                            <p:txEl>
                                              <p:pRg st="2" end="2"/>
                                            </p:txEl>
                                          </p:spTgt>
                                        </p:tgtEl>
                                      </p:cBhvr>
                                      <p:to x="100000" y="80000"/>
                                    </p:animScale>
                                    <p:animScale>
                                      <p:cBhvr>
                                        <p:cTn id="30" dur="166" decel="50000">
                                          <p:stCondLst>
                                            <p:cond delay="1338"/>
                                          </p:stCondLst>
                                        </p:cTn>
                                        <p:tgtEl>
                                          <p:spTgt spid="3">
                                            <p:txEl>
                                              <p:pRg st="2" end="2"/>
                                            </p:txEl>
                                          </p:spTgt>
                                        </p:tgtEl>
                                      </p:cBhvr>
                                      <p:to x="100000" y="100000"/>
                                    </p:animScale>
                                    <p:animScale>
                                      <p:cBhvr>
                                        <p:cTn id="31" dur="26">
                                          <p:stCondLst>
                                            <p:cond delay="1642"/>
                                          </p:stCondLst>
                                        </p:cTn>
                                        <p:tgtEl>
                                          <p:spTgt spid="3">
                                            <p:txEl>
                                              <p:pRg st="2" end="2"/>
                                            </p:txEl>
                                          </p:spTgt>
                                        </p:tgtEl>
                                      </p:cBhvr>
                                      <p:to x="100000" y="90000"/>
                                    </p:animScale>
                                    <p:animScale>
                                      <p:cBhvr>
                                        <p:cTn id="32" dur="166" decel="50000">
                                          <p:stCondLst>
                                            <p:cond delay="1668"/>
                                          </p:stCondLst>
                                        </p:cTn>
                                        <p:tgtEl>
                                          <p:spTgt spid="3">
                                            <p:txEl>
                                              <p:pRg st="2" end="2"/>
                                            </p:txEl>
                                          </p:spTgt>
                                        </p:tgtEl>
                                      </p:cBhvr>
                                      <p:to x="100000" y="100000"/>
                                    </p:animScale>
                                    <p:animScale>
                                      <p:cBhvr>
                                        <p:cTn id="33" dur="26">
                                          <p:stCondLst>
                                            <p:cond delay="1808"/>
                                          </p:stCondLst>
                                        </p:cTn>
                                        <p:tgtEl>
                                          <p:spTgt spid="3">
                                            <p:txEl>
                                              <p:pRg st="2" end="2"/>
                                            </p:txEl>
                                          </p:spTgt>
                                        </p:tgtEl>
                                      </p:cBhvr>
                                      <p:to x="100000" y="95000"/>
                                    </p:animScale>
                                    <p:animScale>
                                      <p:cBhvr>
                                        <p:cTn id="34" dur="166" decel="50000">
                                          <p:stCondLst>
                                            <p:cond delay="1834"/>
                                          </p:stCondLst>
                                        </p:cTn>
                                        <p:tgtEl>
                                          <p:spTgt spid="3">
                                            <p:txEl>
                                              <p:pRg st="2" end="2"/>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 calcmode="lin" valueType="num">
                                      <p:cBhvr additive="base">
                                        <p:cTn id="5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0"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Effect transition="in" filter="fade">
                                      <p:cBhvr>
                                        <p:cTn id="63" dur="800" decel="100000"/>
                                        <p:tgtEl>
                                          <p:spTgt spid="3">
                                            <p:txEl>
                                              <p:pRg st="5" end="5"/>
                                            </p:txEl>
                                          </p:spTgt>
                                        </p:tgtEl>
                                      </p:cBhvr>
                                    </p:animEffect>
                                    <p:anim calcmode="lin" valueType="num">
                                      <p:cBhvr>
                                        <p:cTn id="64" dur="800" decel="100000" fill="hold"/>
                                        <p:tgtEl>
                                          <p:spTgt spid="3">
                                            <p:txEl>
                                              <p:pRg st="5" end="5"/>
                                            </p:txEl>
                                          </p:spTgt>
                                        </p:tgtEl>
                                        <p:attrNameLst>
                                          <p:attrName>style.rotation</p:attrName>
                                        </p:attrNameLst>
                                      </p:cBhvr>
                                      <p:tavLst>
                                        <p:tav tm="0">
                                          <p:val>
                                            <p:fltVal val="-90"/>
                                          </p:val>
                                        </p:tav>
                                        <p:tav tm="100000">
                                          <p:val>
                                            <p:fltVal val="0"/>
                                          </p:val>
                                        </p:tav>
                                      </p:tavLst>
                                    </p:anim>
                                    <p:anim calcmode="lin" valueType="num">
                                      <p:cBhvr>
                                        <p:cTn id="65" dur="800" decel="100000" fill="hold"/>
                                        <p:tgtEl>
                                          <p:spTgt spid="3">
                                            <p:txEl>
                                              <p:pRg st="5" end="5"/>
                                            </p:txEl>
                                          </p:spTgt>
                                        </p:tgtEl>
                                        <p:attrNameLst>
                                          <p:attrName>ppt_x</p:attrName>
                                        </p:attrNameLst>
                                      </p:cBhvr>
                                      <p:tavLst>
                                        <p:tav tm="0">
                                          <p:val>
                                            <p:strVal val="#ppt_x+0.4"/>
                                          </p:val>
                                        </p:tav>
                                        <p:tav tm="100000">
                                          <p:val>
                                            <p:strVal val="#ppt_x-0.05"/>
                                          </p:val>
                                        </p:tav>
                                      </p:tavLst>
                                    </p:anim>
                                    <p:anim calcmode="lin" valueType="num">
                                      <p:cBhvr>
                                        <p:cTn id="66" dur="800" decel="100000" fill="hold"/>
                                        <p:tgtEl>
                                          <p:spTgt spid="3">
                                            <p:txEl>
                                              <p:pRg st="5" end="5"/>
                                            </p:txEl>
                                          </p:spTgt>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
                                            <p:txEl>
                                              <p:pRg st="5" end="5"/>
                                            </p:txEl>
                                          </p:spTgt>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
                                            <p:txEl>
                                              <p:pRg st="5" end="5"/>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354162"/>
          </a:xfrm>
        </p:spPr>
        <p:txBody>
          <a:bodyPr>
            <a:normAutofit fontScale="90000"/>
          </a:bodyPr>
          <a:lstStyle/>
          <a:p>
            <a:r>
              <a:rPr lang="de-DE" dirty="0" smtClean="0"/>
              <a:t>   </a:t>
            </a:r>
            <a:r>
              <a:rPr lang="de-DE" sz="5300" b="1" u="sng" dirty="0" smtClean="0">
                <a:solidFill>
                  <a:srgbClr val="FF0000"/>
                </a:solidFill>
              </a:rPr>
              <a:t>Beschreibt Marias Zimmer.</a:t>
            </a:r>
            <a:br>
              <a:rPr lang="de-DE" sz="5300" b="1" u="sng" dirty="0" smtClean="0">
                <a:solidFill>
                  <a:srgbClr val="FF0000"/>
                </a:solidFill>
              </a:rPr>
            </a:br>
            <a:endParaRPr lang="ru-RU" sz="5300" b="1" u="sng" dirty="0">
              <a:solidFill>
                <a:srgbClr val="FF0000"/>
              </a:solidFill>
            </a:endParaRPr>
          </a:p>
        </p:txBody>
      </p:sp>
      <p:sp>
        <p:nvSpPr>
          <p:cNvPr id="3" name="Содержимое 2"/>
          <p:cNvSpPr>
            <a:spLocks noGrp="1"/>
          </p:cNvSpPr>
          <p:nvPr>
            <p:ph idx="1"/>
          </p:nvPr>
        </p:nvSpPr>
        <p:spPr/>
        <p:txBody>
          <a:bodyPr>
            <a:noAutofit/>
          </a:bodyPr>
          <a:lstStyle/>
          <a:p>
            <a:r>
              <a:rPr lang="de-DE" sz="3600" dirty="0" smtClean="0">
                <a:solidFill>
                  <a:srgbClr val="FFFF00"/>
                </a:solidFill>
              </a:rPr>
              <a:t>Der Tisch steht…</a:t>
            </a:r>
          </a:p>
          <a:p>
            <a:r>
              <a:rPr lang="de-DE" sz="3600" dirty="0" smtClean="0">
                <a:solidFill>
                  <a:srgbClr val="FFFF00"/>
                </a:solidFill>
              </a:rPr>
              <a:t>Der Vorgang hängt …</a:t>
            </a:r>
          </a:p>
          <a:p>
            <a:r>
              <a:rPr lang="de-DE" sz="3600" dirty="0" smtClean="0">
                <a:solidFill>
                  <a:srgbClr val="FFFF00"/>
                </a:solidFill>
              </a:rPr>
              <a:t>Der Stuhl steht…</a:t>
            </a:r>
          </a:p>
          <a:p>
            <a:r>
              <a:rPr lang="de-DE" sz="3600" dirty="0" smtClean="0">
                <a:solidFill>
                  <a:srgbClr val="FFFF00"/>
                </a:solidFill>
              </a:rPr>
              <a:t>Der Schrank ist…</a:t>
            </a:r>
          </a:p>
          <a:p>
            <a:r>
              <a:rPr lang="de-DE" sz="3600" dirty="0" smtClean="0">
                <a:solidFill>
                  <a:srgbClr val="FFFF00"/>
                </a:solidFill>
              </a:rPr>
              <a:t>Der Ball ist…</a:t>
            </a:r>
          </a:p>
          <a:p>
            <a:r>
              <a:rPr lang="de-DE" sz="3600" dirty="0" smtClean="0">
                <a:solidFill>
                  <a:srgbClr val="FFFF00"/>
                </a:solidFill>
              </a:rPr>
              <a:t>Die Puppe sitzt…</a:t>
            </a:r>
          </a:p>
          <a:p>
            <a:r>
              <a:rPr lang="de-DE" sz="3600" dirty="0" smtClean="0">
                <a:solidFill>
                  <a:srgbClr val="FFFF00"/>
                </a:solidFill>
              </a:rPr>
              <a:t>Die Schultasche steht…</a:t>
            </a:r>
          </a:p>
        </p:txBody>
      </p:sp>
      <p:pic>
        <p:nvPicPr>
          <p:cNvPr id="4" name="Рисунок 3" descr="house_off.gif"/>
          <p:cNvPicPr>
            <a:picLocks noChangeAspect="1"/>
          </p:cNvPicPr>
          <p:nvPr/>
        </p:nvPicPr>
        <p:blipFill>
          <a:blip r:embed="rId2" cstate="print"/>
          <a:stretch>
            <a:fillRect/>
          </a:stretch>
        </p:blipFill>
        <p:spPr>
          <a:xfrm>
            <a:off x="4876550" y="1340768"/>
            <a:ext cx="4057900" cy="432047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332656"/>
            <a:ext cx="6480048" cy="2952328"/>
          </a:xfrm>
        </p:spPr>
        <p:txBody>
          <a:bodyPr>
            <a:normAutofit fontScale="90000"/>
          </a:bodyPr>
          <a:lstStyle/>
          <a:p>
            <a:pPr algn="l"/>
            <a:r>
              <a:rPr lang="uk-UA" dirty="0" smtClean="0"/>
              <a:t>        </a:t>
            </a:r>
            <a:r>
              <a:rPr lang="de-DE" sz="5400" i="1" u="sng" dirty="0" smtClean="0">
                <a:solidFill>
                  <a:srgbClr val="FFFF00"/>
                </a:solidFill>
              </a:rPr>
              <a:t>Hörverstehen</a:t>
            </a:r>
            <a:r>
              <a:rPr lang="de-DE" sz="5400" i="1" u="sng" dirty="0" smtClean="0">
                <a:solidFill>
                  <a:srgbClr val="FFFF00"/>
                </a:solidFill>
              </a:rPr>
              <a:t/>
            </a:r>
            <a:br>
              <a:rPr lang="de-DE" sz="5400" i="1" u="sng" dirty="0" smtClean="0">
                <a:solidFill>
                  <a:srgbClr val="FFFF00"/>
                </a:solidFill>
              </a:rPr>
            </a:br>
            <a:r>
              <a:rPr lang="uk-UA" dirty="0" smtClean="0"/>
              <a:t> </a:t>
            </a:r>
            <a:r>
              <a:rPr lang="de-DE" dirty="0" smtClean="0"/>
              <a:t>Hört den </a:t>
            </a:r>
            <a:r>
              <a:rPr lang="de-DE" dirty="0" err="1" smtClean="0"/>
              <a:t>text</a:t>
            </a:r>
            <a:r>
              <a:rPr lang="de-DE" dirty="0" smtClean="0"/>
              <a:t>! Macht</a:t>
            </a:r>
            <a:br>
              <a:rPr lang="de-DE" dirty="0" smtClean="0"/>
            </a:br>
            <a:r>
              <a:rPr lang="de-DE" dirty="0" smtClean="0"/>
              <a:t> DIE Aufgaben zum Text!</a:t>
            </a:r>
            <a:br>
              <a:rPr lang="de-DE" dirty="0" smtClean="0"/>
            </a:br>
            <a:r>
              <a:rPr lang="de-DE" dirty="0" smtClean="0"/>
              <a:t/>
            </a:r>
            <a:br>
              <a:rPr lang="de-DE" dirty="0" smtClean="0"/>
            </a:br>
            <a:endParaRPr lang="ru-RU" dirty="0"/>
          </a:p>
        </p:txBody>
      </p:sp>
      <p:sp>
        <p:nvSpPr>
          <p:cNvPr id="3" name="Подзаголовок 2"/>
          <p:cNvSpPr>
            <a:spLocks noGrp="1"/>
          </p:cNvSpPr>
          <p:nvPr>
            <p:ph type="subTitle" idx="1"/>
          </p:nvPr>
        </p:nvSpPr>
        <p:spPr>
          <a:xfrm>
            <a:off x="251520" y="2060848"/>
            <a:ext cx="7235294" cy="5112568"/>
          </a:xfrm>
        </p:spPr>
        <p:txBody>
          <a:bodyPr>
            <a:normAutofit/>
          </a:bodyPr>
          <a:lstStyle/>
          <a:p>
            <a:pPr algn="ctr"/>
            <a:r>
              <a:rPr lang="de-DE" dirty="0" smtClean="0"/>
              <a:t>  </a:t>
            </a:r>
            <a:r>
              <a:rPr lang="de-DE" sz="2400" b="1" dirty="0" smtClean="0">
                <a:solidFill>
                  <a:srgbClr val="FF0000"/>
                </a:solidFill>
              </a:rPr>
              <a:t>Das </a:t>
            </a:r>
            <a:r>
              <a:rPr lang="de-DE" sz="2400" b="1" dirty="0" smtClean="0">
                <a:solidFill>
                  <a:srgbClr val="FF0000"/>
                </a:solidFill>
              </a:rPr>
              <a:t>neue Haus.</a:t>
            </a:r>
            <a:endParaRPr lang="ru-RU" sz="2400" b="1" dirty="0" smtClean="0">
              <a:solidFill>
                <a:srgbClr val="FF0000"/>
              </a:solidFill>
            </a:endParaRPr>
          </a:p>
          <a:p>
            <a:pPr algn="l"/>
            <a:r>
              <a:rPr lang="de-DE" sz="2400" dirty="0" smtClean="0">
                <a:solidFill>
                  <a:srgbClr val="FFFF00"/>
                </a:solidFill>
                <a:effectLst>
                  <a:outerShdw blurRad="38100" dist="38100" dir="2700000" algn="tl">
                    <a:srgbClr val="000000">
                      <a:alpha val="43137"/>
                    </a:srgbClr>
                  </a:outerShdw>
                </a:effectLst>
              </a:rPr>
              <a:t>Hallo! Ich heiße Tim. Ich wohne im </a:t>
            </a:r>
            <a:r>
              <a:rPr lang="de-DE" sz="2400" dirty="0" smtClean="0">
                <a:solidFill>
                  <a:srgbClr val="FFFF00"/>
                </a:solidFill>
                <a:effectLst>
                  <a:outerShdw blurRad="38100" dist="38100" dir="2700000" algn="tl">
                    <a:srgbClr val="000000">
                      <a:alpha val="43137"/>
                    </a:srgbClr>
                  </a:outerShdw>
                </a:effectLst>
              </a:rPr>
              <a:t>Haus. Das </a:t>
            </a:r>
            <a:r>
              <a:rPr lang="de-DE" sz="2400" dirty="0" smtClean="0">
                <a:solidFill>
                  <a:srgbClr val="FFFF00"/>
                </a:solidFill>
                <a:effectLst>
                  <a:outerShdw blurRad="38100" dist="38100" dir="2700000" algn="tl">
                    <a:srgbClr val="000000">
                      <a:alpha val="43137"/>
                    </a:srgbClr>
                  </a:outerShdw>
                </a:effectLst>
              </a:rPr>
              <a:t>ist ein Einfamilienhaus. Es ist </a:t>
            </a:r>
            <a:r>
              <a:rPr lang="de-DE" sz="2400" dirty="0" smtClean="0">
                <a:solidFill>
                  <a:srgbClr val="FFFF00"/>
                </a:solidFill>
                <a:effectLst>
                  <a:outerShdw blurRad="38100" dist="38100" dir="2700000" algn="tl">
                    <a:srgbClr val="000000">
                      <a:alpha val="43137"/>
                    </a:srgbClr>
                  </a:outerShdw>
                </a:effectLst>
              </a:rPr>
              <a:t>groß. Das </a:t>
            </a:r>
            <a:r>
              <a:rPr lang="de-DE" sz="2400" dirty="0" smtClean="0">
                <a:solidFill>
                  <a:srgbClr val="FFFF00"/>
                </a:solidFill>
                <a:effectLst>
                  <a:outerShdw blurRad="38100" dist="38100" dir="2700000" algn="tl">
                    <a:srgbClr val="000000">
                      <a:alpha val="43137"/>
                    </a:srgbClr>
                  </a:outerShdw>
                </a:effectLst>
              </a:rPr>
              <a:t>Haus hat einen Keller und eine </a:t>
            </a:r>
            <a:r>
              <a:rPr lang="de-DE" sz="2400" dirty="0" smtClean="0">
                <a:solidFill>
                  <a:srgbClr val="FFFF00"/>
                </a:solidFill>
                <a:effectLst>
                  <a:outerShdw blurRad="38100" dist="38100" dir="2700000" algn="tl">
                    <a:srgbClr val="000000">
                      <a:alpha val="43137"/>
                    </a:srgbClr>
                  </a:outerShdw>
                </a:effectLst>
              </a:rPr>
              <a:t>Terrasse. Neben </a:t>
            </a:r>
            <a:r>
              <a:rPr lang="de-DE" sz="2400" dirty="0" smtClean="0">
                <a:solidFill>
                  <a:srgbClr val="FFFF00"/>
                </a:solidFill>
                <a:effectLst>
                  <a:outerShdw blurRad="38100" dist="38100" dir="2700000" algn="tl">
                    <a:srgbClr val="000000">
                      <a:alpha val="43137"/>
                    </a:srgbClr>
                  </a:outerShdw>
                </a:effectLst>
              </a:rPr>
              <a:t>dem Haus ist ein großer Garten. Im Garten picknicken wir oft. Es gibt auch eine Garage .Das Haus hat viele Zimmer. Das sind das Wohnzimmer, das Arbeitszimmer, die Küche und das Esszimmer. Hier ist auch das Badezimmer. Im ersten Stock sind das Gästezimmer, das Schlafzimmer für meine Eltern, mein Zimmer und das Zimmer des Bruders. Mein Haus ist das beste.</a:t>
            </a:r>
            <a:endParaRPr lang="ru-RU" sz="2400" dirty="0" smtClean="0">
              <a:solidFill>
                <a:srgbClr val="FFFF00"/>
              </a:solidFill>
              <a:effectLst>
                <a:outerShdw blurRad="38100" dist="38100" dir="2700000" algn="tl">
                  <a:srgbClr val="000000">
                    <a:alpha val="43137"/>
                  </a:srgbClr>
                </a:outerShdw>
              </a:effectLst>
            </a:endParaRPr>
          </a:p>
          <a:p>
            <a:pPr algn="l"/>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340768"/>
            <a:ext cx="7467600" cy="4785395"/>
          </a:xfrm>
        </p:spPr>
        <p:txBody>
          <a:bodyPr>
            <a:noAutofit/>
          </a:bodyPr>
          <a:lstStyle/>
          <a:p>
            <a:r>
              <a:rPr lang="de-DE" sz="4800" dirty="0" smtClean="0">
                <a:solidFill>
                  <a:srgbClr val="C00000"/>
                </a:solidFill>
              </a:rPr>
              <a:t>Die heutige Stunde war sehr interessant.</a:t>
            </a:r>
          </a:p>
          <a:p>
            <a:r>
              <a:rPr lang="de-DE" sz="4800" dirty="0" smtClean="0">
                <a:solidFill>
                  <a:srgbClr val="C00000"/>
                </a:solidFill>
              </a:rPr>
              <a:t>Ihr habt sehr gut gearbeitet.</a:t>
            </a:r>
          </a:p>
          <a:p>
            <a:r>
              <a:rPr lang="de-DE" sz="4800" dirty="0" smtClean="0">
                <a:solidFill>
                  <a:srgbClr val="C00000"/>
                </a:solidFill>
              </a:rPr>
              <a:t>Hat die Stunde euch gefallen?</a:t>
            </a:r>
          </a:p>
          <a:p>
            <a:r>
              <a:rPr lang="de-DE" sz="4800" dirty="0" smtClean="0">
                <a:solidFill>
                  <a:srgbClr val="C00000"/>
                </a:solidFill>
              </a:rPr>
              <a:t>Eure Noten sind…….</a:t>
            </a:r>
            <a:endParaRPr lang="ru-RU" sz="4800" dirty="0">
              <a:solidFill>
                <a:srgbClr val="C00000"/>
              </a:solidFill>
            </a:endParaRPr>
          </a:p>
        </p:txBody>
      </p:sp>
      <p:sp>
        <p:nvSpPr>
          <p:cNvPr id="5" name="Прямоугольник 4"/>
          <p:cNvSpPr/>
          <p:nvPr/>
        </p:nvSpPr>
        <p:spPr>
          <a:xfrm>
            <a:off x="683568" y="188640"/>
            <a:ext cx="7488832"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e-DE"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Zusammenfassung</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800" decel="100000"/>
                                        <p:tgtEl>
                                          <p:spTgt spid="3">
                                            <p:txEl>
                                              <p:pRg st="0" end="0"/>
                                            </p:txEl>
                                          </p:spTgt>
                                        </p:tgtEl>
                                      </p:cBhvr>
                                    </p:animEffect>
                                    <p:anim calcmode="lin" valueType="num">
                                      <p:cBhvr>
                                        <p:cTn id="8" dur="800" decel="100000" fill="hold"/>
                                        <p:tgtEl>
                                          <p:spTgt spid="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800" decel="100000"/>
                                        <p:tgtEl>
                                          <p:spTgt spid="3">
                                            <p:txEl>
                                              <p:pRg st="1" end="1"/>
                                            </p:txEl>
                                          </p:spTgt>
                                        </p:tgtEl>
                                      </p:cBhvr>
                                    </p:animEffect>
                                    <p:anim calcmode="lin" valueType="num">
                                      <p:cBhvr>
                                        <p:cTn id="1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1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2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ox(i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to="" calcmode="lin" valueType="num">
                                      <p:cBhvr>
                                        <p:cTn id="32" dur="1" fill="hold"/>
                                        <p:tgtEl>
                                          <p:spTgt spid="3">
                                            <p:txEl>
                                              <p:pRg st="3" end="3"/>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59633" y="908720"/>
            <a:ext cx="6318896" cy="286232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de-DE"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Danke!</a:t>
            </a:r>
            <a:r>
              <a:rPr lang="uk-UA"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sym typeface="Wingdings" pitchFamily="2" charset="2"/>
              </a:rPr>
              <a:t></a:t>
            </a:r>
          </a:p>
          <a:p>
            <a:pPr algn="ctr"/>
            <a:r>
              <a:rPr lang="de-DE"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Tschüs!</a:t>
            </a:r>
            <a:endParaRPr lang="uk-UA"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de-DE"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Bis bald!</a:t>
            </a:r>
            <a:r>
              <a:rPr lang="uk-UA" sz="6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sym typeface="Wingdings" pitchFamily="2" charset="2"/>
              </a:rPr>
              <a:t></a:t>
            </a:r>
            <a:endParaRPr lang="ru-RU" sz="6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edg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edg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edg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175</TotalTime>
  <Words>513</Words>
  <Application>Microsoft Office PowerPoint</Application>
  <PresentationFormat>Экран (4:3)</PresentationFormat>
  <Paragraphs>119</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Техническая</vt:lpstr>
      <vt:lpstr>  Das Thema der Stunde “Wohnen” </vt:lpstr>
      <vt:lpstr>Mundgymnastik</vt:lpstr>
      <vt:lpstr>Слайд 3</vt:lpstr>
      <vt:lpstr>Слайд 4</vt:lpstr>
      <vt:lpstr>Слайд 5</vt:lpstr>
      <vt:lpstr>Die Erzählung über die Wohnung.</vt:lpstr>
      <vt:lpstr>Слайд 7</vt:lpstr>
      <vt:lpstr>Слайд 8</vt:lpstr>
      <vt:lpstr>Videofilm «Was mache ich zu Hause»</vt:lpstr>
      <vt:lpstr>Слайд 10</vt:lpstr>
      <vt:lpstr>Es gibt verschiedene Häuser.</vt:lpstr>
      <vt:lpstr>Die Präpositionen Akk. und Dativ</vt:lpstr>
      <vt:lpstr>Die Verben Akk. und Dativ.</vt:lpstr>
      <vt:lpstr>               Übersetzt!!!</vt:lpstr>
      <vt:lpstr>   Beschreibt Marias Zimmer. </vt:lpstr>
      <vt:lpstr>        Hörverstehen  Hört den text! Macht  DIE Aufgaben zum Text!  </vt:lpstr>
      <vt:lpstr>Слайд 17</vt:lpstr>
      <vt:lpstr>Слайд 18</vt:lpstr>
    </vt:vector>
  </TitlesOfParts>
  <Company>RePack by SPecialiST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Das Thema der Stunde “Wohnen” </dc:title>
  <dc:creator>dom</dc:creator>
  <cp:lastModifiedBy>dom</cp:lastModifiedBy>
  <cp:revision>21</cp:revision>
  <dcterms:created xsi:type="dcterms:W3CDTF">2012-02-29T17:01:11Z</dcterms:created>
  <dcterms:modified xsi:type="dcterms:W3CDTF">2012-02-29T20:40:32Z</dcterms:modified>
</cp:coreProperties>
</file>