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кут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кут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 сполучна ліні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 сполучна ліні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кут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кут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 сполучна ліні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 сполучна ліні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 сполучна ліні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кут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 сполучна ліні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2" name="Місце для тексту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4" name="Місце для тексту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6" name="Місце для дати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кут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 сполучна ліні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Місце для вмісту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1" name="Місце для дати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3" name="Місце для нижнього колонтитула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0" name="Пряма сполучна ліні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кут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 сполучна ліні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 сполучна ліні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 сполучна ліні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Місце для дати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 сполучна ліні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DFC4EEF-3801-4B20-BC0B-C37CA61DA450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кут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74710F-E8FB-4C17-8420-981AA554C887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Побудова графіка функції </a:t>
            </a:r>
            <a:r>
              <a:rPr lang="en-US" dirty="0" smtClean="0"/>
              <a:t>y</a:t>
            </a:r>
            <a:r>
              <a:rPr lang="en-US" dirty="0" smtClean="0"/>
              <a:t>=|</a:t>
            </a:r>
            <a:r>
              <a:rPr lang="en-US" dirty="0" smtClean="0"/>
              <a:t>f</a:t>
            </a:r>
            <a:r>
              <a:rPr lang="en-US" dirty="0" smtClean="0"/>
              <a:t>(|</a:t>
            </a:r>
            <a:r>
              <a:rPr lang="en-US" dirty="0" smtClean="0"/>
              <a:t>x|)|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785786" y="1571612"/>
            <a:ext cx="7901014" cy="4554551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uk-UA" sz="2800" dirty="0" smtClean="0"/>
              <a:t>Щоб</a:t>
            </a:r>
            <a:r>
              <a:rPr lang="en-US" sz="2800" dirty="0" smtClean="0"/>
              <a:t> </a:t>
            </a:r>
            <a:r>
              <a:rPr lang="uk-UA" sz="2800" dirty="0" smtClean="0"/>
              <a:t>побудувати</a:t>
            </a:r>
            <a:r>
              <a:rPr lang="en-US" sz="2800" dirty="0" smtClean="0"/>
              <a:t> </a:t>
            </a:r>
            <a:r>
              <a:rPr lang="uk-UA" sz="2800" dirty="0" smtClean="0"/>
              <a:t>графік</a:t>
            </a:r>
            <a:r>
              <a:rPr lang="en-US" sz="2800" dirty="0" smtClean="0"/>
              <a:t> </a:t>
            </a:r>
            <a:r>
              <a:rPr lang="uk-UA" sz="2800" dirty="0" smtClean="0"/>
              <a:t>функції</a:t>
            </a:r>
            <a:r>
              <a:rPr lang="en-US" sz="2800" dirty="0" smtClean="0"/>
              <a:t> y=|f(|x|)| </a:t>
            </a:r>
            <a:r>
              <a:rPr lang="uk-UA" sz="2800" dirty="0" smtClean="0"/>
              <a:t>потрібно</a:t>
            </a:r>
            <a:r>
              <a:rPr lang="en-US" sz="2800" dirty="0" smtClean="0"/>
              <a:t>: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1) Побудувати графік функції </a:t>
            </a:r>
            <a:r>
              <a:rPr lang="en-US" sz="2800" dirty="0" smtClean="0"/>
              <a:t>y=f(|x|)</a:t>
            </a:r>
            <a:r>
              <a:rPr lang="uk-UA" sz="2800" dirty="0" smtClean="0"/>
              <a:t>.</a:t>
            </a:r>
            <a:endParaRPr lang="en-US" sz="2800" dirty="0" smtClean="0"/>
          </a:p>
          <a:p>
            <a:pPr>
              <a:buNone/>
            </a:pPr>
            <a:r>
              <a:rPr lang="en-US" sz="2800" dirty="0"/>
              <a:t> </a:t>
            </a:r>
            <a:r>
              <a:rPr lang="en-US" sz="2800" dirty="0" smtClean="0"/>
              <a:t>    2) </a:t>
            </a:r>
            <a:r>
              <a:rPr lang="uk-UA" sz="2800" dirty="0" smtClean="0"/>
              <a:t>Залишити без змін ті частини графіка, для яких </a:t>
            </a:r>
            <a:r>
              <a:rPr lang="en-US" sz="2800" dirty="0" smtClean="0"/>
              <a:t>y≥0</a:t>
            </a:r>
            <a:r>
              <a:rPr lang="uk-UA" sz="2800" dirty="0" smtClean="0"/>
              <a:t>.</a:t>
            </a:r>
            <a:endParaRPr lang="en-US" sz="2800" dirty="0" smtClean="0"/>
          </a:p>
          <a:p>
            <a:pPr>
              <a:buNone/>
            </a:pPr>
            <a:r>
              <a:rPr lang="en-US" sz="2800" dirty="0"/>
              <a:t> </a:t>
            </a:r>
            <a:r>
              <a:rPr lang="en-US" sz="2800" dirty="0" smtClean="0"/>
              <a:t>    3)</a:t>
            </a:r>
            <a:r>
              <a:rPr lang="uk-UA" sz="2800" dirty="0" smtClean="0"/>
              <a:t> Ті частини графіка функції</a:t>
            </a:r>
            <a:r>
              <a:rPr lang="uk-UA" sz="2800" dirty="0"/>
              <a:t>,</a:t>
            </a:r>
            <a:r>
              <a:rPr lang="uk-UA" sz="2800" dirty="0" smtClean="0"/>
              <a:t> для яких </a:t>
            </a:r>
            <a:r>
              <a:rPr lang="en-US" sz="2800" dirty="0" smtClean="0"/>
              <a:t>y&lt;0</a:t>
            </a:r>
            <a:r>
              <a:rPr lang="uk-UA" sz="2800" dirty="0" smtClean="0"/>
              <a:t>, симетрично відобразити відносно осі </a:t>
            </a:r>
            <a:r>
              <a:rPr lang="en-US" sz="2800" dirty="0" smtClean="0"/>
              <a:t>OX</a:t>
            </a:r>
            <a:r>
              <a:rPr lang="uk-UA" sz="2800" dirty="0" smtClean="0"/>
              <a:t>.</a:t>
            </a:r>
            <a:endParaRPr lang="uk-UA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428736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57158" y="214290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Побудувати графік функції</a:t>
            </a:r>
            <a:r>
              <a:rPr lang="en-US" sz="2400" dirty="0" smtClean="0"/>
              <a:t> y=|</a:t>
            </a:r>
            <a:r>
              <a:rPr lang="en-US" sz="2400" dirty="0" err="1" smtClean="0"/>
              <a:t>lg|x</a:t>
            </a:r>
            <a:r>
              <a:rPr lang="en-US" sz="2400" dirty="0" smtClean="0"/>
              <a:t>||</a:t>
            </a:r>
          </a:p>
          <a:p>
            <a:pPr marL="457200" indent="-457200">
              <a:buAutoNum type="arabicParenR"/>
            </a:pPr>
            <a:r>
              <a:rPr lang="uk-UA" sz="2400" dirty="0" smtClean="0"/>
              <a:t>Побудувати графік функції </a:t>
            </a:r>
            <a:r>
              <a:rPr lang="en-US" sz="2400" dirty="0" smtClean="0"/>
              <a:t>y=</a:t>
            </a:r>
            <a:r>
              <a:rPr lang="en-US" sz="2400" dirty="0" err="1" smtClean="0"/>
              <a:t>lgx</a:t>
            </a:r>
            <a:r>
              <a:rPr lang="en-US" sz="2400" dirty="0" smtClean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428736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42910" y="285728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2) y=</a:t>
            </a:r>
            <a:r>
              <a:rPr lang="en-US" sz="2400" dirty="0" err="1" smtClean="0"/>
              <a:t>lg|x</a:t>
            </a:r>
            <a:r>
              <a:rPr lang="en-US" sz="2400" dirty="0" smtClean="0"/>
              <a:t>|</a:t>
            </a:r>
            <a:endParaRPr lang="uk-UA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428736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786050" y="357166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3) y=|</a:t>
            </a:r>
            <a:r>
              <a:rPr lang="en-US" sz="2400" dirty="0" err="1" smtClean="0"/>
              <a:t>lg|x</a:t>
            </a:r>
            <a:r>
              <a:rPr lang="en-US" sz="2400" dirty="0" smtClean="0"/>
              <a:t>||</a:t>
            </a:r>
            <a:endParaRPr lang="uk-UA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28596" y="142852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    </a:t>
            </a:r>
            <a:r>
              <a:rPr lang="uk-UA" sz="2400" dirty="0" smtClean="0"/>
              <a:t>Побудова графіка функції </a:t>
            </a:r>
            <a:r>
              <a:rPr lang="en-US" sz="2400" dirty="0" smtClean="0"/>
              <a:t>y=|x²-5|x|+6|</a:t>
            </a:r>
          </a:p>
          <a:p>
            <a:r>
              <a:rPr lang="en-US" sz="2400" dirty="0" smtClean="0"/>
              <a:t>1) </a:t>
            </a:r>
            <a:r>
              <a:rPr lang="uk-UA" sz="2400" dirty="0" smtClean="0"/>
              <a:t> Побудувати графік ф</a:t>
            </a:r>
            <a:r>
              <a:rPr lang="uk-UA" sz="2400" dirty="0"/>
              <a:t>у</a:t>
            </a:r>
            <a:r>
              <a:rPr lang="uk-UA" sz="2400" dirty="0" smtClean="0"/>
              <a:t>нкції </a:t>
            </a:r>
            <a:r>
              <a:rPr lang="en-US" sz="2400" dirty="0" smtClean="0"/>
              <a:t>y=x²-5|x|+6;</a:t>
            </a:r>
            <a:endParaRPr lang="uk-UA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357298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142984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286116" y="214290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2) y=|x²-5|x|+6|</a:t>
            </a:r>
            <a:endParaRPr lang="uk-UA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142852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</a:t>
            </a:r>
            <a:r>
              <a:rPr lang="uk-UA" sz="2400" dirty="0" smtClean="0"/>
              <a:t>Побудувати </a:t>
            </a:r>
            <a:r>
              <a:rPr lang="uk-UA" sz="2400" dirty="0" smtClean="0"/>
              <a:t>графік функції </a:t>
            </a:r>
            <a:r>
              <a:rPr lang="en-US" sz="2400" dirty="0" smtClean="0"/>
              <a:t>y=||x|-4|</a:t>
            </a:r>
          </a:p>
          <a:p>
            <a:r>
              <a:rPr lang="en-US" sz="2400" dirty="0" smtClean="0"/>
              <a:t>1) </a:t>
            </a:r>
            <a:r>
              <a:rPr lang="uk-UA" sz="2400" dirty="0" smtClean="0"/>
              <a:t>Побудуємо графік функції </a:t>
            </a:r>
            <a:r>
              <a:rPr lang="en-US" sz="2400" dirty="0" smtClean="0"/>
              <a:t>y=|x|-4;</a:t>
            </a:r>
            <a:endParaRPr lang="uk-UA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285860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285860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071670" y="285728"/>
            <a:ext cx="457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                    2)y=||x|-4|</a:t>
            </a:r>
            <a:endParaRPr lang="uk-UA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Побудова графіка функції </a:t>
            </a:r>
            <a:r>
              <a:rPr lang="en-US" sz="3200" dirty="0" smtClean="0"/>
              <a:t>|y|=|f(x)|</a:t>
            </a:r>
            <a:endParaRPr lang="uk-UA" sz="32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2800" dirty="0" smtClean="0"/>
              <a:t>Щоб побудувати графік функції </a:t>
            </a:r>
            <a:r>
              <a:rPr lang="en-US" sz="2800" dirty="0" smtClean="0"/>
              <a:t>|y|=|f(x)|</a:t>
            </a:r>
            <a:r>
              <a:rPr lang="uk-UA" sz="2800" dirty="0" smtClean="0"/>
              <a:t>, потрібно</a:t>
            </a:r>
            <a:r>
              <a:rPr lang="en-US" sz="2800" dirty="0" smtClean="0"/>
              <a:t>:</a:t>
            </a:r>
            <a:endParaRPr lang="uk-UA" sz="2800" dirty="0" smtClean="0"/>
          </a:p>
          <a:p>
            <a:pPr>
              <a:buNone/>
            </a:pPr>
            <a:r>
              <a:rPr lang="en-US" sz="2800" dirty="0" smtClean="0"/>
              <a:t>1</a:t>
            </a:r>
            <a:r>
              <a:rPr lang="uk-UA" sz="2800" dirty="0" smtClean="0"/>
              <a:t>)Побудувати графік функції </a:t>
            </a:r>
            <a:r>
              <a:rPr lang="en-US" sz="2800" dirty="0" smtClean="0"/>
              <a:t>y=|f(x)|</a:t>
            </a:r>
            <a:r>
              <a:rPr lang="uk-UA" sz="2800" dirty="0" smtClean="0"/>
              <a:t>.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2)</a:t>
            </a:r>
            <a:r>
              <a:rPr lang="uk-UA" sz="2800" dirty="0" smtClean="0"/>
              <a:t>Симетрично відобразити побудований графік відносно осі </a:t>
            </a:r>
            <a:r>
              <a:rPr lang="en-US" sz="2800" dirty="0" smtClean="0"/>
              <a:t>OX</a:t>
            </a:r>
            <a:r>
              <a:rPr lang="uk-UA" sz="2800" dirty="0" smtClean="0"/>
              <a:t>.</a:t>
            </a:r>
            <a:endParaRPr lang="uk-UA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500042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</a:t>
            </a:r>
            <a:r>
              <a:rPr lang="uk-UA" sz="2400" dirty="0" smtClean="0"/>
              <a:t>Побудувати графік функції </a:t>
            </a:r>
            <a:r>
              <a:rPr lang="en-US" sz="2400" dirty="0" smtClean="0"/>
              <a:t>|y|=|x-1|</a:t>
            </a:r>
          </a:p>
          <a:p>
            <a:r>
              <a:rPr lang="en-US" sz="2400" dirty="0" smtClean="0"/>
              <a:t>1)</a:t>
            </a:r>
            <a:r>
              <a:rPr lang="uk-UA" sz="2400" dirty="0" smtClean="0"/>
              <a:t>Побудуємо </a:t>
            </a:r>
            <a:r>
              <a:rPr lang="en-US" sz="2400" dirty="0" smtClean="0"/>
              <a:t>y=|x-1|;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357298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357298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714612" y="357166"/>
            <a:ext cx="32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2) |y|=|x-1|</a:t>
            </a:r>
            <a:endParaRPr lang="uk-UA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71472" y="428604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Побудувати графік функції </a:t>
            </a:r>
            <a:r>
              <a:rPr lang="en-US" sz="2400" dirty="0" smtClean="0"/>
              <a:t>|y|=|</a:t>
            </a:r>
            <a:r>
              <a:rPr lang="en-US" sz="2400" dirty="0" err="1" smtClean="0"/>
              <a:t>lg</a:t>
            </a:r>
            <a:r>
              <a:rPr lang="en-US" sz="2400" dirty="0" smtClean="0"/>
              <a:t>(|x|-1)|</a:t>
            </a:r>
          </a:p>
          <a:p>
            <a:r>
              <a:rPr lang="en-US" sz="2400" dirty="0" smtClean="0"/>
              <a:t>1) </a:t>
            </a:r>
            <a:r>
              <a:rPr lang="uk-UA" sz="2400" dirty="0" smtClean="0"/>
              <a:t>Побудуємо графік функції </a:t>
            </a:r>
            <a:r>
              <a:rPr lang="en-US" sz="2400" dirty="0" smtClean="0"/>
              <a:t>y=</a:t>
            </a:r>
            <a:r>
              <a:rPr lang="en-US" sz="2400" dirty="0" err="1" smtClean="0"/>
              <a:t>lg</a:t>
            </a:r>
            <a:r>
              <a:rPr lang="en-US" sz="2400" dirty="0" smtClean="0"/>
              <a:t>(|x|-1);</a:t>
            </a:r>
            <a:endParaRPr lang="uk-UA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214422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071546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357422" y="428604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2) y=|</a:t>
            </a:r>
            <a:r>
              <a:rPr lang="en-US" sz="2400" dirty="0" err="1" smtClean="0"/>
              <a:t>lg</a:t>
            </a:r>
            <a:r>
              <a:rPr lang="en-US" sz="2400" dirty="0" smtClean="0"/>
              <a:t>(|x|-1)|</a:t>
            </a:r>
            <a:endParaRPr lang="uk-UA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928670"/>
            <a:ext cx="58007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кутник 3"/>
          <p:cNvSpPr/>
          <p:nvPr/>
        </p:nvSpPr>
        <p:spPr>
          <a:xfrm>
            <a:off x="2143108" y="428604"/>
            <a:ext cx="4786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3</a:t>
            </a:r>
            <a:r>
              <a:rPr lang="en-US" sz="2400" dirty="0" smtClean="0"/>
              <a:t>)|y|=|</a:t>
            </a:r>
            <a:r>
              <a:rPr lang="en-US" sz="2400" dirty="0" err="1" smtClean="0"/>
              <a:t>lg</a:t>
            </a:r>
            <a:r>
              <a:rPr lang="en-US" sz="2400" dirty="0" smtClean="0"/>
              <a:t>(|x|-1)|</a:t>
            </a:r>
            <a:endParaRPr lang="uk-UA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льков">
  <a:themeElements>
    <a:clrScheme name="Альков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льков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льков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102</TotalTime>
  <Words>202</Words>
  <Application>Microsoft Office PowerPoint</Application>
  <PresentationFormat>Екран (4:3)</PresentationFormat>
  <Paragraphs>25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5" baseType="lpstr">
      <vt:lpstr>Альков</vt:lpstr>
      <vt:lpstr>Побудова графіка функції y=|f(|x|)|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Побудова графіка функції |y|=|f(x)|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6Б</dc:creator>
  <cp:lastModifiedBy>Юрій Мельник</cp:lastModifiedBy>
  <cp:revision>11</cp:revision>
  <dcterms:created xsi:type="dcterms:W3CDTF">2012-06-06T09:16:13Z</dcterms:created>
  <dcterms:modified xsi:type="dcterms:W3CDTF">2012-06-06T11:01:29Z</dcterms:modified>
</cp:coreProperties>
</file>