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 сполучна ліні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25" name="Пі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31" name="Місце для дати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18" name="Місце для нижнього колонтитула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вмісту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кут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uk-UA" smtClean="0"/>
              <a:t>Зразок заголовка</a:t>
            </a:r>
            <a:endParaRPr kumimoji="0" lang="en-US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0" name="Місце для зображення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Місце для заголовка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1" name="Місце для тексту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27" name="Місце для дати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6" name="Місце для номера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Побудова графіка рівняння </a:t>
            </a:r>
            <a:r>
              <a:rPr lang="en-US" dirty="0" smtClean="0"/>
              <a:t>|y|= f(x)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Щоб побудувати графік рівняння ,потрібно</a:t>
            </a:r>
            <a:r>
              <a:rPr lang="en-US" dirty="0" smtClean="0"/>
              <a:t>:</a:t>
            </a:r>
          </a:p>
          <a:p>
            <a:pPr marL="514350" indent="-514350">
              <a:buAutoNum type="arabicPeriod"/>
            </a:pPr>
            <a:r>
              <a:rPr lang="uk-UA" dirty="0" smtClean="0"/>
              <a:t>Побудувати графік функції у = </a:t>
            </a:r>
            <a:r>
              <a:rPr lang="en-US" dirty="0" smtClean="0"/>
              <a:t>f(x)</a:t>
            </a:r>
            <a:r>
              <a:rPr lang="uk-UA" dirty="0" smtClean="0"/>
              <a:t>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 </a:t>
            </a:r>
            <a:r>
              <a:rPr lang="uk-UA" dirty="0" smtClean="0"/>
              <a:t>Ту частину побудованого графіка, для якої у </a:t>
            </a:r>
            <a:r>
              <a:rPr lang="en-US" dirty="0" smtClean="0"/>
              <a:t>≥0</a:t>
            </a:r>
            <a:r>
              <a:rPr lang="uk-UA" smtClean="0"/>
              <a:t>, симетрично </a:t>
            </a:r>
            <a:r>
              <a:rPr lang="uk-UA" dirty="0" smtClean="0"/>
              <a:t>відобразити відносно </a:t>
            </a:r>
            <a:r>
              <a:rPr lang="uk-UA" smtClean="0"/>
              <a:t>осі ОХ.</a:t>
            </a:r>
            <a:endParaRPr lang="en-US" dirty="0" smtClean="0"/>
          </a:p>
          <a:p>
            <a:pPr>
              <a:buNone/>
            </a:pPr>
            <a:endParaRPr lang="uk-UA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995363"/>
            <a:ext cx="54102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2976" y="142852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                        </a:t>
            </a:r>
            <a:r>
              <a:rPr lang="en-US" dirty="0" smtClean="0"/>
              <a:t>|</a:t>
            </a:r>
            <a:r>
              <a:rPr lang="uk-UA" dirty="0" smtClean="0"/>
              <a:t>У</a:t>
            </a:r>
            <a:r>
              <a:rPr lang="en-US" dirty="0" smtClean="0"/>
              <a:t>|</a:t>
            </a:r>
            <a:r>
              <a:rPr lang="uk-UA" dirty="0" smtClean="0"/>
              <a:t>= х</a:t>
            </a:r>
            <a:r>
              <a:rPr lang="uk-UA" baseline="30000" dirty="0" smtClean="0"/>
              <a:t>2</a:t>
            </a:r>
            <a:r>
              <a:rPr lang="uk-UA" dirty="0" smtClean="0"/>
              <a:t>  -</a:t>
            </a:r>
            <a:r>
              <a:rPr lang="en-US" dirty="0" smtClean="0"/>
              <a:t> </a:t>
            </a:r>
            <a:r>
              <a:rPr lang="uk-UA" dirty="0" smtClean="0"/>
              <a:t>4</a:t>
            </a:r>
          </a:p>
          <a:p>
            <a:r>
              <a:rPr lang="uk-UA" dirty="0" smtClean="0"/>
              <a:t>Для цього побудуємо У= х</a:t>
            </a:r>
            <a:r>
              <a:rPr lang="uk-UA" baseline="30000" dirty="0" smtClean="0"/>
              <a:t>2</a:t>
            </a:r>
            <a:r>
              <a:rPr lang="uk-UA" dirty="0" smtClean="0"/>
              <a:t>  -</a:t>
            </a:r>
            <a:r>
              <a:rPr lang="en-US" dirty="0" smtClean="0"/>
              <a:t> </a:t>
            </a:r>
            <a:r>
              <a:rPr lang="uk-UA" dirty="0" smtClean="0"/>
              <a:t>4</a:t>
            </a:r>
          </a:p>
          <a:p>
            <a:endParaRPr lang="uk-UA" baseline="3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995363"/>
            <a:ext cx="54102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214414" y="214290"/>
            <a:ext cx="614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2. Симетрично відобразимо </a:t>
            </a:r>
            <a:r>
              <a:rPr lang="en-US" dirty="0" smtClean="0"/>
              <a:t> </a:t>
            </a:r>
            <a:r>
              <a:rPr lang="uk-UA" dirty="0" smtClean="0"/>
              <a:t>побудовану частину графіка, де у≥0 , відносно осі ОХ.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142852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|Y|=4-|X|</a:t>
            </a:r>
          </a:p>
          <a:p>
            <a:r>
              <a:rPr lang="uk-UA" dirty="0" smtClean="0"/>
              <a:t>                       Для цього побудуємо  </a:t>
            </a:r>
            <a:r>
              <a:rPr lang="en-US" dirty="0" smtClean="0"/>
              <a:t>Y=4-|X|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995363"/>
            <a:ext cx="54102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995363"/>
            <a:ext cx="54102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000100" y="142852"/>
            <a:ext cx="707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</a:t>
            </a:r>
            <a:r>
              <a:rPr lang="uk-UA" dirty="0" smtClean="0"/>
              <a:t>Побудуємо </a:t>
            </a:r>
            <a:r>
              <a:rPr lang="en-US" dirty="0" smtClean="0"/>
              <a:t>|</a:t>
            </a:r>
            <a:r>
              <a:rPr lang="uk-UA" dirty="0" smtClean="0"/>
              <a:t>У</a:t>
            </a:r>
            <a:r>
              <a:rPr lang="en-US" dirty="0" smtClean="0"/>
              <a:t>|=4-|</a:t>
            </a:r>
            <a:r>
              <a:rPr lang="en-US" dirty="0" smtClean="0"/>
              <a:t>x|.</a:t>
            </a:r>
            <a:r>
              <a:rPr lang="uk-UA" dirty="0" smtClean="0"/>
              <a:t> Симетрично </a:t>
            </a:r>
            <a:r>
              <a:rPr lang="uk-UA" dirty="0" smtClean="0"/>
              <a:t>відобразимо відносно осі  ОХ</a:t>
            </a:r>
            <a:r>
              <a:rPr lang="en-US" dirty="0" smtClean="0"/>
              <a:t> </a:t>
            </a:r>
            <a:r>
              <a:rPr lang="uk-UA" dirty="0" smtClean="0"/>
              <a:t>ту частину </a:t>
            </a:r>
            <a:r>
              <a:rPr lang="uk-UA" dirty="0" smtClean="0"/>
              <a:t>графіка, де </a:t>
            </a:r>
            <a:r>
              <a:rPr lang="uk-UA" dirty="0" smtClean="0"/>
              <a:t>у≥0.</a:t>
            </a:r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ишукана">
  <a:themeElements>
    <a:clrScheme name="Вишукана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ишукана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Вишукана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</TotalTime>
  <Words>113</Words>
  <Application>Microsoft Office PowerPoint</Application>
  <PresentationFormat>Екран (4:3)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6" baseType="lpstr">
      <vt:lpstr>Вишукана</vt:lpstr>
      <vt:lpstr>Побудова графіка рівняння |y|= f(x)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Побудова графіка рівняння |y|= f(x)</dc:title>
  <cp:lastModifiedBy>Юрій Мельник</cp:lastModifiedBy>
  <cp:revision>4</cp:revision>
  <dcterms:modified xsi:type="dcterms:W3CDTF">2012-06-06T11:09:18Z</dcterms:modified>
</cp:coreProperties>
</file>