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3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5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68" r:id="rId2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FF66"/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1A2AE7-B420-445A-B496-C39800C47A8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5B251-A96B-4BF8-AA42-92E41B83649F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141A7-DA86-45D7-8D2D-391F77E07746}" type="datetimeFigureOut">
              <a:rPr lang="uk-UA" smtClean="0"/>
              <a:pPr/>
              <a:t>29.10.2013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66F63-BAC9-4CBE-852E-D92AE038500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D:\&#1040;&#1083;&#1083;&#1072;\IKT\7%20&#1082;&#1083;&#1072;&#1089;\Herbst\&amp;%239825_%20Muzika%20Kohannya%20-%20Lyublyu).mp3" TargetMode="External"/><Relationship Id="rId1" Type="http://schemas.openxmlformats.org/officeDocument/2006/relationships/audio" Target="file:///C:\Users\&#1057;&#1072;&#1085;&#1103;\Downloads\Herbst%20-%20Spaziergang%20im%20regen%20.mp3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erbst - Spaziergang im regen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1266" name="Picture 2" descr="http://lhg-bw.de/heidelberg/files/2009/10/herbst06-12-8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3407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</a:t>
            </a:r>
            <a:r>
              <a:rPr lang="de-DE" sz="6600" dirty="0">
                <a:solidFill>
                  <a:srgbClr val="CCFF33"/>
                </a:solidFill>
                <a:latin typeface="Adobe Caslon Pro Bold" pitchFamily="18" charset="0"/>
              </a:rPr>
              <a:t>D</a:t>
            </a:r>
            <a:r>
              <a:rPr lang="de-DE" sz="6600" dirty="0" smtClean="0">
                <a:solidFill>
                  <a:srgbClr val="CCFF33"/>
                </a:solidFill>
                <a:latin typeface="Adobe Caslon Pro Bold" pitchFamily="18" charset="0"/>
              </a:rPr>
              <a:t>er </a:t>
            </a:r>
            <a:r>
              <a:rPr lang="de-DE" sz="6600" dirty="0" smtClean="0">
                <a:solidFill>
                  <a:srgbClr val="CCFF33"/>
                </a:solidFill>
                <a:latin typeface="Adobe Caslon Pro Bold" pitchFamily="18" charset="0"/>
              </a:rPr>
              <a:t>Herbst</a:t>
            </a:r>
            <a:br>
              <a:rPr lang="de-DE" sz="6600" dirty="0" smtClean="0">
                <a:solidFill>
                  <a:srgbClr val="CCFF33"/>
                </a:solidFill>
                <a:latin typeface="Adobe Caslon Pro Bold" pitchFamily="18" charset="0"/>
              </a:rPr>
            </a:br>
            <a:r>
              <a:rPr lang="de-DE" sz="6600" dirty="0" smtClean="0">
                <a:solidFill>
                  <a:srgbClr val="CCFF33"/>
                </a:solidFill>
                <a:latin typeface="Adobe Caslon Pro Bold" pitchFamily="18" charset="0"/>
              </a:rPr>
              <a:t>7.Klasse(</a:t>
            </a:r>
            <a:r>
              <a:rPr lang="de-DE" sz="6600" dirty="0" err="1" smtClean="0">
                <a:solidFill>
                  <a:srgbClr val="CCFF33"/>
                </a:solidFill>
                <a:latin typeface="Adobe Caslon Pro Bold" pitchFamily="18" charset="0"/>
              </a:rPr>
              <a:t>II.Sprache</a:t>
            </a:r>
            <a:r>
              <a:rPr lang="de-DE" sz="6600" dirty="0" smtClean="0">
                <a:solidFill>
                  <a:srgbClr val="CCFF33"/>
                </a:solidFill>
                <a:latin typeface="Adobe Caslon Pro Bold" pitchFamily="18" charset="0"/>
              </a:rPr>
              <a:t>)</a:t>
            </a:r>
            <a:endParaRPr lang="uk-UA" sz="6600" dirty="0">
              <a:solidFill>
                <a:srgbClr val="CCFF3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59424" y="4913784"/>
            <a:ext cx="4384576" cy="1944216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de-DE" sz="4000" dirty="0" smtClean="0">
                <a:solidFill>
                  <a:srgbClr val="FFC000"/>
                </a:solidFill>
              </a:rPr>
              <a:t>Wurde von  Deutschlehrerin der Smygaer Schule Alla Khmelevsjka vorbereitet</a:t>
            </a:r>
            <a:endParaRPr lang="uk-UA" sz="4000" dirty="0" smtClean="0">
              <a:solidFill>
                <a:srgbClr val="FFC000"/>
              </a:solidFill>
            </a:endParaRPr>
          </a:p>
          <a:p>
            <a:endParaRPr lang="uk-UA" dirty="0"/>
          </a:p>
        </p:txBody>
      </p:sp>
      <p:pic>
        <p:nvPicPr>
          <p:cNvPr id="7" name="&amp;#9825_ Muzika Kohannya - Lyublyu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2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numSld="999">
                <p:cTn id="2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188640"/>
            <a:ext cx="4315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de-DE" sz="5400" b="1" u="sng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Herbstmonate</a:t>
            </a:r>
            <a:endParaRPr lang="ru-RU" sz="5400" b="1" u="sng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1124744"/>
            <a:ext cx="3337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de-DE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September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284984"/>
            <a:ext cx="27104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de-DE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r>
              <a:rPr lang="de-DE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ktober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5661248"/>
            <a:ext cx="33661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de-DE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November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4338" name="Picture 2" descr="http://1.bp.blogspot.com/-WDq-hq4Eeeg/UFXXr29KK_I/AAAAAAAACpc/zjLQI-VQEis/s1600/September-Sig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2857500" cy="2514600"/>
          </a:xfrm>
          <a:prstGeom prst="rect">
            <a:avLst/>
          </a:prstGeom>
          <a:noFill/>
        </p:spPr>
      </p:pic>
      <p:sp>
        <p:nvSpPr>
          <p:cNvPr id="14340" name="AutoShape 4" descr="data:image/jpeg;base64,/9j/4AAQSkZJRgABAQAAAQABAAD/2wCEAAkGBhQPEBQUEBQWFRQWGBUZGBUVFRsUGRQVFhgVGBkYGBkXHSghGBokGhUVHy8gIycpLDAtGx8xNjAqNyg3LCkBCQoKDgwOGg8PGikkHSQpKSwwLiosLC0wKSovMCksNDEvLCwsKS0sLC0sLCwsLDUvKSwsLCkpLCksKSwsLCwsKf/AABEIANIA8AMBIgACEQEDEQH/xAAcAAACAwEBAQEAAAAAAAAAAAAABQQGBwMBCAL/xABGEAACAQIDAwULDQEAAAUFAAABAgMAEQQSIQUGMRMUIkFSBxUyM1FUYXGRk9EWIzRic3SBkqGxsrPwQiRTcoLBF0TD0uH/xAAaAQEAAgMBAAAAAAAAAAAAAAAAAQQCAwUG/8QAMhEAAgECAgcIAAcBAQAAAAAAAAECAxEEEiExMkFRYYETFCIzNFJxkQWhscHR4fBCov/aAAwDAQACEQMRAD8ApuFjBUXrtzZf8a44TwPbS/ETBBdmsPXV29keUUHOTSY25sv+NHNl/wAaQ99E7Y9tHfRO2PbWOdGzutTn9D7my/40c2WkPfRO2PbR30Ttj20zod1qc/ofc2Wjmy0h76J2x7aO+idse2mdDutTn9D7my0c2WkPfRO2PbR30Ttj20zod1qc/ofc2X/Gjmy/40h76J2x7aO+idse2pzod1qc/ofc2X/Gjmy/40h76J2x7aO+idse2mdDutTn9D7my/415zdf8aRd9E7Y9tHfRO2PbTOie61Of0Pebr/jRzZf8aRd9E7Y9tHfRO2PbTOh3apz+h7zZf8AGjmy/wCNI++idse2jvonbHtpnQ7tU5/Q85sv+NHNl/xpH30Ttj20d9E7Y9tM6HdqvP6HnNl/xo5sv+NI++kfbHto76R9se2ozod2q8/od82X/Gjmy0k75x9se2jvpH2x7aZ0O7Vef0O+bLRzZaSd9I+2PbR30j7Y9tTnQ7tU5/Q75stLNuy5ImyaHQX9ZArvgRygzXuvV6aX7a8U3rX9xUSfhJoQtVSb3ob4XxftqLGgafDAgEHEQAg6gguNDUrC+L9tRoPpGG+8Qf2LSeyZYbzup9N/JrC+bQe5T4UfJrC+bQe5T4UyoqoejFvyawvm0HuU+FHyawvm0HuU+FMqKAW/JrC+bQe5T4UfJrC+bQe5T4UyooBb8msL5tB7lPhR8msL5tB7lPhTKigFvyawvm0HuU+FHyawvm0HuU+FMqKAW/JrC+bQe5T4UfJrC+bQe5T4UyrwmgF3yawvm0HuU+FHyawvm0HuU+FMc1e0At+TWF82g9ynwo+TWF82g9ynwplRQCgbDwZYpzfD5gAxXkkuFYkAkW4Eqw/A+SocsGz1xAw7Q4cSsoYKYU1BJAF7eFoSBxIBIvY2g79bAln5OWBCzIGVgshRyjkXCi4VhoCQSCbdfA0raeNknMZlAEkaGMvlKs2VgYi6kdFk19ZJ0XhVOvieydmv7L2Hwjrq6f8AX9GjT4TZ8cqRPFhlkcXRGiQFxe3RuOlqRw8o8tTfk3hfNoPcp8Kp29O2cPjsGl3tKrKTCQSWLKUZCDoydPNmHZ9dcJ8U42ZBiUdzPh5mUHlDdlZ2jyPmJz3DL4V+o1lHExlPKuF7mEsLONNTeu9rFp2pBs7CBecRYZM18oMKktbjYBSSBca112ds3A4hM8UEDLci/IKuo4izKD11lvdF3hTE4nDzQyrCyQXKYkSKWEuWRcqojX0XwtATaxNSdh91F40iw+Cw5xc7l2e14lzEE5Y73Nl0BdrDQmwvYbM/ituMFh5OGZI1P5N4XzaD3KfCj5N4XzaD3KfCqt3S94cRhsEWw8scbWUSgDPIodlUshuAgUt4TKerhVc7nW3cRAIEPKSwzWuCTIyB9eVuSSEUWuT0benjMqqi0nvNcabcXI035NYXzaD3KfCvPk1hfNoPcp8KpeJ3+khxc3JusuHJ+bWQhbHKl2RwLmPPnFiCTxBAsDcN2NqPisMssi5SxfTKydEMQts2pBABDdY1HGkK0JtqL1GVShOmk5q1z55kUCSYAAASygAaAAObAUg2z4pvWv8AIVYJvGzfbS/zNV/bPim9Y/kKvvZPMUvUP5HGF8X7ajQfSMN94g/sWpOF8X7ajQfSMN94g/mtJ7JGG87qfVtFFFVT0QUUUUAUUUUAVG2ltBMNDJNM2WONWd2sTZVFybDU6DgKk1yxeGWVGjkUOjgqysLhlIsQQeIIoD84LGpPGkkTB43AZWU3DKeBFd6xHC7/AJ2THPgMEgk5HEYhY5ZSSiRFm6IUHM5R8wuSAbE31ppu13Tsbf8A8VEmITW7Q/NS68MqscjdfFl09WumVenB2k7FqODrShnUdBrVfl0DAggEEWIOoIPEEeSl+wdvxY6ESwHTQMjWDxPYExyqCcji+opjW4qmFx4iSGdzBI8JhnxCRqjMsYjjnkREMYOVkyoosR1VoO6fdDGKm5viEEUp8WwN45gBchSdVk4nJroLgnW2b4uYCXEHyYrFg2+8TXrji0ZkvGcsikPG3YkTpI34MBWpSsz008FTr4dSjtZV10bz6BpPvJvXBs9A07XZr5Ik6UkpHHInWBcXJsBfUiuOI3rSPZqY2xZXiikRdFZ2lVSi8bAksorI2eSaVp8SwfESAZmF8qqL2jjB8FFuQNNeJuTes27HHweDliZW1Ja2WZd9MfjpIkQx4Qs6WRfnjxuRI7LqCotZVHWbm+kpNz55RJNipUw/ScvnXlb2JBfNnUKml19FtBwpNuwCcfhQLaynj5FilkP6Ia0Xejdt8aEAm5NFzEplzB2sMpOv/JHkPGq1ajGtG8le2pFzEWwdZQpOyaV3re8zA9dvT+IBte3V/wD2v2mIYKygnK+UsBqGy6r+/EftpVyn3fi2dh+UCCbFWGXOGkBkuASkYOgAJ1AvbidaQx7BZsFNjJG/5Zo0RcgctorGw6EeYggKOAvfW1cl4GpF2T0u/RfJcX4jSmm5LQrdX8Gfb3S55Y8xUmOLk8o4qqSSsl/J0HAt9U0r2RtGfCyiTCSGOSxUMLHRrXHSBBGg6uqrbuTsGXHbThONV2SGO7MUUR5YjmjViq5SpZj6WF7k0bVwS4nbckECrAspyxfN5B4AvIq21BZXsw4jheugoSUVJMzw+KpTTozjZJNv9ST3pkxEsU7yyoWgCu0LXklkclnRnvZU6TG4HV5bV3w2B5FTEl+mEjcK1jMAbKjknpAkkWY21IOleYGVsDCIMUcsyO6kC7kBTmDKBqy5CCD6vVVh3d2Im0I7rJECL5o2BeRVuQpcArbMAD5OrW1cyUcTVnkWpN8rkdrhqKzN3utGi9iXhNyZc6rNGpja4f5y1lOhIshDNw6BFrEnMCNbxsvZq4aFIo75EGVcxzG3Vc9frOvlqg7ExjYPHmEYiN4g2RozOvBlDh1Rr5WW+qhluC5s1lvo0cgYXBBB1BGoI8tdnC04whaKscHF1JVJ3lK58zzeNm+2l/mar+2fFN6x/IVYJvGzfbS/zNV/bPim9a/yFdV7J5Sl6h/I4wvgD8ajYf6RhvvEH9i1Iwvge2o+H+kYb7xB/YtTPZIw3ndT6toooqoeiCiiigCiiigCs07uG1pIsLDAhsmIdllt4RRAGyg30BNgfKNOs1pdU/ul7mNtPDKIiBPCxeO5sr3GVkbyAixv1ECsZXcXbWbKTippy1XMEwmEWVghHRA6tPRp6r1ed241KlQojluVViujWvqCAQLgNoeu+htVg3i7nC4PZ8Rw0XK4iFl5WSOP5yZGuHNukzAEhggJsFsKrsG3sPB84shc3N0jGdWBAupYHKrBrtc+Vh13rgY6lNWja/D5PQRxMa0G46P4NB3L2XAZGnimnaeMNDOkjqbMckoRgqKrBA3QZABZ34km1yrGu5tJiMdtJsRChgwhYyylLHl5BHyKRvKLZwOlJkGYKwN9WBrZGYAXOgHEnqFduh5cbq2jUeeqK0mZlv8A7nPFPJjMOrSJJ08QgK3iMaIqyRrYFlKocwBZs2WwOtkeyd1JMSrNPK0OpAihKF0t1SOc65uByqBa41NXPau0xtFlEZfm0bXDC6DEyW6LoQwJiTUg2szZWU2UFleztsYYvHFA8ahlciMZUJbN1IbNfoyHhrYmom9Og6+GqVFSUZOy3bhdtXdebm8McWIlnXDAclBMIrdFCgCuiIQ2QkDOSPL5QjDW4gggkEHiCDYg+m9XWeITtHJDKbxSFWVJLo2uWRJFBsWUXIvqCB6QVeE3KbHY3FhpzFEGifKgzSMskdjlYm0Xzkbm+U8Ta3GoV5FqjiIYVO68P7h3O9lNiMfy9vmsKHAa/HEyLly8b9GGQngR84OsVq4qDsbYcOCi5LDRrGl7kKNWawBZ2OruQBdmJJtqan1vSscLEVnXqOo954a4z4RZEKOqsjCxUi4I8hHkrvRSxoIuF2dHEpWNFVTckAAAk+Xy0HAIZOUKAvYLmIuQoJIA8mpvUqilgZRvLsUSbRJIblnGaUAkrk1WFFHW2VGZiOsnWwsE00aK1gWsACJEzBwjaMVMdmuFvwOugq+7wSwbPMzrdsRiLnpOWKKQqM4J8BAFH4gD1U4DkzGzBlzqSAQUvEQoDDMBccL8ery2rjYvNGpm/TcboydrPULt7IycseFjbE8sLiaKMshL35RXUXKvmYnK1hYjXqrU9wNnvh9m4aKVSjqhBQ8U6THLx6r200qnYXc+TFB2hyxi7IWSUxyEZVJByKMt82gB6gevS/7vpiVhAxhjaQdcYIuthYMD/wBA3BI0Nr2F7C9hbNZrNXInUzJI+d5vGzfbS/zNV/bPim9a/uKfzeNm+2l/maQbZ8U3rX+QrrPZPM0vUP5G+F8D21Hw/wBIw33iD+xakYXwPbUfD/SMN94g/sWpnskYbzup9W0UUVUPRBRX5dwoJPAC59QqJsvbMOKjSSCRXV0V1IOuRr2JU6rwI1A1BHVQE2iiigCiiigPLVDn2JBIxZ4ImY8WaNWJsLaki/AAVNooD8pGALAWA6hoBVd7oL2wLLeyyS4aJ/TFNiIo5FN+oo7D8aslVXukYhhgmiUD588kXYFhEGVjnFiLPdQFPUxU62scZNRTbJjrFOPnaFVZFXk01kABLCNVbxaKNTcLp5L2BNganDsdp5RKs+GeAzCYSrJ0yBIJACgXKDcZL5+Gvoq0bF2os0AbOCydGTqKyIOncdXlHlBBGhqiN3NhNipi0CrHK7ty2dXQIx0ESA5sxBvdgADfiLXrxsd9SlocdT/3Blz2FJhULphAAGd2LKGKSSHV7SHR2HA2OlrdVg73GZnxO0GJBRZIIkt1ZIEdgf8A3TH/AAqH83hYf+Y4ok9CqqqPYOFN+5/jY5sJnTSRnZpksQY5nAfI1+NkZBfgQARxrOnrKWMdoKJZqKKK3nMCiiigCiiigFW0924MTLHJOpcxeAM7BASQSWRSFfUL4QI0FrVUN+8QJcbBGtzyaSB7DNYzNEV4dYERP/uHrGhkVVtrbpFnxE0JHKyqVVdEVSyojPmsTymRTY+n8ar4iDnBpGSdimYXC4xs4wbShwMrGMgcL5Sc5Ck9eutapgZmeNS6GNiOkhIbKevUGxHkP7VS9zt3S2InmlEi5HyLEwaNWaytyjAgCQC+VSCV1bibEXy1YYSm4U1e/wDAk7nzHN42b7aX+ZpBtnxTetf3FP5vGzfbS/zNINs+Kb1r+4rqvZPOUvUdRvhfAH41Hw/0jDfeIP7FqRhfAH41Hw/0jDfeIP7FqZ7JGF87qfVtQds7RbDxF0hknN1HJxZc5zG1+kQLC9zrwqaarm297VwuJSJlzKY2kkYN0owCApC2swPTPEHo8DcVSlJRV2eiES92HCmOcYiKfCypG7LFiY+TafKCMsdzZnvYZSQdfXbNe5jvBHs7FpJLZAyrDMcwVFVwGD5bW0cdVtGb1HYN8t3otrYUxjLy4QyQM9w0bkCxIHSVTcBhb8LisDxe52Pw85jOEl5S9s0cbSKfIVcArY+n8QK11M100WqGRpqWs+hNzt7O+QncIUjSQLHm0ZoyinMy/wDJLZyB5CtwDVjrDt3u5xtWQkNI+BQ2zMMS4J00KxQPlY9V3YEX4G1q2HYmDlhhWOeXl2XQSlcjOo4FwCQW8pHHyVnBya8S0mmpGMZWi7oYUUUVmayHtPasWFQPO4RMwXMb2zNoBpwudPWQOukUfdKwJa3KSLr4T4adEHpaRowqr9Ym1WDaOz0xETxSrmjkUqwuRcHQ2I1B9I1FZVJuBjZJwDFGrKTbEiRQmW9upeULFdcmUL1ZhWmrOcWsqubacYyvmdjW45QwDKQQQCCDcEHgQRxFZt3Q8TPiJ5cLyvJwhIWChAXMmblElzHgodLZRxMZ16qtW6+HkwWFeHE2yYYkJMAFWSAKHDBATkyXaO31ARobDON4MQ5hO0nBGIkZAkTMVHNnkHJwsvAOsZLkgXDF+I0rDEZ3Tag7MyoU3OVlpI8U5BJikOHnbwyFUrIyaAsraMCLEahivXpo3wW2JY0ymOE/+lnRQeshSGsL65QaQRbyYeQASMqFrApKLfhc6MNeN68lxsUBvziJENrKTm6urp/sK4UaleHhV18q5ftKm7aiZvBt9+TcTAOuViYY0OUqAL8s7Xso42Fja+jUz3W3yXBwmNIFOKds07SyiFZDlFmiZI35SNVyqo6hxN70q2ZijjS8eDZWygZ5ZFIRM4bLZQAZL5T5APL1UYLZic2jhkQMqqqlXAbVBlN7jiCK3d4q0Y55rS9H+W79zVUg56x3tff7GXBE+Gw0Y49HlCx1/wCpGAA4aZerjrpAxe28dGjy98JugrSW5KFksoLeCI7lbDhe9uul2OwsOEw8zxxJHZH1RApuwygXA4kkCpUUJlXD4UgmTEBYivA5CFE7+jJGWb12A1NRHFV6rjkk9LtqRqdOKTujYdltIYIziMvKlF5TJouewzZbk6Xv1mpVeKK9r0JTCiiigCvCK9ooDwLRXtBoD5im8bN9tL/M0g2z4pvWv8hT+bxs320v82pBtnxTetf5CrT2Tz9P1HUb4XwB+NR8P9Iw33iD+xakYXwB+NR8P9Iw33iD+xameyY4bzup9Nbf2tzWEyFJHUeFyeW6Cx6ZzsNLgDS9rgnQEjNJWhkxTSoHCyjpiV8xdiLFmOpFwFTQkAKoFaLvFtjDRKIsWQRMGURlSeUGgZdOOhuR5Lnqqi7bTCAk4W6JlLOGRlRGQrlcF7AXzG4vrb134mObyWT6HpE0lpG+4oebEYjFOcq+CbWs7khjra4VFCAf+rXhTbau/CRnLhoZcXIRpyIAi6+M7kR/gCTrwqmbsYZ8bCWmJGEds8cBGXl7hQZJh/0nR6KeCeJvpZ822U5QxJeRl4hALR2toxuFU6jo3v6Ko1PxLsV2dNXa18EyxHDuWnUiZiNq4+XxfNcMtj4YfFPwGvRaNVIN9Ol1eqlZ2dtNiS21cvkEeDiUC54dMtf0f/NSYsdJc8oqKOoKxY/iSo/aur7RAFcyf4pinqkuiRaWERDhi2lGwI2isgHETYRCG906H2U0wu+bxSJHjYwAwscTCSYgw/8AMVulCp11JYDgWpFtLb6xKSzBR5SwUe1iBVO2lvXI3QjkSVZCykqFJACOx4Eg3y21HXVzB43FTlp0rn/KIqYWMY3Nvx214YFDTSxxqRcF3C3A8lzrxHCoGC3xwk0vJJLZySqh45IhIRe/JNIoEugJ6BOlj11jOydsxYRIiqcrMIo1EjupYKFHQR5T0EHUq6DyVNwHdEmGMaXkoMyIsQjmZjLHe7Eq4FlDX1spuFXXS1daGLcp2y2jxf8ABVlh3FczVN9sUVwvJpbNPJHFYm10Zry2trfkVlOnC1+ArHu6jtC+KhgIbk44zJoCRnkJRTZdRYI/tp/8sZ9pYvDRzJDBkMzo6M8pZ+SZMqhsqg5HkNyG4HSlPdF2DIHinilzO9omWUACyLI4IKKCD4Wlje/VbXfKaelFzBpU1mnx+fy+SisoPgzf+1irD2NrXiwW4SIPSEQH96nnZkp8OKNvU9/5LXM7IK+Dh1J9GQVpzx4nZ7ai3e6/9r8tJbO5UbT4gcoXBjjJuQbEM9vB9Zqx7N2BiMS+MfDtGyxYh0EDryRBKpKWWUEg3Mt7Mg1J101U7gbtSooxJdY+VRMsaIG+bPSGdmHXfgtvWeqxbtb9YLBNixPLIGkxLvYYaYgBUii0ZEIa/JXv6fxObpQqLLNXRyMbP/qHH8uukZbH7npdw+0OTdADbCj5yNmN+nKWUcpa4suWwIDam1rRsvd3D4UloYwrkZS5uz5L3CZ2ucgPBb2FK/8A6lbNHHGwi4vZmyn8QeFSIt/9nMLjH4T8cRGp9jMDW6nShTilBaDlSk29I/oqHhdsQTC8U0TgGxKSKwB42uDxsRUutpie0V5RQHtFeXr2gCg0V5QHzHN42b7aX+ZpBtnxTetf5Cn83jZvtpf5mkG2fFN61/cVaewefp+o6jfC+APxqPh/pGG+8Qf2LUjC+APxqPh/pGG+8Qf2LSeyY4bzup9A90nbEOFwR5xGZVkYRhA2RsxV2BVj4Nsl7jUC5HkOVrJy+GblEkgR2A5IESiSErd8kkgXkicpXNJ21seFbBvnuim1IUikd48kgkVksSGCutiGBBBV2FZDtiytHhyXkEkhHImMw3KnwJSWN1z5Sct1IRjfgG5VdaU2lb9D1NNJxa3jaAzY/K2LJgjGVlwkTWzRm+Vp2GuoAsgI4a+SnTYoIoy2VQOA6IUD9qre1NpnCxsIV5SRnKmQkZOXy5iH1BvkBawsABxHCl+Cw8syq+JlLg628EE9VlFgq28t2PlHCvN1KLks0nljuX9fydellTyrSy1d9BIt0II4X9NR5dojrNJJ9oJGAAQo4AcLknq8pOlJJt5QzFYw7kXHRW2oNrAtYE9VuNa6eDlU2Uy25whtNIebQxwvfQnqJGtvXSjD4eXGzph4CRLIei2vzYHGQ24Ko/cDrrptHYuKXMJQkDeR3WVhw4rESFJvYBmuddK1fcjdqDY+GMssl3nMWeSTLoWyqkakKOjmbh6Sa7OEwln4nqKOJxKjG0VrEe2e480aA7Omva3zWJYlbAf8SKpYG/U2bjxFPO5/utNhocRHjYorSyK+UMJQfm0Q3uoAHza6W8tW7C46OYExOrgEglWDAEcQbddd66qpQUsyWk5LqzlHK3oEOO3GwcqnLAkUl7rNCixyRv1OjAaH0G4IuCCCQcN7pGAlixzQ4zEyMEs0DHIl4X4MREoXNmVlJIBOXqFq+kare+u5UW1IrMckyBuSltfIWykgrwZTlFwfwIOtZyjdGeHrKnPxK63r/WPnJMG3/EpPpDv/APDV6cPiL3E5X2t/I1YNvdzvE4SXI+HEvRLcpCVK5QbXIYqyn0EH1nWue7W4Uu0inJxLHG6lklmPRa3kVWLH2AaHWq+V3O/J4RxzaLfMl+w93I27iMTJBs4FcuRladDaaONFPSAa65h0VB143tpV2XuPRKtlxeJuBpmELD0XtECR+IPpp9uVuPBsmIpALu5BklYDM5HAaAAKL6Aek6kkmx1u7OLWlHBrV3Od4aFuRnZ7kpA0xVz1Xh+D0oxfcqxygclNhZPKHSSHha1iC97i/ktYcb6a3RUdjT4GrtJcTGJO5Nj21ZMA2n/myXPtgrvgtx9qxMHjCRsOuPFsL+sZAGGp0INbBRUdjDcO0kZiNibb65T79f8A9KiTYPbasV/8UQP+0lw5U+q7ZvR4NatNKEVmY2VQST5ANTS3YG3hjEZuTaJgReN7ZgGVWUnLcahuokAgi9waxdOKdszu+ZOd67L6MwPfc8ZMevqjU/8A4zUXGY/acFs+I2gMwP8A9vn06/Bw5t6622leM3hSDECKYGNWjzrO5AiJBIaPMT0XAs1jxBNuBqeyfuf+6EZ1wRkUe/mNjN3x01l1YSYaJRYcQ5MCkDQg6gjyitK3B3nk2jBJJKigK4VJEBCSrkQlluTezFlNiRpbqNfrB90nZ806wR4jNI5yraKXIzeQSFMhvbQ5rGrLWUItO+a5EnysfMU3jZvtpf5mkO2fFN61/cU+m8bN9tL/ADNIds+Kb1r+4q+9g85T9Q/kbYXwB+NcMP8ASMN94g/sWu+F8D21ww/0jDfeIP7FpPZMcN5y+T6rasl3tweFxWJixUHKxSqZFlIjMbFGjYZwkijJPnCJdwDa9wQBVq7pjMcPEkYbM0w6SE5kyq7XChSXBtlI0Fm1uNDVNi7LkxuIaJmsyWaW4IdBpZbMTZjpYHQDXyA8fFVZJqnBXb46j2OFowknUqSsl9lPgh6WaUjLHYFVGbS+aKFbatcWkfS7MV4gWrtjcW+Wdycqw5QQnTkLPkIufBS2bUakEWNiCKh7W2esSSMQ3KmZjycjFli6ZvFcMHbKl0JzC49Qted2NhYHve+MWM4iFgJDgoxyyrIEHzY4lmFxob2NxfSq8aCqO+tr6RYWIVPXq/X5ZmexNvy4OUy4YqshXKWZBIct78ZLsD6b+SmW6mEU8qzBXJeOxZMzxuodgyufAL2a5Gp5Oou09gyvymLMK4LDtIQivnABJPQjQKXewBJstrBuoVYN1dkOmExk0RXERKYGZ0DxmPkeUZ8qyKC/zUxJ0HoudK2ThNxaT3M6FSvhsqtFXurjTB4owSLIgUMpJF1DC54mx6+OosdTXaSd8VKvOJzZm1eRvm4xYktl0RdBbQDj6San7X2eiYXBzoLGVFV1sB0shfNbqJIN/Loa54rdmWPDLiLoyFVLBCSY8xA9TAE2J0tbh5OY6dWnJwV2lpek2KrQqRU3ZN6E7FmwW8mB2ekcUMgdLsZJUIkVCdS8hTQXPk0AudAKt0EwdQy8DwuCP0OtZFsrHiCVZHi5VQWXKdAWsCctxlZwNQD5eriNR2NtiPFRh4r24EMpUqRxXXQ24aEj0118JX7RWaty5HDxuGVFq13xfMnySBQSTYAEkngAOJNU1N9MTIBLDho2hY3VXlMcrREaSWyFVY8QhI0tcqbgW7GYUSxvG3gurKbaGzAg2PqNVKfd/GRZUgGHmVVUcpNK8DkjTVI4XXgAbgjUnQVclfcVqKptvtBXtMy4hMQ8hMMk/wAzGotJySlmjhPR0LEyZzbhmt/zejGQc2B5rGM2FxBZIgAOjmJaNAp6GaGVlXqswuALinqbovK8Ek8uXknWUxQ6q0i8AzuLsgu2mVbmx0tavztbdqZJZp8IUczFWeGVjGOUVFjzJIqta6IgyleIvcVhldr7yx2tPNl/5tY/G0t/mhIfmknN1uZpWdFaNBa7rECxkAFyRdTYaBjpVtjkDAFSCCAQRqCDqDVLh3fxmIjKYhIYQ91bk52lZUIIJHzSjMRcDpaXv1Wq44aBY0VEFlRQqjjZVFgNfQKzjfeVqqpprI7nWiiisjUFFFFAVPunbSMGzmsbGSSCLhmuskqBxqNLx8pr7NbVS8Nt8CXlUZUnjU5JCub5t7XWQXGdM41AINwCCDVs7q27suNwI5C5eCQTckL/ADoUMCotxYBiwGtyAOusIk2qWGmvEAjQ+Qqbf64rl42lKVSM4uzW86+AhTnTlGWu59Ebob3rj1ZGGXERBOVUXKkPmCvGx4oxRtOIsQfKZW9u7/fDBywZspbKytxAkjZZEzC2qZkW442vwrLe4zO82OZ72VcOwkB4lmdMnrtlkPGtrFX6TcoJy1lDEU1SquMXoMX2f3IsTJL88qQo1uUPKcoD1EIi6MCL+Ha2hsdRWmbJxEGEZcDy7NKkQkCzPmkaJmdQcx8MAqR1kaX4inlUTumbiHH8hPAqtPAw6LWHKRFgSATwZSAwuQPCHXUxpqC8JhKo6j8TMcm8bN9tL/M0h2z4pvWv7in+IPz0/wBtN/NqQbZ8U3rX+Qq89k81T9Q/kbYXwPbXDD/SMN94g/sWu+F8D21ww/0jDfeIP7FpPZMcN53U+rCtR+98fK8rkXlcuXPazZb3yk8St9bVJoqqeiK9t7cXCY6RJMRHdlNzZioktawlA8YLC1j1Ejrp7HCFACgADgALAfgK6UVFiblc3t3fkxfJ8kYxlEgOckeHl4WB7NcNytyhs+GZHKuZ3LyADoC6hMoB4gga34kmrVRWKglLNvJzO2Ur025UBw/IDlAgd5Es5vE75r5Cb9G7scpuNeFtK82Nu68WFfDTurowcBkDIQsl8wIYtrmJII01tbS5sVFMkb5raSc8suW+jWU3Ym5bIuJhxD54ZGjMeXiCoN5NR0HPRUgXHRuLXIDrYO74wXKLGzGNmzqrktyZIAYAn/kkZvLctqb6OLUVEacY6kTKrOethRRRWw1hRRRQBRRRQBRRRQBRRRQH5kW4IuRcEXGhF/J6apuM7kez5pGklSVpHN2c4ma7GwFz09dAKulFCU2tRRZu4rspwA2HOnXysgJ9ZzXb8atWwdgw4DDph8MuSJM2VSxa2Zix1YknViaYUUICg0UGgPmGbxs32038zSHbPim9a/uKfTeNm+2m/maQ7Z8U3rX9xVl7J5+n6jqNsN4Htrhh/pGG+8Qf2LXfDeB7aj4f6RhvvEH9i1M9kjDed1Pq6iiiqp6EKKKKAKKKKAKDRUTa0rJh5Wj1dY3KgC92CkjTr1tpQCPE72yyzSRbPw3ODC2WWV5RBCsgvmiV8rF5F0uAthwJB0qRsbeky4hsLiYWw+JEYkCZhIksd8paOReIDaEMFOoNq49ziBE2Tg+Tt04Y3Y6XaR1DSEkcWzlrk6+Wo+InE+3YVj15rhZjKb+C2JeERofIxETN6v1Aa7r7ZbGQNI6hSs2Ijst7WhmeMHXrIQGpe2trpg8PJPLfk4lLNlFzlHGwvrWV7M3ulVTg4VeGN8bi458ey/N4cy4iZlSMnomRhYZjopdOJNqsHdI3ShXZWIfPOWhwzKt8TLZgtyDIubLIbk3LAk/hQGgKb17VI23hjs3Dww4J5BJjMRDBys00k5hDq7M68qW1CRtYcLkE16mCOzdpYRIpp5I8WJkkjmmaYB4Y2lWZS9yjGzIQCFOYaaagOd09tvi1xJkCjksXiYVygjoQvkUm5N2Nrk09rNd1N1BjBj2kxGJQc/x4RIZTCIm5VumMgu7X7eZdBp5eWO3tnXA4eJpZFkfGT4STERRGSZ4sM0wLRoob55xGi3ykAsx06gNPoqg7s7DxAxqTRDEYbCAOHjxWJad8TdbIeSctyIDNmBzBuiQV1vSrZm7OK2js+aTnk4lEmMTDIs7RJGVxEiq0jJ03YEMBqVC5RluL0BqdFeINK9oAooooAooooAoNFBoD5hm8bN9tN/M0h2z4pvWv7in03jZvtpv5mkO2fFN61/kKtPZPP0/UP5GuG8D21ww/0jDfeIP7FqRhvAH41Hw30jDfeIP7FpPZIw3ndT6uoooqqehCiiigCiiigCiiigKvLuKEZzg8ViMIshLNHCUaPMeJRJUYRXJYnJa5OvAWbbB2BFgoikIY3Ys8jsXklc8Xkc6u3pPUAOAplRQCTZW7CQ4WTDy2mSSTEOwZLAieV5MpUk3tntf0X0rhHuhfZrYCaeSRCjx8qbCTkixyAnUFlTKua2tr2F7VYqKAX7a2HHjIDDNmy3VgyMUdHQhkdGXVWDAEGoOxt1ebzNPLPNiZiuRXmK/NoSCVRY1VVuVBJAubDyU+ooCnRdzvk3naLHYyNMRLJLJGjplvKzMwjuhMXhN0lIbhroLMsTuThmwkeFjVoY4bGFoHMckLgMM6ONcxzPcm98zXven9FAVzB7nETRy4nFYnEtES0aysiRoxBGYpCih2sTYte19KZbB2KuDh5JGZlzyvdrXvLI8pGnUC5A9FMaKAKKKKAKKKKAKKKKAKDRRQHzDP42b7ab+ZpDtnxTetf5Cn03jZvtpv5mkO2fFN61/kKtPZPP0/UdRrhfAH41+YsHmysSRlYMpGhuuoPtriMYFQC4v6+Fc+f/X/AFFTdGpQmm3HQWU7fxfnc/vW+NHf/F+dz+9b41Wufnt/qKOfnt/qKXjwGWv7mWXv9i/O5/et8aO/2L87n963xqtc/Pb/AFFHPz2/1FLx4C1f3Msvf7F+dz+9b40d/sX53P71vjVb5+e3+oo5+e3+opePAWr+5lj7/Yvzuf3rfGjv9i/O8R71vjVc5+e3+oo5+e3+op4eBNq/uZY+/uL87xHvW+NHf3F+d4j3rfGq5z89v9RRz89v9RTw8Bav7mWPv7i/O8R71vjR39xfneI963xqt8/Pb/UUc+Pb/UU8PAWr+5lj7/YvzvEe9b40d/sX53iPet8arnPvr/qKOffX/UU8ItX9zLH3+xfneI963xo7/Yvzuf3rfGq5z76/6ijn31/1FPDwFq/uZY+/2L87xHvW+NHf7F+d4j3rfGq5z76/6ijn31/1FPDwFq/uZY+/2L87xHvW+NHf7F+d4j3rfGq5z76/6ijn31/1FPDwFq/uZY+/2L87xHvW+NHf7F+d4j3rfGq5z76/6ijn31/1FPCLV/cyx9/sX53iPet8aO/uL87xHvW+NVzn31/1FHPvr/qKeHgLV/cyx9/cX53iPet8aO/uL87xHvW+NVzn31/1Fe8++v8AqKeHgLV/cxisdr6kkkkk8STxNJNs+Kb1r/IVK599ce0VC2pKDERcE6dfpFRJqxnQhJVE3xPXwyEm6r7BXnNU7C/lFFFVTurUHNE7C/lFBwidhfyiiihIc0TsL+UUc0TsL+UUUVJAc0TsL+UUc0TsL+UUUUAc0TsL+UUc0TsL+UUUUAc0TsL+UUc0TsL+UUUUAc0TsL+UUc0TsL+UUUUAc0TsL+UUc0TsL+UUUUAc1TsL+UUc1TsL+UUUUB5zVOwv5RXowqdhfyiiigPeaJ2F/KKOaJ2F/KKKKAOaJ2F/KKOaJ2F/KKKKAOaJ2F/KKOaJ2F/KKKKAOaJ2F/KKOaJ2F/KKKKEAMInYX8or3midhfyiiigP/9k="/>
          <p:cNvSpPr>
            <a:spLocks noChangeAspect="1" noChangeArrowheads="1"/>
          </p:cNvSpPr>
          <p:nvPr/>
        </p:nvSpPr>
        <p:spPr bwMode="auto">
          <a:xfrm>
            <a:off x="155575" y="-1600200"/>
            <a:ext cx="3810000" cy="3333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342" name="AutoShape 6" descr="data:image/jpeg;base64,/9j/4AAQSkZJRgABAQAAAQABAAD/2wCEAAkGBhQPEBQUEBQWFRQWGBUZGBUVFRsUGRQVFhgVGBkYGBkXHSghGBokGhUVHy8gIycpLDAtGx8xNjAqNyg3LCkBCQoKDgwOGg8PGikkHSQpKSwwLiosLC0wKSovMCksNDEvLCwsKS0sLC0sLCwsLDUvKSwsLCkpLCksKSwsLCwsKf/AABEIANIA8AMBIgACEQEDEQH/xAAcAAACAwEBAQEAAAAAAAAAAAAABQQGBwMBCAL/xABGEAACAQIDAwULDQEAAAUFAAABAgMAEQQSIQUGMRMUIkFSBxUyM1FUYXGRk9EWIzRic3SBkqGxsrPwQiRTcoLBF0TD0uH/xAAaAQEAAgMBAAAAAAAAAAAAAAAAAQQCAwUG/8QAMhEAAgECAgcIAAcBAQAAAAAAAAECAxEEEiExMkFRYYETFCIzNFJxkQWhscHR4fBCov/aAAwDAQACEQMRAD8ApuFjBUXrtzZf8a44TwPbS/ETBBdmsPXV29keUUHOTSY25sv+NHNl/wAaQ99E7Y9tHfRO2PbWOdGzutTn9D7my/40c2WkPfRO2PbR30Ttj20zod1qc/ofc2Wjmy0h76J2x7aO+idse2mdDutTn9D7my0c2WkPfRO2PbR30Ttj20zod1qc/ofc2X/Gjmy/40h76J2x7aO+idse2pzod1qc/ofc2X/Gjmy/40h76J2x7aO+idse2mdDutTn9D7my/415zdf8aRd9E7Y9tHfRO2PbTOie61Of0Pebr/jRzZf8aRd9E7Y9tHfRO2PbTOh3apz+h7zZf8AGjmy/wCNI++idse2jvonbHtpnQ7tU5/Q85sv+NHNl/xpH30Ttj20d9E7Y9tM6HdqvP6HnNl/xo5sv+NI++kfbHto76R9se2ozod2q8/od82X/Gjmy0k75x9se2jvpH2x7aZ0O7Vef0O+bLRzZaSd9I+2PbR30j7Y9tTnQ7tU5/Q75stLNuy5ImyaHQX9ZArvgRygzXuvV6aX7a8U3rX9xUSfhJoQtVSb3ob4XxftqLGgafDAgEHEQAg6gguNDUrC+L9tRoPpGG+8Qf2LSeyZYbzup9N/JrC+bQe5T4UfJrC+bQe5T4UyoqoejFvyawvm0HuU+FHyawvm0HuU+FMqKAW/JrC+bQe5T4UfJrC+bQe5T4UyooBb8msL5tB7lPhR8msL5tB7lPhTKigFvyawvm0HuU+FHyawvm0HuU+FMqKAW/JrC+bQe5T4UfJrC+bQe5T4UyrwmgF3yawvm0HuU+FHyawvm0HuU+FMc1e0At+TWF82g9ynwo+TWF82g9ynwplRQCgbDwZYpzfD5gAxXkkuFYkAkW4Eqw/A+SocsGz1xAw7Q4cSsoYKYU1BJAF7eFoSBxIBIvY2g79bAln5OWBCzIGVgshRyjkXCi4VhoCQSCbdfA0raeNknMZlAEkaGMvlKs2VgYi6kdFk19ZJ0XhVOvieydmv7L2Hwjrq6f8AX9GjT4TZ8cqRPFhlkcXRGiQFxe3RuOlqRw8o8tTfk3hfNoPcp8Kp29O2cPjsGl3tKrKTCQSWLKUZCDoydPNmHZ9dcJ8U42ZBiUdzPh5mUHlDdlZ2jyPmJz3DL4V+o1lHExlPKuF7mEsLONNTeu9rFp2pBs7CBecRYZM18oMKktbjYBSSBca112ds3A4hM8UEDLci/IKuo4izKD11lvdF3hTE4nDzQyrCyQXKYkSKWEuWRcqojX0XwtATaxNSdh91F40iw+Cw5xc7l2e14lzEE5Y73Nl0BdrDQmwvYbM/ituMFh5OGZI1P5N4XzaD3KfCj5N4XzaD3KfCqt3S94cRhsEWw8scbWUSgDPIodlUshuAgUt4TKerhVc7nW3cRAIEPKSwzWuCTIyB9eVuSSEUWuT0benjMqqi0nvNcabcXI035NYXzaD3KfCvPk1hfNoPcp8KpeJ3+khxc3JusuHJ+bWQhbHKl2RwLmPPnFiCTxBAsDcN2NqPisMssi5SxfTKydEMQts2pBABDdY1HGkK0JtqL1GVShOmk5q1z55kUCSYAAASygAaAAObAUg2z4pvWv8AIVYJvGzfbS/zNV/bPim9Y/kKvvZPMUvUP5HGF8X7ajQfSMN94g/sWpOF8X7ajQfSMN94g/mtJ7JGG87qfVtFFFVT0QUUUUAUUUUAVG2ltBMNDJNM2WONWd2sTZVFybDU6DgKk1yxeGWVGjkUOjgqysLhlIsQQeIIoD84LGpPGkkTB43AZWU3DKeBFd6xHC7/AJ2THPgMEgk5HEYhY5ZSSiRFm6IUHM5R8wuSAbE31ppu13Tsbf8A8VEmITW7Q/NS68MqscjdfFl09WumVenB2k7FqODrShnUdBrVfl0DAggEEWIOoIPEEeSl+wdvxY6ESwHTQMjWDxPYExyqCcji+opjW4qmFx4iSGdzBI8JhnxCRqjMsYjjnkREMYOVkyoosR1VoO6fdDGKm5viEEUp8WwN45gBchSdVk4nJroLgnW2b4uYCXEHyYrFg2+8TXrji0ZkvGcsikPG3YkTpI34MBWpSsz008FTr4dSjtZV10bz6BpPvJvXBs9A07XZr5Ik6UkpHHInWBcXJsBfUiuOI3rSPZqY2xZXiikRdFZ2lVSi8bAksorI2eSaVp8SwfESAZmF8qqL2jjB8FFuQNNeJuTes27HHweDliZW1Ja2WZd9MfjpIkQx4Qs6WRfnjxuRI7LqCotZVHWbm+kpNz55RJNipUw/ScvnXlb2JBfNnUKml19FtBwpNuwCcfhQLaynj5FilkP6Ia0Xejdt8aEAm5NFzEplzB2sMpOv/JHkPGq1ajGtG8le2pFzEWwdZQpOyaV3re8zA9dvT+IBte3V/wD2v2mIYKygnK+UsBqGy6r+/EftpVyn3fi2dh+UCCbFWGXOGkBkuASkYOgAJ1AvbidaQx7BZsFNjJG/5Zo0RcgctorGw6EeYggKOAvfW1cl4GpF2T0u/RfJcX4jSmm5LQrdX8Gfb3S55Y8xUmOLk8o4qqSSsl/J0HAt9U0r2RtGfCyiTCSGOSxUMLHRrXHSBBGg6uqrbuTsGXHbThONV2SGO7MUUR5YjmjViq5SpZj6WF7k0bVwS4nbckECrAspyxfN5B4AvIq21BZXsw4jheugoSUVJMzw+KpTTozjZJNv9ST3pkxEsU7yyoWgCu0LXklkclnRnvZU6TG4HV5bV3w2B5FTEl+mEjcK1jMAbKjknpAkkWY21IOleYGVsDCIMUcsyO6kC7kBTmDKBqy5CCD6vVVh3d2Im0I7rJECL5o2BeRVuQpcArbMAD5OrW1cyUcTVnkWpN8rkdrhqKzN3utGi9iXhNyZc6rNGpja4f5y1lOhIshDNw6BFrEnMCNbxsvZq4aFIo75EGVcxzG3Vc9frOvlqg7ExjYPHmEYiN4g2RozOvBlDh1Rr5WW+qhluC5s1lvo0cgYXBBB1BGoI8tdnC04whaKscHF1JVJ3lK58zzeNm+2l/mar+2fFN6x/IVYJvGzfbS/zNV/bPim9a/yFdV7J5Sl6h/I4wvgD8ajYf6RhvvEH9i1Iwvge2o+H+kYb7xB/YtTPZIw3ndT6toooqoeiCiiigCiiigCs07uG1pIsLDAhsmIdllt4RRAGyg30BNgfKNOs1pdU/ul7mNtPDKIiBPCxeO5sr3GVkbyAixv1ECsZXcXbWbKTippy1XMEwmEWVghHRA6tPRp6r1ed241KlQojluVViujWvqCAQLgNoeu+htVg3i7nC4PZ8Rw0XK4iFl5WSOP5yZGuHNukzAEhggJsFsKrsG3sPB84shc3N0jGdWBAupYHKrBrtc+Vh13rgY6lNWja/D5PQRxMa0G46P4NB3L2XAZGnimnaeMNDOkjqbMckoRgqKrBA3QZABZ34km1yrGu5tJiMdtJsRChgwhYyylLHl5BHyKRvKLZwOlJkGYKwN9WBrZGYAXOgHEnqFduh5cbq2jUeeqK0mZlv8A7nPFPJjMOrSJJ08QgK3iMaIqyRrYFlKocwBZs2WwOtkeyd1JMSrNPK0OpAihKF0t1SOc65uByqBa41NXPau0xtFlEZfm0bXDC6DEyW6LoQwJiTUg2szZWU2UFleztsYYvHFA8ahlciMZUJbN1IbNfoyHhrYmom9Og6+GqVFSUZOy3bhdtXdebm8McWIlnXDAclBMIrdFCgCuiIQ2QkDOSPL5QjDW4gggkEHiCDYg+m9XWeITtHJDKbxSFWVJLo2uWRJFBsWUXIvqCB6QVeE3KbHY3FhpzFEGifKgzSMskdjlYm0Xzkbm+U8Ta3GoV5FqjiIYVO68P7h3O9lNiMfy9vmsKHAa/HEyLly8b9GGQngR84OsVq4qDsbYcOCi5LDRrGl7kKNWawBZ2OruQBdmJJtqan1vSscLEVnXqOo954a4z4RZEKOqsjCxUi4I8hHkrvRSxoIuF2dHEpWNFVTckAAAk+Xy0HAIZOUKAvYLmIuQoJIA8mpvUqilgZRvLsUSbRJIblnGaUAkrk1WFFHW2VGZiOsnWwsE00aK1gWsACJEzBwjaMVMdmuFvwOugq+7wSwbPMzrdsRiLnpOWKKQqM4J8BAFH4gD1U4DkzGzBlzqSAQUvEQoDDMBccL8ery2rjYvNGpm/TcboydrPULt7IycseFjbE8sLiaKMshL35RXUXKvmYnK1hYjXqrU9wNnvh9m4aKVSjqhBQ8U6THLx6r200qnYXc+TFB2hyxi7IWSUxyEZVJByKMt82gB6gevS/7vpiVhAxhjaQdcYIuthYMD/wBA3BI0Nr2F7C9hbNZrNXInUzJI+d5vGzfbS/zNV/bPim9a/uKfzeNm+2l/maQbZ8U3rX+QrrPZPM0vUP5G+F8D21Hw/wBIw33iD+xakYXwPbUfD/SMN94g/sWpnskYbzup9W0UUVUPRBRX5dwoJPAC59QqJsvbMOKjSSCRXV0V1IOuRr2JU6rwI1A1BHVQE2iiigCiiigPLVDn2JBIxZ4ImY8WaNWJsLaki/AAVNooD8pGALAWA6hoBVd7oL2wLLeyyS4aJ/TFNiIo5FN+oo7D8aslVXukYhhgmiUD588kXYFhEGVjnFiLPdQFPUxU62scZNRTbJjrFOPnaFVZFXk01kABLCNVbxaKNTcLp5L2BNganDsdp5RKs+GeAzCYSrJ0yBIJACgXKDcZL5+Gvoq0bF2os0AbOCydGTqKyIOncdXlHlBBGhqiN3NhNipi0CrHK7ty2dXQIx0ESA5sxBvdgADfiLXrxsd9SlocdT/3Blz2FJhULphAAGd2LKGKSSHV7SHR2HA2OlrdVg73GZnxO0GJBRZIIkt1ZIEdgf8A3TH/AAqH83hYf+Y4ok9CqqqPYOFN+5/jY5sJnTSRnZpksQY5nAfI1+NkZBfgQARxrOnrKWMdoKJZqKKK3nMCiiigCiiigFW0924MTLHJOpcxeAM7BASQSWRSFfUL4QI0FrVUN+8QJcbBGtzyaSB7DNYzNEV4dYERP/uHrGhkVVtrbpFnxE0JHKyqVVdEVSyojPmsTymRTY+n8ar4iDnBpGSdimYXC4xs4wbShwMrGMgcL5Sc5Ck9eutapgZmeNS6GNiOkhIbKevUGxHkP7VS9zt3S2InmlEi5HyLEwaNWaytyjAgCQC+VSCV1bibEXy1YYSm4U1e/wDAk7nzHN42b7aX+ZpBtnxTetf3FP5vGzfbS/zNINs+Kb1r+4rqvZPOUvUdRvhfAH41Hw/0jDfeIP7FqRhfAH41Hw/0jDfeIP7FqZ7JGF87qfVtQds7RbDxF0hknN1HJxZc5zG1+kQLC9zrwqaarm297VwuJSJlzKY2kkYN0owCApC2swPTPEHo8DcVSlJRV2eiES92HCmOcYiKfCypG7LFiY+TafKCMsdzZnvYZSQdfXbNe5jvBHs7FpJLZAyrDMcwVFVwGD5bW0cdVtGb1HYN8t3otrYUxjLy4QyQM9w0bkCxIHSVTcBhb8LisDxe52Pw85jOEl5S9s0cbSKfIVcArY+n8QK11M100WqGRpqWs+hNzt7O+QncIUjSQLHm0ZoyinMy/wDJLZyB5CtwDVjrDt3u5xtWQkNI+BQ2zMMS4J00KxQPlY9V3YEX4G1q2HYmDlhhWOeXl2XQSlcjOo4FwCQW8pHHyVnBya8S0mmpGMZWi7oYUUUVmayHtPasWFQPO4RMwXMb2zNoBpwudPWQOukUfdKwJa3KSLr4T4adEHpaRowqr9Ym1WDaOz0xETxSrmjkUqwuRcHQ2I1B9I1FZVJuBjZJwDFGrKTbEiRQmW9upeULFdcmUL1ZhWmrOcWsqubacYyvmdjW45QwDKQQQCCDcEHgQRxFZt3Q8TPiJ5cLyvJwhIWChAXMmblElzHgodLZRxMZ16qtW6+HkwWFeHE2yYYkJMAFWSAKHDBATkyXaO31ARobDON4MQ5hO0nBGIkZAkTMVHNnkHJwsvAOsZLkgXDF+I0rDEZ3Tag7MyoU3OVlpI8U5BJikOHnbwyFUrIyaAsraMCLEahivXpo3wW2JY0ymOE/+lnRQeshSGsL65QaQRbyYeQASMqFrApKLfhc6MNeN68lxsUBvziJENrKTm6urp/sK4UaleHhV18q5ftKm7aiZvBt9+TcTAOuViYY0OUqAL8s7Xso42Fja+jUz3W3yXBwmNIFOKds07SyiFZDlFmiZI35SNVyqo6hxN70q2ZijjS8eDZWygZ5ZFIRM4bLZQAZL5T5APL1UYLZic2jhkQMqqqlXAbVBlN7jiCK3d4q0Y55rS9H+W79zVUg56x3tff7GXBE+Gw0Y49HlCx1/wCpGAA4aZerjrpAxe28dGjy98JugrSW5KFksoLeCI7lbDhe9uul2OwsOEw8zxxJHZH1RApuwygXA4kkCpUUJlXD4UgmTEBYivA5CFE7+jJGWb12A1NRHFV6rjkk9LtqRqdOKTujYdltIYIziMvKlF5TJouewzZbk6Xv1mpVeKK9r0JTCiiigCvCK9ooDwLRXtBoD5im8bN9tL/M0g2z4pvWv8hT+bxs320v82pBtnxTetf5CrT2Tz9P1HUb4XwB+NR8P9Iw33iD+xakYXwB+NR8P9Iw33iD+xameyY4bzup9Nbf2tzWEyFJHUeFyeW6Cx6ZzsNLgDS9rgnQEjNJWhkxTSoHCyjpiV8xdiLFmOpFwFTQkAKoFaLvFtjDRKIsWQRMGURlSeUGgZdOOhuR5Lnqqi7bTCAk4W6JlLOGRlRGQrlcF7AXzG4vrb134mObyWT6HpE0lpG+4oebEYjFOcq+CbWs7khjra4VFCAf+rXhTbau/CRnLhoZcXIRpyIAi6+M7kR/gCTrwqmbsYZ8bCWmJGEds8cBGXl7hQZJh/0nR6KeCeJvpZ822U5QxJeRl4hALR2toxuFU6jo3v6Ko1PxLsV2dNXa18EyxHDuWnUiZiNq4+XxfNcMtj4YfFPwGvRaNVIN9Ol1eqlZ2dtNiS21cvkEeDiUC54dMtf0f/NSYsdJc8oqKOoKxY/iSo/aur7RAFcyf4pinqkuiRaWERDhi2lGwI2isgHETYRCG906H2U0wu+bxSJHjYwAwscTCSYgw/8AMVulCp11JYDgWpFtLb6xKSzBR5SwUe1iBVO2lvXI3QjkSVZCykqFJACOx4Eg3y21HXVzB43FTlp0rn/KIqYWMY3Nvx214YFDTSxxqRcF3C3A8lzrxHCoGC3xwk0vJJLZySqh45IhIRe/JNIoEugJ6BOlj11jOydsxYRIiqcrMIo1EjupYKFHQR5T0EHUq6DyVNwHdEmGMaXkoMyIsQjmZjLHe7Eq4FlDX1spuFXXS1daGLcp2y2jxf8ABVlh3FczVN9sUVwvJpbNPJHFYm10Zry2trfkVlOnC1+ArHu6jtC+KhgIbk44zJoCRnkJRTZdRYI/tp/8sZ9pYvDRzJDBkMzo6M8pZ+SZMqhsqg5HkNyG4HSlPdF2DIHinilzO9omWUACyLI4IKKCD4Wlje/VbXfKaelFzBpU1mnx+fy+SisoPgzf+1irD2NrXiwW4SIPSEQH96nnZkp8OKNvU9/5LXM7IK+Dh1J9GQVpzx4nZ7ai3e6/9r8tJbO5UbT4gcoXBjjJuQbEM9vB9Zqx7N2BiMS+MfDtGyxYh0EDryRBKpKWWUEg3Mt7Mg1J101U7gbtSooxJdY+VRMsaIG+bPSGdmHXfgtvWeqxbtb9YLBNixPLIGkxLvYYaYgBUii0ZEIa/JXv6fxObpQqLLNXRyMbP/qHH8uukZbH7npdw+0OTdADbCj5yNmN+nKWUcpa4suWwIDam1rRsvd3D4UloYwrkZS5uz5L3CZ2ucgPBb2FK/8A6lbNHHGwi4vZmyn8QeFSIt/9nMLjH4T8cRGp9jMDW6nShTilBaDlSk29I/oqHhdsQTC8U0TgGxKSKwB42uDxsRUutpie0V5RQHtFeXr2gCg0V5QHzHN42b7aX+ZpBtnxTetf5Cn83jZvtpf5mkG2fFN61/cVaewefp+o6jfC+APxqPh/pGG+8Qf2LUjC+APxqPh/pGG+8Qf2LSeyY4bzup9A90nbEOFwR5xGZVkYRhA2RsxV2BVj4Nsl7jUC5HkOVrJy+GblEkgR2A5IESiSErd8kkgXkicpXNJ21seFbBvnuim1IUikd48kgkVksSGCutiGBBBV2FZDtiytHhyXkEkhHImMw3KnwJSWN1z5Sct1IRjfgG5VdaU2lb9D1NNJxa3jaAzY/K2LJgjGVlwkTWzRm+Vp2GuoAsgI4a+SnTYoIoy2VQOA6IUD9qre1NpnCxsIV5SRnKmQkZOXy5iH1BvkBawsABxHCl+Cw8syq+JlLg628EE9VlFgq28t2PlHCvN1KLks0nljuX9fydellTyrSy1d9BIt0II4X9NR5dojrNJJ9oJGAAQo4AcLknq8pOlJJt5QzFYw7kXHRW2oNrAtYE9VuNa6eDlU2Uy25whtNIebQxwvfQnqJGtvXSjD4eXGzph4CRLIei2vzYHGQ24Ko/cDrrptHYuKXMJQkDeR3WVhw4rESFJvYBmuddK1fcjdqDY+GMssl3nMWeSTLoWyqkakKOjmbh6Sa7OEwln4nqKOJxKjG0VrEe2e480aA7Omva3zWJYlbAf8SKpYG/U2bjxFPO5/utNhocRHjYorSyK+UMJQfm0Q3uoAHza6W8tW7C46OYExOrgEglWDAEcQbddd66qpQUsyWk5LqzlHK3oEOO3GwcqnLAkUl7rNCixyRv1OjAaH0G4IuCCCQcN7pGAlixzQ4zEyMEs0DHIl4X4MREoXNmVlJIBOXqFq+kare+u5UW1IrMckyBuSltfIWykgrwZTlFwfwIOtZyjdGeHrKnPxK63r/WPnJMG3/EpPpDv/APDV6cPiL3E5X2t/I1YNvdzvE4SXI+HEvRLcpCVK5QbXIYqyn0EH1nWue7W4Uu0inJxLHG6lklmPRa3kVWLH2AaHWq+V3O/J4RxzaLfMl+w93I27iMTJBs4FcuRladDaaONFPSAa65h0VB143tpV2XuPRKtlxeJuBpmELD0XtECR+IPpp9uVuPBsmIpALu5BklYDM5HAaAAKL6Aek6kkmx1u7OLWlHBrV3Od4aFuRnZ7kpA0xVz1Xh+D0oxfcqxygclNhZPKHSSHha1iC97i/ktYcb6a3RUdjT4GrtJcTGJO5Nj21ZMA2n/myXPtgrvgtx9qxMHjCRsOuPFsL+sZAGGp0INbBRUdjDcO0kZiNibb65T79f8A9KiTYPbasV/8UQP+0lw5U+q7ZvR4NatNKEVmY2VQST5ANTS3YG3hjEZuTaJgReN7ZgGVWUnLcahuokAgi9waxdOKdszu+ZOd67L6MwPfc8ZMevqjU/8A4zUXGY/acFs+I2gMwP8A9vn06/Bw5t6622leM3hSDECKYGNWjzrO5AiJBIaPMT0XAs1jxBNuBqeyfuf+6EZ1wRkUe/mNjN3x01l1YSYaJRYcQ5MCkDQg6gjyitK3B3nk2jBJJKigK4VJEBCSrkQlluTezFlNiRpbqNfrB90nZ806wR4jNI5yraKXIzeQSFMhvbQ5rGrLWUItO+a5EnysfMU3jZvtpf5mkO2fFN61/cU+m8bN9tL/ADNIds+Kb1r+4q+9g85T9Q/kbYXwB+NcMP8ASMN94g/sWu+F8D21ww/0jDfeIP7FpPZMcN5y+T6rasl3tweFxWJixUHKxSqZFlIjMbFGjYZwkijJPnCJdwDa9wQBVq7pjMcPEkYbM0w6SE5kyq7XChSXBtlI0Fm1uNDVNi7LkxuIaJmsyWaW4IdBpZbMTZjpYHQDXyA8fFVZJqnBXb46j2OFowknUqSsl9lPgh6WaUjLHYFVGbS+aKFbatcWkfS7MV4gWrtjcW+Wdycqw5QQnTkLPkIufBS2bUakEWNiCKh7W2esSSMQ3KmZjycjFli6ZvFcMHbKl0JzC49Qted2NhYHve+MWM4iFgJDgoxyyrIEHzY4lmFxob2NxfSq8aCqO+tr6RYWIVPXq/X5ZmexNvy4OUy4YqshXKWZBIct78ZLsD6b+SmW6mEU8qzBXJeOxZMzxuodgyufAL2a5Gp5Oou09gyvymLMK4LDtIQivnABJPQjQKXewBJstrBuoVYN1dkOmExk0RXERKYGZ0DxmPkeUZ8qyKC/zUxJ0HoudK2ThNxaT3M6FSvhsqtFXurjTB4owSLIgUMpJF1DC54mx6+OosdTXaSd8VKvOJzZm1eRvm4xYktl0RdBbQDj6San7X2eiYXBzoLGVFV1sB0shfNbqJIN/Loa54rdmWPDLiLoyFVLBCSY8xA9TAE2J0tbh5OY6dWnJwV2lpek2KrQqRU3ZN6E7FmwW8mB2ekcUMgdLsZJUIkVCdS8hTQXPk0AudAKt0EwdQy8DwuCP0OtZFsrHiCVZHi5VQWXKdAWsCctxlZwNQD5eriNR2NtiPFRh4r24EMpUqRxXXQ24aEj0118JX7RWaty5HDxuGVFq13xfMnySBQSTYAEkngAOJNU1N9MTIBLDho2hY3VXlMcrREaSWyFVY8QhI0tcqbgW7GYUSxvG3gurKbaGzAg2PqNVKfd/GRZUgGHmVVUcpNK8DkjTVI4XXgAbgjUnQVclfcVqKptvtBXtMy4hMQ8hMMk/wAzGotJySlmjhPR0LEyZzbhmt/zejGQc2B5rGM2FxBZIgAOjmJaNAp6GaGVlXqswuALinqbovK8Ek8uXknWUxQ6q0i8AzuLsgu2mVbmx0tavztbdqZJZp8IUczFWeGVjGOUVFjzJIqta6IgyleIvcVhldr7yx2tPNl/5tY/G0t/mhIfmknN1uZpWdFaNBa7rECxkAFyRdTYaBjpVtjkDAFSCCAQRqCDqDVLh3fxmIjKYhIYQ91bk52lZUIIJHzSjMRcDpaXv1Wq44aBY0VEFlRQqjjZVFgNfQKzjfeVqqpprI7nWiiisjUFFFFAVPunbSMGzmsbGSSCLhmuskqBxqNLx8pr7NbVS8Nt8CXlUZUnjU5JCub5t7XWQXGdM41AINwCCDVs7q27suNwI5C5eCQTckL/ADoUMCotxYBiwGtyAOusIk2qWGmvEAjQ+Qqbf64rl42lKVSM4uzW86+AhTnTlGWu59Ebob3rj1ZGGXERBOVUXKkPmCvGx4oxRtOIsQfKZW9u7/fDBywZspbKytxAkjZZEzC2qZkW442vwrLe4zO82OZ72VcOwkB4lmdMnrtlkPGtrFX6TcoJy1lDEU1SquMXoMX2f3IsTJL88qQo1uUPKcoD1EIi6MCL+Ha2hsdRWmbJxEGEZcDy7NKkQkCzPmkaJmdQcx8MAqR1kaX4inlUTumbiHH8hPAqtPAw6LWHKRFgSATwZSAwuQPCHXUxpqC8JhKo6j8TMcm8bN9tL/M0h2z4pvWv7in+IPz0/wBtN/NqQbZ8U3rX+Qq89k81T9Q/kbYXwPbXDD/SMN94g/sWu+F8D21ww/0jDfeIP7FpPZMcN53U+rCtR+98fK8rkXlcuXPazZb3yk8St9bVJoqqeiK9t7cXCY6RJMRHdlNzZioktawlA8YLC1j1Ejrp7HCFACgADgALAfgK6UVFiblc3t3fkxfJ8kYxlEgOckeHl4WB7NcNytyhs+GZHKuZ3LyADoC6hMoB4gga34kmrVRWKglLNvJzO2Ur025UBw/IDlAgd5Es5vE75r5Cb9G7scpuNeFtK82Nu68WFfDTurowcBkDIQsl8wIYtrmJII01tbS5sVFMkb5raSc8suW+jWU3Ym5bIuJhxD54ZGjMeXiCoN5NR0HPRUgXHRuLXIDrYO74wXKLGzGNmzqrktyZIAYAn/kkZvLctqb6OLUVEacY6kTKrOethRRRWw1hRRRQBRRRQBRRRQBRRRQH5kW4IuRcEXGhF/J6apuM7kez5pGklSVpHN2c4ma7GwFz09dAKulFCU2tRRZu4rspwA2HOnXysgJ9ZzXb8atWwdgw4DDph8MuSJM2VSxa2Zix1YknViaYUUICg0UGgPmGbxs32038zSHbPim9a/uKfTeNm+2m/maQ7Z8U3rX9xVl7J5+n6jqNsN4Htrhh/pGG+8Qf2LXfDeB7aj4f6RhvvEH9i1M9kjDed1Pq6iiiqp6EKKKKAKKKKAKDRUTa0rJh5Wj1dY3KgC92CkjTr1tpQCPE72yyzSRbPw3ODC2WWV5RBCsgvmiV8rF5F0uAthwJB0qRsbeky4hsLiYWw+JEYkCZhIksd8paOReIDaEMFOoNq49ziBE2Tg+Tt04Y3Y6XaR1DSEkcWzlrk6+Wo+InE+3YVj15rhZjKb+C2JeERofIxETN6v1Aa7r7ZbGQNI6hSs2Ijst7WhmeMHXrIQGpe2trpg8PJPLfk4lLNlFzlHGwvrWV7M3ulVTg4VeGN8bi458ey/N4cy4iZlSMnomRhYZjopdOJNqsHdI3ShXZWIfPOWhwzKt8TLZgtyDIubLIbk3LAk/hQGgKb17VI23hjs3Dww4J5BJjMRDBys00k5hDq7M68qW1CRtYcLkE16mCOzdpYRIpp5I8WJkkjmmaYB4Y2lWZS9yjGzIQCFOYaaagOd09tvi1xJkCjksXiYVygjoQvkUm5N2Nrk09rNd1N1BjBj2kxGJQc/x4RIZTCIm5VumMgu7X7eZdBp5eWO3tnXA4eJpZFkfGT4STERRGSZ4sM0wLRoob55xGi3ykAsx06gNPoqg7s7DxAxqTRDEYbCAOHjxWJad8TdbIeSctyIDNmBzBuiQV1vSrZm7OK2js+aTnk4lEmMTDIs7RJGVxEiq0jJ03YEMBqVC5RluL0BqdFeINK9oAooooAooooAoNFBoD5hm8bN9tN/M0h2z4pvWv7in03jZvtpv5mkO2fFN61/kKtPZPP0/UP5GuG8D21ww/0jDfeIP7FqRhvAH41Hw30jDfeIP7FpPZIw3ndT6uoooqqehCiiigCiiigCiiigKvLuKEZzg8ViMIshLNHCUaPMeJRJUYRXJYnJa5OvAWbbB2BFgoikIY3Ys8jsXklc8Xkc6u3pPUAOAplRQCTZW7CQ4WTDy2mSSTEOwZLAieV5MpUk3tntf0X0rhHuhfZrYCaeSRCjx8qbCTkixyAnUFlTKua2tr2F7VYqKAX7a2HHjIDDNmy3VgyMUdHQhkdGXVWDAEGoOxt1ebzNPLPNiZiuRXmK/NoSCVRY1VVuVBJAubDyU+ooCnRdzvk3naLHYyNMRLJLJGjplvKzMwjuhMXhN0lIbhroLMsTuThmwkeFjVoY4bGFoHMckLgMM6ONcxzPcm98zXven9FAVzB7nETRy4nFYnEtES0aysiRoxBGYpCih2sTYte19KZbB2KuDh5JGZlzyvdrXvLI8pGnUC5A9FMaKAKKKKAKKKKAKKKKAKDRRQHzDP42b7ab+ZpDtnxTetf5Cn03jZvtpv5mkO2fFN61/kKtPZPP0/UdRrhfAH41+YsHmysSRlYMpGhuuoPtriMYFQC4v6+Fc+f/X/AFFTdGpQmm3HQWU7fxfnc/vW+NHf/F+dz+9b41Wufnt/qKOfnt/qKXjwGWv7mWXv9i/O5/et8aO/2L87n963xqtc/Pb/AFFHPz2/1FLx4C1f3Msvf7F+dz+9b40d/sX53P71vjVb5+e3+oo5+e3+opePAWr+5lj7/Yvzuf3rfGjv9i/O8R71vjVc5+e3+oo5+e3+op4eBNq/uZY+/uL87xHvW+NHf3F+d4j3rfGq5z89v9RRz89v9RTw8Bav7mWPv7i/O8R71vjR39xfneI963xqt8/Pb/UUc+Pb/UU8PAWr+5lj7/YvzvEe9b40d/sX53iPet8arnPvr/qKOffX/UU8ItX9zLH3+xfneI963xo7/Yvzuf3rfGq5z76/6ijn31/1FPDwFq/uZY+/2L87xHvW+NHf7F+d4j3rfGq5z76/6ijn31/1FPDwFq/uZY+/2L87xHvW+NHf7F+d4j3rfGq5z76/6ijn31/1FPDwFq/uZY+/2L87xHvW+NHf7F+d4j3rfGq5z76/6ijn31/1FPCLV/cyx9/sX53iPet8aO/uL87xHvW+NVzn31/1FHPvr/qKeHgLV/cyx9/cX53iPet8aO/uL87xHvW+NVzn31/1Fe8++v8AqKeHgLV/cxisdr6kkkkk8STxNJNs+Kb1r/IVK599ce0VC2pKDERcE6dfpFRJqxnQhJVE3xPXwyEm6r7BXnNU7C/lFFFVTurUHNE7C/lFBwidhfyiiihIc0TsL+UUc0TsL+UUUVJAc0TsL+UUc0TsL+UUUUAc0TsL+UUc0TsL+UUUUAc0TsL+UUc0TsL+UUUUAc0TsL+UUc0TsL+UUUUAc0TsL+UUc0TsL+UUUUAc1TsL+UUc1TsL+UUUUB5zVOwv5RXowqdhfyiiigPeaJ2F/KKOaJ2F/KKKKAOaJ2F/KKOaJ2F/KKKKAOaJ2F/KKOaJ2F/KKKKAOaJ2F/KKOaJ2F/KKKKEAMInYX8or3midhfyiiigP/9k="/>
          <p:cNvSpPr>
            <a:spLocks noChangeAspect="1" noChangeArrowheads="1"/>
          </p:cNvSpPr>
          <p:nvPr/>
        </p:nvSpPr>
        <p:spPr bwMode="auto">
          <a:xfrm>
            <a:off x="155575" y="-1600200"/>
            <a:ext cx="3810000" cy="3333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4344" name="Picture 8" descr="http://tekstplaatjes.us/oktober/oktober02/oktober-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492896"/>
            <a:ext cx="2952328" cy="1800200"/>
          </a:xfrm>
          <a:prstGeom prst="rect">
            <a:avLst/>
          </a:prstGeom>
          <a:noFill/>
        </p:spPr>
      </p:pic>
      <p:pic>
        <p:nvPicPr>
          <p:cNvPr id="14346" name="Picture 10" descr="http://blackandwhitefitness.files.wordpress.com/2012/10/novemb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4509120"/>
            <a:ext cx="4286250" cy="1009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 </a:t>
            </a:r>
            <a:r>
              <a:rPr lang="de-DE" sz="5400" dirty="0" smtClean="0">
                <a:solidFill>
                  <a:srgbClr val="FFFF00"/>
                </a:solidFill>
                <a:latin typeface="Century" pitchFamily="18" charset="0"/>
              </a:rPr>
              <a:t>Das Wetter im Herbst</a:t>
            </a:r>
            <a:endParaRPr lang="uk-UA" sz="5400" dirty="0">
              <a:solidFill>
                <a:srgbClr val="FFFF00"/>
              </a:solidFill>
              <a:latin typeface="Century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2780928"/>
            <a:ext cx="2592288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5400" dirty="0" smtClean="0">
                <a:solidFill>
                  <a:schemeClr val="tx2">
                    <a:lumMod val="75000"/>
                  </a:schemeClr>
                </a:solidFill>
              </a:rPr>
              <a:t>Der Himmel</a:t>
            </a:r>
            <a:endParaRPr lang="uk-UA" sz="5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980728"/>
            <a:ext cx="532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- ist</a:t>
            </a:r>
            <a:r>
              <a:rPr lang="de-DE" sz="3600" dirty="0" smtClean="0"/>
              <a:t> nicht so blau wie im Sommer</a:t>
            </a:r>
            <a:endParaRPr lang="uk-UA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987824" y="3573016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ist oft mit grauen Wolken bedeckt</a:t>
            </a:r>
            <a:endParaRPr lang="uk-UA" sz="3600" dirty="0"/>
          </a:p>
        </p:txBody>
      </p:sp>
      <p:pic>
        <p:nvPicPr>
          <p:cNvPr id="15362" name="Picture 2" descr="http://files.myopera.com/Cynthia23/albums/729559/25%20November%20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5" y="4725144"/>
            <a:ext cx="6768752" cy="2132856"/>
          </a:xfrm>
          <a:prstGeom prst="rect">
            <a:avLst/>
          </a:prstGeom>
          <a:noFill/>
        </p:spPr>
      </p:pic>
      <p:pic>
        <p:nvPicPr>
          <p:cNvPr id="15364" name="Picture 4" descr="http://www.fotos.sc/img2/u/richard/h/Muenchen_Ausblick_Berge_Olympiaturm_O2_Hochhaus_Frauenkirche_Berge_Wald_Feld_Wolken_Himmel_Herbst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132856"/>
            <a:ext cx="5425083" cy="152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view-media.stern.de/de/picture/1579624/Himmel-Wolken-Herbst-Farben-Wetterstimmung-Baeume-blaetter-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429000"/>
            <a:ext cx="4857750" cy="3238501"/>
          </a:xfrm>
          <a:prstGeom prst="rect">
            <a:avLst/>
          </a:prstGeom>
          <a:noFill/>
        </p:spPr>
      </p:pic>
      <p:sp>
        <p:nvSpPr>
          <p:cNvPr id="29700" name="AutoShape 4" descr="data:image/jpeg;base64,/9j/4AAQSkZJRgABAQAAAQABAAD/2wCEAAkGBhQSERUUExQWFRUWGBsZGBYYFxsaHhgaHhgcHBscGx8dHSYfHBwjGxgbHy8gJCgpLCwsHx4xNTAqNSYrLCkBCQoKDgwOGg8PGi0kHyQqLCwsLCksLCksLCwsLCwsLCwsLCwpLCwsLCwsLCwsLCwsLCwsLCwsLCwsLCwsLCwsLP/AABEIALcBEwMBIgACEQEDEQH/xAAcAAACAgMBAQAAAAAAAAAAAAAFBgMEAAEHAgj/xABFEAACAQIEAwUFBAcHAwQDAAABAhEDIQAEEjEFQVEGEyJhcTKBkaGxByPB0RRCUmLh8PEzcoKSorLCFVPiFkNj0iQ0c//EABkBAAMBAQEAAAAAAAAAAAAAAAABAgMEBf/EACsRAAICAQQBAwIHAQEAAAAAAAABAhEhAxIxQVETYXEEIjKBkaHB0fDhQv/aAAwDAQACEQMRAD8A7EUGMQgY9BcaYeWPNs3OPfaxwQUaxq0xAzCyRyDqSX/zagfUnChwynpFQ8yvdr/iIU/6Q3xx2L7U+Hh8jq506iEf4joI/wBU+7HHqtXSkjzPv2H+7HdpSuJlLk9OC9emF5MI9F2+QXBjjNTRTqkf+4i019CYb/QF+GBfCv7anHp8f6jBrjuX8KdAYP8AiED8ca9Gb5F7hiQAD1BPuB/Fz8MP32M52a2aUm7qlT/U8/7xjnxkA9TPzsPmZwyfZrmdHEEA2dWT/TI+aDGc/wALKO6al642ai9Rimvnj1oW0454yiPJZFVBzxyH7XOHg1i6dAx8yRp/BcdaWkJ2xzP7TRFYkWEU5/wgt/8AXGqa6Gk+wb9l2lM+oPKmyj1gfk59+Oy/pHQY4n9mUHiNMN0cgeYU/G047ZOLbFRsX3GEz7QsuDVyzGwRarE++n9TbDlOEP7Q65bu49jxgecaZPpNvdOENF7sbW7zIljuark+pg/iPhhnolRRE7aYj3bYTuwVFv0EkGQareE+i3B64bckJAJ5bD88MXZzTsrmA3F0YCERHRR6g/ULh47X1IpEjfb4zjnvC27vilMD/vsD6Sw/LD/2rEp7x9DhQdlaqo32DSMsw/8AkP8AtXDJAwvdjR904/f/AOK4PYslLB6gYzSMecYBgHR60jGaRjzjMA6PWkY1oGNYzABvuxjCgxrGsIDegYwIMaxrAM2QMYAMeSMZpwgNlRjMedBxmACJD7saJnEPeDnj2GE485ZLOT/aF2krnMVsuX+6QgBAAAYUMCTEk6mB35YR82Z0L7/gJ/EYc/tOyRXOkgGKiUzPmZT/AIYS6qFnZrwIE9JOPShW1UYvktcNB76l/fX6j8SMNvGKM0XPMQR/h/k4Vcs8VKfkVPwv9SuHx8uGsdiCT77YtGcuUc/zafeH90D5D8z8se+A53usxRqfs1FJ9AwnGZkRrneYjzvPzOKVL2lA6b+ZMfiMTVqiz6RejJnlj2KWKHBc73uWo1Afbpof9In54vK+OLYVZ7VMcX7ZcSL5usGMhXKge/8AAAY7OjY4RxpAK9W8nvHM+p/InGumsggl9mRniiHpTqfNf647WGxxf7KlBz+rmUePhjsVSrA6k7Dr/DBNPdgVm61SfCNzuei/mdh/DCj9oaWoACAA+3Tw/wAMNtFNI6kmSep/LoMK3b8+Gmf731XCV2UnbJfs6j9EYf8Ayt/tTDTSWMKf2bP/APiv/wD2Y/FVOGwHDd2JtWckrrp4v5DMC/q/5Y6F2jHgPk2EHtOmjPM3Pvg3uEHD9xsfcn1GNNPgWq+D12NX7l/7/wDxGGDTgD2PP3bj96fiowfxqSuDxoxqRMSJ6Y1WqWthN7Rdm8qqCpVY0wrTKbuxuFi5Yk8t8Oi4tXkchTvjejCnwngzu4zGYmkAIp0A2mBIg1YMF4G2wwT43xenl0BMs7GKdMEy7RsL7Dmdhg2k7mGdONMY3wu8E4NUOurmajF6t+7Wo3d0hA8KeLe129YwJ49QHf06OWM1YIM6nWmp/WcloHkOcYSzwUnbpjfT4lTJYB18JhrixgGPgcD812uy1Op3bVLwDIGoXMAEiYPriHsxwqjRoxSh5JLOR4nMwSZv5eWKPaDJNmkqU6CLJGlnsPKJ3gXOG0kCdvgaw2NzirwzJmlRp0y2ooirq6wInFg4ljN6saLY0TjycIZstjMRkHG8FDsFDM++/wBMUKHEhSbMGoYGsNzPhNNRsB+0D8fPA3LcR1xpMmZgb9T8jgJXzzvnV0nXTnUw8IBUE6AtpaGlpkz5c/N0oyablwVUlWCv9ozVCtGq50hi4FP9gADRPVjqYnptyMomWcxI3LR7trjmLm2OhfaHmlqZSYINNwbjaQVM/EYQEBVF8lJ9/wDVvlju0JboGU008k5QVDNP2rnR77aOvK2/SeXSqa7mLQAPh/HHLkOkE81+oH5nHQeFZ0ikkMangUshPiBZQTpJswufC3uPLG10ZuNil2koaK9QeYI/xCfqcA6R8THkNR+Fh88NXbEanWoskBfFIIKlZPiG4t1t0wp0U5dYn4SfrgGjq/2X8Sdsp3U/2JgTyDAsB7jOHFajdccs+zfNaWrA/rAEc9iR+Jx0OlnRFlJjoMGDKSyX6tdwrGRZSfljiWafVrY33PvO3zOOs8QzB7moQhnQYkc4jHN6nB9N65NMEiEF6jgdB+pfm3wOJfJrpqky32AoMM2hUEKiNqI2krAHqScdRAaZLrO2+w6Y5z2Y4zqzIQKKdII+lF62AYn9ZoXc9cN6Mvw/r+WKjXZnqLIb1H9sfHCx24BKINUzq57eyMX1zAJ52wH7TuDpAnZvlH54U3gemvuRc7CN/wDjv4gv3pt/hX8Iwxah+2PjhQ7KMopMCSJefkPywZ1KTu2Ki1Qpr7mJXbfNRmzBBuDPuBw+8Tqg5ZbzOn32xzntcgGZJGwWb+kD54blzpbL0R+6v0xEezSfCDHBM8lFKjuwVVGpiegBvgc/2t5eYNOsFPOFMj/NbFzh+Tp1qNanU9mouk9YjcYUOKfZnVWi1WnUFUpbuwsEqLkzO8D2QPTDS2tt9guBqH2q5IqYZweQZGF+UlQ0CTgbwztNkjUFfM5pHqgnQoWoKdLUdkBXew8RvjnXCeGCtXSm1RaQYGXb2VOkte45wMex2Xr1Cf0am9dFfT3qKQrECxvtNj5YqwWDrHEO2OSemxXNISBYa2UTyk6Tb3HAjhHafJUQWzGYWtVZfEyhyqCbKilbC++5545k2UKHu3mm2qG1A+HrIibA/LGqPD6lY6aVNqhdvCFUnUF3I8t8Ox2+Dq3EftNyegijWbXyLUnIHLa0+QnA/hP2iZLLoVVa9R2JapVKqC7RMmW8wAOWEd+zqDKtmP0hddNlptQKEMGJMCSegJ25EbjGdk+zNTOVSqWAK62sdKlwCQJExG3ScFio6LwztXQzdSKQqUqjMFbWx8UkKIAMH+OHvL5ZaahVEAfzOOK9i6Pd8Uo0jfTUcE9SA8fScdsJwsclWzeMjGsZqwsCNE48nHrVjyz4eBWagdcZjwanpjMK0M5T3wWVEPyNyNU7KI/V6nn6bw1gdQcixW5nYz/In0nnjGrvrMOoN7SPQCW3xuurEspOsKIGrSJgc+eOO+uj2vRSV9mcYCPlqgclWKSqk7lb+nP+YwoMLqPQH0Fz8z8sMFdz3LqYAEDT5NDQLXABI93lhdq1Lknlb/Nc/I420o7U0ef9S7knRFmjCDqSSfU3+mH3s1VD5ekZ/Vg7WCSPXCHmTYdN/wCfgcNHBKeigv8AcE7iWJ1kSPXBrK0g+minJ34N9tqpDUmpsZuoO25FvkfjgD/1FSC1Skj39oSh6brY+8HBriS99sboZjz0/nhezOVKrp84/n3E4eniNMz1acm1wGeBV6QrUlppVVm1WNQEXG06J/VOHajXKEKou1rud/8AKB88c2yOZ7vMip/2yPlv+OOgHPqwW5bTzABj1gSL4jVk4uzf6eMZLPJJnq1bWyhrAWCk3tPK/wA8KmZ4eykkzqi3WSJn6YYkrTHiFzKlfa3n6RiZgrNLsXDXAgbiT68sZKcjon9OmKXC8waNdWIMeyYHlf6DDlkOIq2rQZ5387390Yq1MsGbUpKheq7z5HE1XJDSdOoSJmw/mwwPUb4IX0+nxdk9POOraWTcAzgJx/PuwUkFSCYnof4DBbJ5UIpvPhNiTuf6YF8fTSgmYHKfTynri1O+zKehGK3LBU4VQaurEPAVtupAAm3vwf4bnHFOHuQPT5fDAbsxSOipFzIFvT8zi9XyxiCNO0zf+dhgcmnhl6egtSK3A3tFlKlUlgh8RVfxP4YLZRn7qmsXj6f1xfy+VZVUEDTchp88SUFlyKmkiALfW3rgTlwyHpwXuEeGVe7H3giQIi+DfBa+rXCkCRv1j+mFnIUWZ9C07GYJ3H8OeGvhq6KaoxUMN4ON4tvHRhOKisHEe0/D+6zeapj/ALjafJT4h8iuDI4/WGUytLLVGpPTlWpAEMzlpVv3pkeE+fLEHbnLhc/XVbez8WRf4YfO3HaVMvT0CO8gdJ2/K/wxaMWcn7R59q+aqVHEMfajYNAUx88GuKZbMZJspUSp4qlJWV1IAVRE015aQsTa8k4G8E4QMwtZ3qCmVH3YJA1vE6b8vEfli3wPjqogpZhFdad6LOD90xEtYe0pPLafKcMBc4jmmq1qlVyGdjqYjbUSSYjzIGHrsbwkPkWqZZtGdoOzg/tLEBG6qwQ++cKOerGpVaq5k1JeYAHlAFgIC4ZeA9oVyFF0QCrUqpICm6MBpAYRtctM4SyNpi/wLjOniKZh/wDu62jbxtpMeUE4761QY4X2l7J/o1LLOpLGoIqGZAcDYeUE/wCU46b2N4+M1llM+NPBU6yBY+8QcWkngljM1S2PPfdcRFh/NsRmthqCJss96BjDX9MVGrzzOPJbFUImass/wxmKpYYzD2oVnLqtNdWo0LWt+r1PLriOpmrGFCgEeDUGILG887COWMyWWrVEBUrBYHwtpkg8xO4npzwQOVSA5Gq56nyFvjbHnbj2pRlef2AfFs1NOPDawiRBY3F78vrgJmT4R1Nz67fTDFx+nFNBIJYlogAwFtMevPC/m0iOon6A42hwcOvmR4rXX4D4W+ow1oSF0qSNt94sI+C4VTso5D8B/DDtQoM6nXUaT7IlRBAgSSJ89K4WozT6eG618AgZaqV1GF1TF4Jgx8bYkOTYrBkMSWg3/pzGDOXyXh7s1QVAEiL+Y84I+mIs7pDBIcsfDcW+IF7nGe46paMKUV+4rrwioNTW9rkZ2v8AXDVlOMkay6qWYbi0HpbzxXDBDTiW1Lqueck9QQCIH8zi/QrI1UBkMEEEg+EEGYiTbl5ee+FL78MrT0Vp32vYipMkz3bDlIO56W3JxezfC3VAaVLSbe1Cn1JN5jyvixX4jlqPgLBWaIVF1NvPsgHp+sIvjWbzterHd0agF2BrMoI6DQpDCTa7YtadcmUtRbvswCFzeYYicvqgwO7qeK3Pa8XxLS45LsHWpqEAr4ahmCTMOYiL2gTfBIcJNSRVqPVgSaSRTT3qlyN7sTiXLZ+hRSVRWKiTSoqG0+rL4Bbck/DFbY+CfUd3/X9FDvjqtQqdATTqL8CqkGwmxxQ49nw6rr8BmZcsNUASJdRg+3Hq5gHRl6ZMGIqOBHPVppj1g+U4qU85RGYB0NmH5VqpaqwA6LB0wbeEdeWFtigk9WaygV2dYUgzsVBkafHv1uJ88FKnFEvLLp2YEHwRfffpfBhaNZn1JqSRu5M2ECEBJIk/rMptEYI5rKUgVbMu1UgWR5Kgjn3QtNtyDhOCZPrOCSWRdbiVBzpWo1QKIhKdRr8/ZQ/ljQzTqJShV03JJoOPeWeABgxmO1JNqShVHNh8IAMD54Xs3xJq7MAXrsgkqimppEwLKNIJg9MOkTuly6DXBKwzKt3RBKHS0MVZD0IMedxIODOS7OxBc62EzOxnr1KxGFT7OeA5lO+rwaYqAaA4jUdQYkqbwBKyd5MYN9oO1tTLUKxfui4EUyjH2msJBm4JmZ5Y1SS4MZakpdnMO0Oe7zN133BdoIJiF8Iif7oxWVnzLl6rk2kk3Jnp7seKORLqVEyVif56mfhi9k1pFSlTwkWIJI/m2AzIKwCJ7LKLHxDSQpvIve0bb4Yss6VwmWzKVA0RTfQFYgiQvWwFj8cAOL8R1aFBUjaByAnb3DFmnxbXWFckArsfQRe/Sb+eH8jXswdxqi9KsaLEsKUU0mx7udY+Wn02x0LsPxWkcpL6EKMwZmAHO0k+R+WEXMUXr97mGmw8E8wAJPwGJOy3EQgdGPheI2NwJNjbY/LFLkgeO09SlmcqQrKYgghhAJ525wfnjlPCs3Up1CyuyQWY6WI5wNjfbDi1IVVLOoF5AWLjlcH34myHDsofCugOWCgETJB2jocNK3ZTQ9cHq1DTpmq9NppqWI9rUQOhjnixVrIdjihlKBDMGm8FQqL4QBtuSRi4curRLkR1XT8xAxttMGyu/GqVJr1VvaJmI8hcb41X48ujWlKpXB27uDvf6RbEVfs7RrfeLpqTN53ncyN9sWMjkBQpBaS+FrkiIHMEasRT8l3HwT0MyCoJplSRJUkyPIwInGYp/e3h3iTuKfX0xmNF8EY8iEKhVRqDERZlJ3PLkQfP03xKKaKIGsAxBF50zpNrgz795x7pG9gD56SQYtc26H+Zx6CMW9hdyTCgAgR7V7zvfzx5VHrLVdUDeMIHcHUSEWAT1PuG0b4Xag8Dk76tv5/u4Z83nTRpF2WQdgDpB3MEAyBY8vrZZzecLRZRPICAIHK/Wcbw4OXU/FlmsvTJBIUmB89z/pBw3cIzKvSRGRWUKBu06o9o3GxExvynCgmdYILneR5SfynFvLcZNNGtvzM9Y5ETsdz1w5Q3cl6WrHT4Ok8H4MqBav6SlODLa9zHXbqYv8ecGVyNGrTFKu6VKz95pNMabySLyq3CjSCB8ZwgLxMFRrJJJtaPI2jywc4T2pp0nViXIUGBtubbR6Re2Go10XLUTTe7IyPw+vmIIygQgAGrXqEFjzimhsLTB6+eB2a7NlTBqMzm2impAuNoWTscbzX2omWFNUgmEJ1EjzblPpgQ/ahasGuXqFoOmWCSCTdUKhgQTvhuKM4TmsuX7jFlczRyoYQDWC/2aeKoT+9oBI/x6cZQ7S1GYIKSIxIEtqIBI5JqEe8neIwO4f8AaHSpgjulCsTCUk0WF/FvO28nfywPbt2upqvc+KRcEBr9CdRBgbjT+OJp9DU4q92Q1xHhrAFqjtWB37winRW37IKpueZOPHDy50hUUqAPZXQBc+zqAAMReCOmK3DuP0a5h0cuZKgmZNyF1HU0WAn5dLWW4wYlFSiDzUDVE83a490YUommlqqKwMz06a0x3rLSEDwghQPQwXbn7MemBmW4zl6bN3IZmAOoklVIJ85JiOg9cB0yjV31BhvdiTc/Ak74opT72v3NB27sf21cLPML4bGOag3kydhiVRm7WH2FG7V1mqMpYqgAGpRp8RvBKmSNgPfvOKR4tqoZqqh1GjoB1AjVrbQI52M2OMyK9y1bIVvvFrvqp1SxBufCRYgt4RY/rAjnjWe7C1qVNlqZtBRAZxTAclmVSbrAE8pLGLxi1XZMm/8AyhWznGaro2pjE+yLDoNt/wCOOw9j+Arkcms+EsFeqxP6xUbdIFoHn1xxbKgM9JORcT6T+IGOhcZ49WzbQk6ZEDkFBv5cxim6Mowcy32x7fqPu6A1RJLEkCeXmRe/K3PCHU/SK6qtVyRqkzFvcPkMOlL7Ptca3l9yg0+H4mTP4YiocEpir40qLpUkl1ZVtyNunniZTaNoaKksPJb4FkUSnBRJaZYyCJsIIPL88XKnByNNkOkQfuw884k3i3SfPHunVy5QDLBdc3gs3qQNY64mpcJVGqM0HWQQCTYRtgWpYPTcU7x7A1mp6wgFMaTKgLo0naRbpzGBmY4ADW7wBbG8aTPSPDv6zg5msnSFwp35Ofz2xIlOjpvAJ6t7ulsV6kWyXDariBUyAawLX6qNvOIwn9ouDPl6wCzBl0I6nl7jbHR/0WmSYUeERKubYBcR4K1dpNMnSLeJreR67DbCc0+BR0pPwvkEdnRXrP3Zg6FkEqJiSIOmCZkEdMNlHspUdgwCi3swIk85JJm+0csVeyvADRqMxo3MQxqjl0BII/hh4bVEMGg7kVB/XGkc5Ik3HAq1uzlShqYFELWksCD7iQJuB8MQrwmov9qjk7toDJPSQQbAfHBinwegVVO7aKZMF6jppO5OvY77jp5Yv1qKU6eplGnYH9JaD0uxEk4u/JMnXmxVfMaqJp0XNNTaNKtuYMECIscTcFFWioXvHIG0GInexBHM4YqXCla60Ka9Q+uf5+OLicKSPFTVT+6ZHzA5+WKtckN4oD/9RIt3tX/R/wDTGsX6vAaZJJ1/BfwGMxW+JJz/ADVMUTpOknTYlwp5RKqBPrPXFdqigPLHkFHib1JJtsZgdceGp5HURljm8y5geAFR13PitHTGqPZDPVLhTRQyYq1ZInrAmwteMcLgd3qxu6K+bKVqZQtEEGIJvYHZQItsOpwDzHDDpLBlMSAt9R5zEeZwf4p2crTHeK7beAHpF49d8Dq/AKynxMQBHM8vXFKlgh1LoC1DA9LfAfxOJq+VJS0QCJk9APxJxa/6UARqcdSJvv5eeJIph506o6n3nFEKFcg1hJA6D54sUOHuwOlGNp22Gw+eJ69YaSQiKSYsv543Q446U9AMgNKg30nYx5GRbqBh/BLVA2tQZW0MIbaDyJ/rifd4G8GI+A/HBPhGXorTfMVh3hmFSf1omT1u3wB6495xqVenWKUxSqUwDC7MoIB94LDE2PaBamSenJdSvhOmRvJ0j6Y8LSJEAEmSbCbAE/QYsVaxZQTE2UeekWJ85Ivhw7CcGLK1QKDPgEiYAifK8AHywN0gSTdC5k+FVWqJCOAsS0EW8jHODGKFbNMzEkkgTAJ2naPljpvG8ucvk6rVGSyFVVRbUfCI97AxH6vw5YFmw6gfn9Rgi28sc9qxEf8AP5ipWqJksppZyAKlRZAVVXxDVOw2Lf4RPMrV4rR4PS7gUy1QidQYTVaw1MY8C3MCDGwmScCxmk4fk00mka1ZFZl1PrhvENQUgBAp2O8nrhLz1apWHf1G1NUJYm0yPCJA2sojyGEoJcBJ2s5/g6hWzOV4tlGOvuq1G4Lb0yZtP6yNp5eRsRhfr9vq7ZKpl6tqyoyF+bgqQD69SN98KeUV6ahxsSRM7zbaZiFN+owZ4jwrvcoMykqU8R9A2lhPkx+uKJUWA+C0tVemOhj/AIjD03DzTSQCCRFthbfbyG5wgcNraKgboyj4XP1x1iahKutSFN9BQEEcvZIOInGzp+m1fTbYFyWXfvVZHKdd5JiLHpb5YPeKPE0n1JnEdWlTdyG0swEADUDHn4jjxWzij2SkBgvtGx0kwRFrCZE+YxCW3k6NWfqu0gSzhqjDU9PTMeCB7uXxxO0iBvEeIkCZtsB/XBTuwR6+WI8xw9XOkgxvF4+YjFqHgj1U+VwCHzi20MDy5G/xneL7YkqvAhpU/wBJ9d8XTwalN0X3gevTFg042XV6RbEx0mm22P1U6SiAspSqsCRTBDEmdSjc23NrYK0kZRZm3/amcWUWFnSw8gL/AFxuhf8AVHXxWPyON4wpGWpPc+DZzbiwZh/Plirls7maZM1GK6QL1PZgTICgcuv54ulDBsVa8ASZ98W+GBnGswwAimauxjSYB8XMdIHrPLFtdmcabryXE4s7IWFWq4BiAZkjkLycRDjSg/2xQzBB1gzbYSZMnlPPpifhNFO7B7qqjblfBIJ3674lzNa8DUsAkgiP9oA5/TFXXJnJK6SPdDjz3+8Zhyuh9LkE/XHj/wBWZjvdJoo9IrZiwQz7zBEkdMDM3SAXvRpfZLM0weoE9BynHkcBZ21IrLpuBTLwfTWonYbYXI1CFW3/AL9RiHFqbX7ul70U/SpjeAzZioLEsCLGVb8sbxdIy2Gsv2ry6jSlSlSAIGlUPyso25xirmu2OV1RqqVz/p+Fh8sc5rOJEmYH8PpONZYkozAeXxgfiPhjk2pFr2GjPdu6hZVpIKQibCeRP5YXavEalQzUcnfc4otmpdjyJj3f0AxJEbWj6/zOHSQ7xZr9Kljbaw9wv88eDmTDEczH4fTGZhQNJUgyoJibHc/PTjVNLAdTA9/8Dhktsl/R2Yr03NxafL3jEq5QVWCpYQSSx/mOgxe4lmwx7uiCTEEkCwA5Ry2JOC1HJ0KVDxVABsxuSxvba3O3xwsmsYxbzx2BeF0O8U0mJV9WoCJBjkdo6ze2Jf8AoOaVCSmikxE1CRDeK15lgDDQAeZwTz/Z0LTFWgS5gad21WBAFva8udx0GDOT4tk83lVNd0o1aAg6rFjsCp3KbHSBY+44KY5OKq/1Xg5628b6QTbqT/44672Sy6pkqEi5BMETJLG/wxx5TAJ9fgu3zBwT/wDUWYWkKK1WVAbaSQYuxuLx+fkIqjAZPtP4tJp5cCDOp7QZNlHwJaPNcLHB+H94C0hYkiRMk7ekArfFTMozFZux5kzLEcyf3nw9cH4Cqov60gX5dZ64luuCox3Crl8+q02RlVWYkNI9r9Yaj5W8rDGuIogpqEdWMxC7AR15mxw9cR4DTqaZRDpOzGJHkQNQsPTEvD+z9JUZGo0wHHiC6jzn2jLfCMKzX0/tu0K/Z6lRqUzTq1VSGnS9gwgXBJFwdXPEvaJqS0xRyrBzUinpS43B3FiSfXnOGjPdm8tV9umFtEoSttuUAx54808llsoRAVC0w7aiY2gOZHuEemClyWnNravFcdHOuM8KbLFVdYJXVvMkyDcef4Y6B2azoqUFlr0wFYQOVhz5+mKXa/gtTM01rKVZEErF5QnxEX6AfDCjwrtC+VdygB1HSQdrXO2KWeTGS2SwdNFBZkQT1tyHL448VMiXVgFZZ/WVJ+BjFbs/xxM0urRoZfaXWvlszRzO31wVLAAAGCf2mX8jPxw9pe9+Qfw7hDUm8VRntZXkc5kQZnFt0C8vKxAPwJGPdZXVWZghUeY2HkVv8cCMstOrXCBab+APKrqg7DVCmLfDUOmHhYNIp6lyCSZlW9lgP7xUfUj64ifiCSwdNiBqlQL+rNJ8gZ9cEMtQenOjSQbwiEX6wqAn1xFTz1RnCOlQhjzFSPZnZgCfdtjSjG7b8fJ5TM0VOhXqarCF2Eibypiw8z5YiOaosSqsz8pU0zc/q3AOo8hEb3xDnuC06VQVA60iY9rUPIwdPS0Tf6z1c7lGXUGy7BTZiVW/kSGGBPyD24cbLjZEqQQjwN5Oo+8aY+BOKr5EFman1OoMpEE77qoHpJ+s2czWdVASm8kx4WWBbcgHxKOljgLks9mFpBalZ8uJhe8VpMCW8Xd+zJkLeAYnA3TFCMpLn/fkesvreo4OXLgGAadane9ibnTO8HBR8iukBkqAGLa6TgRe4gyPUHG8pkIA+6pQTJ003SbzMOwg+cYJfpWgRpYdCGZgOd/vJ/DDIlLwAc1ma1OBTpd+o8NqCqVPmNA8PmLbYsUazDU1emlJFE6iu4B8kkWvixxjOvUTRS0ByJnUrEeYXVPS+AmT4EHdmrUZJUDUpGrXqLFvHJEyAYnbzwqfQ04tZ/37h9Mw5Hhpsy8mC6gR693jMBxwXTZTXUCwXXt5CKJEDl5RttjWC5eCKj5OZNkCxYjyA+n1JxlSoEQIo5yxIE2EwN4uQPdj3S4kvdiAdUASQOm8Rf2ueMoZVlTXaYHtGIDEkzbmBGMPk1pXgrLkdKBwZg+Ly5/CBHv88Wny61NIU6WIIIgkAwL2vcn3RgjwjM03BFRlE7IUMNPIX5R/DFHP5buasqToJgHna5GwvOxw0mEtqeOCjxPJd0QsydPSI/kAY8UUJcAdLepsMZmKup3MkjkTvHn5wBiThTjWrMdILATewFptfmfhhmQXU08qkt7TQTG5E7DyHXnGAmczDVG1MbxPkJIAGLfaarSZ0FJ3cizFtoERpuYAFt8D61SwsBytzi0/E4Y37BDh+dVV0VGcUm8TCnp1Ei4gttfc/IwMQ1swoqB6SmmFAjxaj1mSN4HIDFeshkx1AwQThwVCxJkAmPKLbjy+eFYUwWT4fPb4b/OcGMvwg1fEpsQD8YB+mAugxfp8yf64bezNVTTgzY9J/EW3wMFzkibs2WfxMxgQAE8yfy+GD3D+JsCECxpAF6bDYXHtRIxo6CSWIi8cvxx6ydQDc26BgJn3Yg14WC7SyNTVr0a5M3Zog8oLGd9sXqmei7oq8oUEeuxPOeWPP/V1PhSiw81JmPVROKubWqSCXcD97UYt/dHnisEvUlLlln9OBNo+Jn/YMS1+Ha4LZYuP7zb+mgA7nFKk8LqL0zA2NJj57lwPlgTX48Abuw3nSsAfBvXDEtz4Da8WZJ00mWOTX8uaH64QM7wVzVJFMKupmA1AQCZAv6x7sNT1k0htZMxyB+eo4EvXd2IpxyAkQdROwPwwpNo109L1OXjyTdji2XZ20NUYrOhC1vFYkpsPEdyN8dGyPEVrr4GcMN0Z6gYHz+8HrtzwtcM4QlNGNYFnRQ2hAuo3MqNXteztthfq5yvQFWnQdu6LM2rSoN5sdr9Y6Le0YLaKcFLC67OktRqEEaZH97V/vYHFWlwmkjFgy03Nv7JQYm8km8nzOAuWz36Qncs1ZWYEalBgRY6iQQLybGfZMicWMlRekRTapq1N4XevpYgTDadQLCGHhv5zjRSsxcGrVhmpn6QE+CpAJtBMTFgoabkeWLKKGBIV16FTb1HdsfpijmKNJZrFkWFANQEiFHQ7D3b+dsADxbLsDNbNIGkioY0neJiWXbYgW5WxTZChudBnO8OqFjprAhlFqlPXMGSbgAbjl+EBOJcYWjpAp0axnxsgAVl2ggCQRB8h57ADlc33lR6n6S9GmoZVKloi7QCTIUxIBWT5YZMl2OcScw2uWBhaYuCIN5LCSSdMb898Q237HXUNP8eV8UFOC8RNRAUVAAYKzVYrvYzYHSR8xjfaHgaZlUGrQVJiGCgkqRzbkJPsz5480eA5QEgpSLGCQ66DE7xY/Hnz2xPm8npIdMrTdlHhbvApH+YG3x9OeKaxk5tyUt0cFfgfCq9N9L0aIpKCFYOWcmRBJInlttfBioulfaKH3R79QH1wqZni1WmfFRrpKzFOolRdQAZr6SALxMjrEWGsl2+pmoRUqLSQKGXWjyRMGSAsGI2BBv0ws0TLdJ7hlpUqhmKysvQKPr4x8sB6tGqVdjlyGk6CHk9A0IAoE7gGYO2MyfabL1qZqlvCCYkGTG27RqbcKCTEc7Dx/wCq8pUfRTUuy+0TT/shYSwYAxJAgHrOHYknfB7yQbu11Zt1aLj7toPO5ub/ANBjMCOKcSpd68Z4oJ9lcujgW5MGIONYe402Xn+BCymR0IjOIVl8JJiTImOsWHT4Y88Q4y7p3SsRSLatMASZgFiBLQAd8M+Z4Vkjku8709+1Pw6jZWBgiNgOVz54VMvVVFqqyBywCqf2SLSD6nbnjOuyd727SLV8o+d8Xa/FS9MK1z1PObz9MUaywPn8Tb6Y8rfV5fnH0HzwiTxVfwk9fzxuivhX+ec/ODiB2mAP5jFpxBX4+4DAB5GVYnYnfl7voMWv+kVGCsFsCBHPmTb1jBPIsfDZSABJ1QZ574v06iMQtRQwEx4h+G2AtJdgStkK9EwUJU3kX38xzicay+TqMDqBRbSxB29N2uNgMGzVoiIVUM2hnNgOgtMeWLWU4nR7yHJYTzR4n964OwGAOqAnHMvSNFe6UqEMSYBfzPOZvHnilwXiHd1x+zYEfPDXxLM0XsqiOfhYCPeScJVXKaahvIJmfLf43wK+wlXQ6Z3iFMraRA3EHzOwkYqcG4nqn7qodzqBgWHp623wA4bxNqZLXMbDzNo/hgtl+JlQyrquYI8hvgdCSbGvJ1ywlaZiQJarUBgfuxbFTNcR1A2DCJ9qfK0mSbztgRkuK1FR9Lx4TbVAub26mMQ8P4tpENBXYKxYWUWiLC5wn7GunpdsYuBZI1gDTraCTdCFPP8Aek7YPcb4e1KgWqNTdQI0ikFYdTqk9De0DChVzFItqUDwC6kllktb9eeUX88TDiVGuhlQhkCVICSf8MHAl0E4ZuPBTzWap1SHew0gAo2oibHVtGCPCUoZSuB3s6lZiQRpX9kSpkEqp5gbYo0KEGyJE3OmZjzjrg/So0hBqohBEatIYQLQYMi08sNRrJTkmtqQP4bxFsxrVEqipKt7ZYKLArLSQJk7mLCDfBtskRMqqqQVMqfED5LKwL3bpipw/PUabkZY+IAA6XEPabBlIN2jcXODFDjOZ1ENl3KRZtQUxMeIKW+R2E4HEUpyWK/U8UuyqAE06z3iDpJCmf1ZNp29MeDxFcr91UXvCdTKSabE2LMCGIZR0EGeU7YL1XUCWpv6gav9pnFCnxnLlmUO4KzM+ICFBM6pK7xy2w6Mk5P3E/NVFqVlGYpg2QiF001UsCxA1Fj4TOodANN8WeJ5/K01qCipqKfCQNdO1tidQaDMyoBt54YG46oqCBIeVDwFMgTp3K+8xtha7S8VDMIRFO+oDxTsJIvucPg6YLe8rj8gZwPs7TrQwcl1gtTsRAIPVZBkCx2J2wUzPa3uXcUARTghRrJBYiz+IExqJ8MmYm2IOABF8OYYqtam2qGjUdQjaCAATvucY+QymXdKlOpUqhGBI0yL7DaCPTpicpFSjFzdqwu2aq1EWoyks+qFKOY0rMbbQIB6n3YJ8BzbvUdSHACghwpIk7rssR0IbncbYi4f2yWr7Sd0moAeMlx1JUQQoF5Hnij2g7ZBWCUapdWUhoEESIBpvvMX57C+KTRi1OX21/was1S7xCq1Ch21QJE9A3PCFxjJ5rLFgA9QOfDUCK20G5Ks+8c9xY9JqHarMLTTu2UiyLrCxAsbbk2F/XfFzK8YqUF72tXdgdWqmwUQbQFUMGEAiwAAE2wL7kJRlpPphvgeXPcK7LDEAkU6ZUg8wQGkmRzA9MCeO8NFfLsACG1SoNDQ0m17qSOpvHngPn+37uwFJqlIagupgHsTuQQZiAd7eIbGzRwTtMuYJQXZZ2DbbBzCkKrXiTPruWnZk1KP3CDT7I5uP/1yfOw+t4xmH7O8SpU3KtrkbwjkXE7hY54zCpB6rOM5lyWM2AJt6D84xqmhMDe/yH8SMTLlJczyuZFokH8sNtfgNVyG7tVJXTAZYlSAQNTWIkAryIOEG3yKmYUxtsb/AOEfnOKxMA/z5fhgvmFcEBwVtBMRcsSfoRj22U9lgdxPXz/DBQ3EEUckZE2AgeuJKq/eHoFHzN/kMXaeWJI1TzYiOg/NsQZ1AtMlZmfkdv588TkqUUkR5WsSxggXtPOeR91/fi9Ro1NTPIFrAbCeg9I3wCRpX3/wHyjBLLZxkQn9uY8gBb4YZCZfyIk8jpBk+c/1xfymWdtitpPtX/nbA3h2YK07hSS1ydz/ADbBHh2fCkyJVbeG3O949MI2UbNZyy6QJbqLjeMUaqKUhpDenvM+XLBJq6kAglCTYmeQ/wDLArN1YZh7UW33P1w2injBBk6BAUFvCG1mBvHni7UqMEFi0+7c480RpAsNgIN/aPzsMStSDRO2onpYSfoDgVmdLo1XoIkahBbmD0H5jFjIkAQoDWnxcpM/QYgzSgkSQLcxe9z9MScPGpnECNvPkNsJXZ0vYoKuS0+TZgCyjxXvtAPIne5xbytI008TpHTT1Pkd9uWPNNBMXhZjeBuTHS5xriWZfRABJPNVuDFufUjFtNK0QpbnknSsCgkRzE2kT58tsaznaFkBVHU6QBIExblNp8xihXLNKMphYADP0vbpJjHiTAVkF7jn6XGC8FQ0482SZXjI1hqjFte+w1KPdA/V6euCtVajWVqlEEi0kysb8ufrjfZrM0i+hUJAgTaLXJn4YclpKYKqptzZpieVsJVRE9RxeUUnzy0wO9zCqIA8VLy33/DEWWq5bMip3dSnVn24p6LAc5O3ywC4nk6n6QGZF0iwUj1uD63+GIqpNISEpuzAyhpgjSduc9L4dsj01S2vJfzjZZKbaSxMkShkKRcxaD6YXsrwurmld1BOlgpjnI8zykevuwa4TxCqqIhpCEEsSp8XQkkRIFrb+7F09oaaf+2wB8TWVQo2mQZ3GHV5ZW6UMLkiyvZmp3pqP3bgLC02UgLN5I1H4TghX4dQ0trpIpIILKhIEkdCSLxzGKHDe1K1WQAOAQSWLtpG8TNzNovjef4zoqAaaR8XtDU1h1tYycUsmLcm8nvL9nwEPd1wZ9uF1SsAERM308zPnuSCp9iXVwWZXUt4VB0k9AJa0gfLF98nSq1zUbUtQwrd2CsRfku8Ti9RylEVFZajsVklWQtPOdpJuLjBtyPe855BPEOFZkSadEOENiUSZ5xJJMdcWa1KKRqZxQjIhIZRLXgaTaCdgBMG/ngxxLPsolLTE/clT/m5fDFZu0UhixqKOfhVhG95k+sDDonfJrgEcLSgWpDWuooT3Zp3DFtR1FQVBgCRy9+D/D2zC1W1Zemqx7alvkoX8tsBeKcbUR3DQSJ7wKF3I2GxG+49MU+McXzQXUGbxBdLaRIBW+3OYg7Rg3IUlJ5Y8tVM3Zgeg7z88ZhFXtQseNkRual6kj1scZi7Rn6bEqkFRUJJfWQsBiIAu026kbYcsr22ekaINIVNNLvSGdjd9IUE3ndcZjMYF2DO1nENbpT0AFmAEebab/PFavmvvjTGw0oP8TBR8EnGYzBYWQNnNesgG4VR5azq/wCafDAXN8RJdtJMAmJ6Db6DGYzCCzwB4Ka/tH5bD8cEuK+DUB+oqr7zBPyJGMxmEB44Q2uqqnZZYn+6Cx/2xi5kEIoq03dy592o/wDFPnjMZhpGjLCt96ikmwBPpBf/AGhRiqtQnTIkuzMD79I+a/PGsZgHbZJX4sgqMNJIViN+SiB9MW6jgqoEiQo3/baPojfHGsZgRTeCdUVnuJ2/1eI/IMMXskoGloAIQ1D66S//ACXGYzFEmZnN6AqhQdWhbnYuzSbfu0j8cT5R+8enBA1Ett0k8/7oxmMwFI21HUpYufaYiw8/x04vcL4R4mMSALSRsFtjMZgByawV8rTai1Tu0ClKZYHVux8h6gTitxjtnVy9VqZUMVQySzG4hbdL4zGYGTeLJ+yjvUpami4Zom920i/OPDucNFKjSsrSSTA1Dkq6twZ5jGYzAZtlHjHAXee6qhUAA0QYmbmSZ2gRgKvZVzTfvXFVydO0R6fE4zGYccgptYQZydJ8uEplB3ceWyqSef7se/BjLklBGoEm0lTFx+eMxmK6FJ2Vf0CpUfUYMHcnTHP9X0AxOchTVCNBJsCS22oyYO+wGMxmFZL4Axod+WCO4m2nW1p8z6nAnM8JrlGIfxPUbe8Iuwv5nGYzAyoujwvACunvGsNIlL3tuDEXYm2J81mMtbxPYCwUiQZi4foBjMZiuA55BtfszQdi3iv+9/44zGYzFbV4Cz//2Q=="/>
          <p:cNvSpPr>
            <a:spLocks noChangeAspect="1" noChangeArrowheads="1"/>
          </p:cNvSpPr>
          <p:nvPr/>
        </p:nvSpPr>
        <p:spPr bwMode="auto">
          <a:xfrm>
            <a:off x="155575" y="-1455738"/>
            <a:ext cx="4572000" cy="30384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9702" name="Picture 6" descr="http://www.ja-pics.net/images/full/50/e49d20f5c2c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4572000" cy="30384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08104" y="548680"/>
            <a:ext cx="3096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 smtClean="0"/>
              <a:t>Es regnet  oft,</a:t>
            </a:r>
            <a:endParaRPr lang="uk-UA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6012160" y="3645024"/>
            <a:ext cx="26642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 smtClean="0"/>
              <a:t> es ist oft windig.</a:t>
            </a:r>
            <a:endParaRPr lang="uk-UA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www.westerdeich-ferien.de/rickelsbuell/ueberdendei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4772025"/>
          </a:xfrm>
          <a:prstGeom prst="rect">
            <a:avLst/>
          </a:prstGeom>
          <a:noFill/>
        </p:spPr>
      </p:pic>
      <p:pic>
        <p:nvPicPr>
          <p:cNvPr id="16390" name="Picture 6" descr="http://www.fotos.sc/img2/u/hexe/n/Wildgnse__Nebel__Herbst__Jahreszeit__Vgel__Tie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52936"/>
            <a:ext cx="7153275" cy="40050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79704" y="1601416"/>
            <a:ext cx="2664296" cy="52565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5400" dirty="0" smtClean="0"/>
              <a:t>Viele Vögel fliegen in  wärme Länder</a:t>
            </a:r>
            <a:endParaRPr lang="uk-UA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0"/>
            <a:ext cx="5972212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de-DE" sz="5400" b="1" cap="none" spc="0" dirty="0" smtClean="0">
                <a:ln/>
                <a:solidFill>
                  <a:srgbClr val="FFFF00"/>
                </a:solidFill>
                <a:effectLst/>
              </a:rPr>
              <a:t> Der Wald im Herbst</a:t>
            </a:r>
            <a:endParaRPr lang="ru-RU" sz="5400" b="1" cap="none" spc="0" dirty="0">
              <a:ln/>
              <a:solidFill>
                <a:srgbClr val="FFFF00"/>
              </a:solidFill>
              <a:effectLst/>
            </a:endParaRPr>
          </a:p>
        </p:txBody>
      </p:sp>
      <p:pic>
        <p:nvPicPr>
          <p:cNvPr id="30722" name="Picture 2" descr="http://us.123rf.com/400wm/400/400/Globalphoto/Globalphoto0907/Globalphoto090700047/5143574-der-wald-im-herbst--bu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6372225" cy="55911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732240" y="948690"/>
            <a:ext cx="23042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 </a:t>
            </a:r>
            <a:r>
              <a:rPr lang="de-DE" sz="5400" b="1" dirty="0" smtClean="0">
                <a:solidFill>
                  <a:srgbClr val="FF0000"/>
                </a:solidFill>
                <a:latin typeface="Chaparral Pro Light" pitchFamily="18" charset="0"/>
              </a:rPr>
              <a:t>Die Bäume ziehen ihr buntes Kleid an.</a:t>
            </a:r>
            <a:endParaRPr lang="uk-UA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thumbs.dreamstime.com/z/herbst-frau-die-mit-bl%C3%A4ttern-im-wald-spielt-72317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3724275" cy="60232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44008" y="188640"/>
            <a:ext cx="4176464" cy="61863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 </a:t>
            </a:r>
            <a:r>
              <a:rPr lang="de-DE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Rote </a:t>
            </a:r>
            <a:r>
              <a:rPr lang="de-DE" sz="6600" dirty="0" smtClean="0">
                <a:solidFill>
                  <a:srgbClr val="FF0000"/>
                </a:solidFill>
              </a:rPr>
              <a:t>,  </a:t>
            </a:r>
            <a:r>
              <a:rPr lang="de-DE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gelbe</a:t>
            </a:r>
            <a:r>
              <a:rPr lang="de-DE" sz="6600" dirty="0" smtClean="0">
                <a:solidFill>
                  <a:srgbClr val="FF0000"/>
                </a:solidFill>
              </a:rPr>
              <a:t> und </a:t>
            </a:r>
            <a:r>
              <a:rPr lang="de-DE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9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braune </a:t>
            </a:r>
            <a:r>
              <a:rPr lang="de-DE" sz="6600" dirty="0" smtClean="0">
                <a:solidFill>
                  <a:srgbClr val="FF0000"/>
                </a:solidFill>
              </a:rPr>
              <a:t>Blätter fallen auf die Er</a:t>
            </a:r>
            <a:r>
              <a:rPr lang="de-DE" sz="6000" dirty="0" smtClean="0">
                <a:solidFill>
                  <a:srgbClr val="FF0000"/>
                </a:solidFill>
              </a:rPr>
              <a:t>de</a:t>
            </a:r>
            <a:r>
              <a:rPr lang="de-DE" sz="6000" dirty="0">
                <a:solidFill>
                  <a:srgbClr val="FF0000"/>
                </a:solidFill>
              </a:rPr>
              <a:t>.</a:t>
            </a:r>
            <a:endParaRPr lang="uk-UA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0" name="Picture 6" descr="http://img.fotocommunity.com/images/Jahreszeiten/Herbst/Blaetterfall-MW-20101113-a229027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1225689"/>
            <a:ext cx="3240360" cy="56323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/>
              <a:t> </a:t>
            </a:r>
            <a:r>
              <a:rPr lang="de-DE" sz="6000" dirty="0" smtClean="0">
                <a:solidFill>
                  <a:srgbClr val="FF0000"/>
                </a:solidFill>
              </a:rPr>
              <a:t>Die Blätter fallen und tanzen im Winde.</a:t>
            </a:r>
            <a:endParaRPr lang="uk-UA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.bp.blogspot.com/_Ajsoj1nVOsM/Ss4Wa_LA4rI/AAAAAAAAAfU/aOrApuJ80AI/s400/herbstb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4" descr="http://www.bund.net/uploads/pics/blaetter_tanzen_istock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5568" y="0"/>
            <a:ext cx="3888432" cy="16954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07704" y="1700808"/>
            <a:ext cx="4896544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dirty="0" smtClean="0"/>
              <a:t> </a:t>
            </a:r>
            <a:r>
              <a:rPr lang="de-DE" sz="4800" dirty="0" smtClean="0"/>
              <a:t>Der Wind trägt bunte Blätter sehr weit…</a:t>
            </a:r>
            <a:endParaRPr lang="uk-UA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http://t2.ftcdn.net/jpg/00/42/82/29/400_F_42822978_wEc9OZXCbV4HyjVUtA2FUSphLUBsu3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314825"/>
            <a:ext cx="3810000" cy="2543175"/>
          </a:xfrm>
          <a:prstGeom prst="rect">
            <a:avLst/>
          </a:prstGeom>
          <a:noFill/>
        </p:spPr>
      </p:pic>
      <p:pic>
        <p:nvPicPr>
          <p:cNvPr id="1032" name="Picture 8" descr="https://encrypted-tbn3.gstatic.com/images?q=tbn:ANd9GcSJCQZJrPSzb_QQdIt-1OpmESsPp2l1PQPGVX9EKQngIodQTl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19250" cy="1438275"/>
          </a:xfrm>
          <a:prstGeom prst="rect">
            <a:avLst/>
          </a:prstGeom>
          <a:noFill/>
        </p:spPr>
      </p:pic>
      <p:pic>
        <p:nvPicPr>
          <p:cNvPr id="1036" name="Picture 12" descr="http://www.kochwerte.de/tl_files/kochwerte/image/content/news/2011/ernte-herbs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429000"/>
            <a:ext cx="4191000" cy="2781300"/>
          </a:xfrm>
          <a:prstGeom prst="rect">
            <a:avLst/>
          </a:prstGeom>
          <a:noFill/>
        </p:spPr>
      </p:pic>
      <p:pic>
        <p:nvPicPr>
          <p:cNvPr id="1034" name="Picture 10" descr="http://volksschule-spital.at/uploads/pics/2011_proj_herbst1_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286125"/>
            <a:ext cx="4762500" cy="3571875"/>
          </a:xfrm>
          <a:prstGeom prst="rect">
            <a:avLst/>
          </a:prstGeom>
          <a:noFill/>
        </p:spPr>
      </p:pic>
      <p:pic>
        <p:nvPicPr>
          <p:cNvPr id="1026" name="Picture 2" descr="http://intenium.rtl.de/img/prv/424x224/erntezeit-4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0"/>
            <a:ext cx="4608512" cy="3284984"/>
          </a:xfrm>
          <a:prstGeom prst="rect">
            <a:avLst/>
          </a:prstGeom>
          <a:noFill/>
        </p:spPr>
      </p:pic>
      <p:pic>
        <p:nvPicPr>
          <p:cNvPr id="1030" name="Picture 6" descr="https://encrypted-tbn0.gstatic.com/images?q=tbn:ANd9GcSiTA8T_yFdI74XGhQ7ykyJnGgEQMrw9KkzTjMFBHaRiUfzOZc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700808"/>
            <a:ext cx="2209800" cy="164782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064567" y="404664"/>
            <a:ext cx="26118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>
                <a:solidFill>
                  <a:srgbClr val="7030A0"/>
                </a:solidFill>
              </a:rPr>
              <a:t>Im Herbst beginnt die Erntezeit</a:t>
            </a:r>
            <a:endParaRPr lang="uk-UA" sz="4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052736"/>
            <a:ext cx="79208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 </a:t>
            </a:r>
            <a:r>
              <a:rPr lang="de-DE" sz="6000" dirty="0" smtClean="0">
                <a:solidFill>
                  <a:srgbClr val="FF0000"/>
                </a:solidFill>
              </a:rPr>
              <a:t>Viel Obst und Gemüse werden im Herbst reif.</a:t>
            </a:r>
            <a:endParaRPr lang="uk-UA" sz="6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7784" y="4221088"/>
            <a:ext cx="4896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 </a:t>
            </a:r>
            <a:r>
              <a:rPr lang="de-DE" sz="8000" dirty="0" smtClean="0">
                <a:solidFill>
                  <a:srgbClr val="FF0000"/>
                </a:solidFill>
              </a:rPr>
              <a:t>Das sind…</a:t>
            </a:r>
            <a:endParaRPr lang="uk-UA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AutoShape 4" descr="data:image/jpeg;base64,/9j/4AAQSkZJRgABAQAAAQABAAD/2wCEAAkGBxQTEhQUExQWFRUWGBwXGBgWFxgXFhcYFxgYGBgXFxcaHCggGB8lHBUXIjEhJSkrLi4uGCAzODMsNygtLisBCgoKDg0OGxAQGzQkICY0LDQvOC8sLCwsNiwsLCwsLywsLywsLCw0LCwsNCwsLDQsLCwsLCwsLCwsLCwsLCwsLP/AABEIALcBEwMBIgACEQEDEQH/xAAbAAACAgMBAAAAAAAAAAAAAAAFBgMEAAECB//EAD4QAAECBAQDBgQFAgUEAwAAAAECEQADITEEBRJBUWFxBhMiMoGRQqGx8CNiwdHhUvEUM3KCkgcVFqJDssL/xAAaAQACAwEBAAAAAAAAAAAAAAADBAECBQAG/8QALREAAgIBBAEBBgYDAAAAAAAAAQIAEQMEEiExQSIFEzJRYbEUcaHB0fAjgZH/2gAMAwEAAhEDEQA/AEWdKdCjaA4TtB3N1aUEB9gTs58TDolj1PKA+HD9aACE8Pw3LslEAwjl0/u0u1SX9BQfPVDBgM3UWBuYXsYUoIHCntSCeXJJAUQa2am4q+38xZcpALSPd2wWMGCxGskeZb2cCgYNvSvvF/unISoEF7JOoGzf0v8AzEWCwrHX3aX06SdXlrWmncgPt4RaOM5zz/DodOnvpg/DIclCLGdUljcJ4lzZLHMdjlfjuadDElmWMZmsuSoyUkOktMPFY+F/y/XpFnD4nUHEeaypUxZGkFnvDphMT3cut42NMoRdviZWVizWYWxw1y1JcCxc2YEEv6CPNe0OKEyZ4S6UjSlnrxveGVWduFBQLEEdQQ0IuKmUpvflyiuQBnDCSrELtjR2OnpXOIWp9MsJS9aJIcB7WENOZyRNAlir7DhuzN+8eTYWcqWoLQSlSagjb7G3OG3A9sVkaVoD8UqKR7EE/OEc+nbduWEVhVGQ4/AKlgitFMa0UkgkKHttBTDzZndI1EspG5ejkOOum/F4u5nk3eIEyYSgqTrKb6RZiS21TSleIbMlwss/gpLskzQoMRpK20q4K5cDdxAWYFZIU9Sz2eyhOkzVoopTJDP5X8Q56nHpzg5KlhFanhx6dYq4/PEYaSAUrISAkaQL2FSRsCfSKuWZyjEglCVpCVeIKAsA/wAJNLRbCVCtnbx0PrLHsIv+4YTiXDguIjXPD1Z4Xs2lLkzAuSq48SSfCQHoRvTcVERSSJwEwTFfmQAxSR5kkvfm3OHcXtHGcQZu4LJpip46hHOpxuC70A6/ZhLVlwOJKJgBCDUHnVKelXPGvGHcS5R0EhYKS/mcH3vT6wr5sFd7MW1Vq1ML/CBT2hf8RjdyU4v7xzR41LAOev7U77TYFHdJKEpSUVGkAXuC3GnsIq4LPUoloUQX1aVAXZj4udQKRMJU6fpl93MSFEAqKFAJBuSSNhWK2OyJSZolGgL6VCxABLjiaRRaI2vB6jKWyExswuNTMRrQdQ4ivUEbdIUs9xGpVLC/X7f35RYy5ZwydSUivmSRQg7HnasAsZiSVF7KJUCAwIJen0bZiNojEltYlEZRz5l7CZgApOq0PuDmBSQRHly5dIeuyc0mUH4Rp6YgWIHOS3JhtaXvCNnuSaAsg0KtQHCHsxBiMOlYZQeGXXcIuDU8zNA0Ve58L8SYfsdlGHQkqWkACsA8GmTMlTtA8pdL7Aj93hLIpxizDJ6oszpKmdi0RyVKSXSSk2cUMN2aFJlJFHaFrEFIpBGWuJAMoLc3cnnUxHLTFoFPGvCNBNY65ajCeGwnhEZFdGNIDRkLFXMN6YSzkMdJLlyojmqIMIyUlfxAgJHUKJV6aR/yjebg96oncuH4GoA5NFqXhtS5UhLamdT0ZSvEdR/KnQnqkxYUEEpe9pzhsuVNOo2EN2S4IkgkDSkMOBO5Pt9Ylw2VrlpABSRxs3H+8EcL+Gkanep0ACrknxFyw9HgebIrJsxGyYbCm192TipLMKUJ1EOBYB0hahtxYbt03hYOWqnTFTJhdSi52HAADYAAADYACCE7HErJWX2AsEgWSBsIp5hnISPDBMWnTGLY8+f4g82Y5Dx14hfCYFKBYQBzvFeLSPWCWVYhUxLmAecSvHDOU+jiLL3IFrChSAWIkgEj7aJ8epTgAkJZm4tf9IqSJjFleV6sHItXna0C75lphwKiHSlR6AkerW9YkycfioJ+Eg+1f0+cFcon6VpKFBleE1Dsdj9a8IaMVlsjR3hBVMcEd0lPi0q3qyn/ADH1hbJlI4Muqky12px+lWEEp++Sp0oB0koUzpUSQPFpTelDFgYBInqmgAHRoADVcgklukJ2e4NYUpayVh9JUQzFh4Vp+At8Jo1nDGKmCz6bJQAhbsT4VuU6WTpAdiGIV5Tv0hYYSy+kwzPzzDnbVStKQPKST1IZvqfeB/Y/GhExUtRYLFOZsW5tX0MaxHaVUwaFykqJagKqvbSKl6/OA68WUTg8sIKFglJ1O6VAsXP6QRMTe7KESEO1w09OXI71wDWrnhTVUE29mhbwCu6xUxBOoLRrAD+IhQFPRXyg7hRqeoIWxBqRxDAEAuC9eG8RZuydCQp1EhKKkmpr6Nc2rCOMHbVQpy2Np6mKSqmshFLXI9Bc9WEdyly0FwHO5VUs77W6D5xD/hRoYFyaO9yXsPsxNhHq1Wv/ADEbTBbppWJK1Ek0HlAFL8OAjS8RqOkDUOhL9GEUZknQsqZ9zWj8ADQe20XcHPQtYsHBotgS1mrvyr84sV+UiDMbK8JcMpy4c0CaUPtAbIstE2QtSkuyykeyD8io+8V83zBapi2BQCfK5uWcF712gjkmMKU6P6RqbjT+PmIeQNiW/MFYMqoyrSKjc3HsBt9+gsYDGzJS0gDw6gCABY+m1YJYeY8xKSbAKPMghg3EuBFWajzaWB1ECrM4IBa+7wMO19whN+IzSMSlaUqB81hvdm96RLNlqSCSksPWAxSJYKLkfUgXiCbmUwJCK1BBINxQAU3Yt0EM/j8nFAQXu1Mr4zDTswCkydKZaFaTMWSAVBiUpABJYEHhC92ePdzlyyQQUqQSkulRSaEHcULQxyypOE7jCoIVNKtcwqZKQpgog3cpADJFKng8WD7GhIdU4v8AlSAB6k19hENqA17z31CBQtVEadPUSa7xAsHeH3/weXX8Zf8AxTFDF9iZn/xzUL/1BSOttQgq6rH85XaYnypbmOp80i0EJ2WTZKiJiCk+4PMEUI6QNmCDgg8ys5E4xkdJTGoniTcfMZJQxBZrdLftFfsvOfGkkFWsLc8K6ypXAeH5iBeImKNSp4jk6tJSLG9A5tQm5FLWhZ9rKQJZTRsxuz3tgEOiQAtX9ZfQP9I+P6dYFYTPlgOtyTUnjAdUhV2g1JwwUhmgaFcNbZZiW7lDHZkZhe0QSSVCOcxkaTFWRPIDQwKbkwX0jNg857tDRXlTlTyTYCAiZhAjMLj1S1On1Gx6xLlitCQAIdXJDMQ46D3vFJGVhXlKjwpUjk0W8BNxGJITJlJqQkqZwHPMseLMYN5mgYdJl6XXQlStKnFaslgSWOzDnChcpxfMMuIkX4lLK+zsotrKBxCiDQ/mBA2294aZ2KKllITr0h6s6gLs396Qm5O8ycxUo6QVVU7lwA78H24Q1JShJACTQ+JQcl7FhANRy8kHbwILzLHBc4qEsBRSyylSvECxCSH8QbiPpHGFyiVMl6kyZSlMQXGhL1oA6nNi7C4NI6xiQJs3SSoumpDfAmtfSLvZeWpSpiRVtK6beYH/APMRbVxG9GVfOFydG4k4rBrlLcgoUgumviSxdNd2pXkIgwuFXiZyUsApVCsjwuAWKyLFRDOdzHtOOyGVMlDUAdhxFNjCFnuUCSrvJaE6JSfGkkgqZyDfxGtCXqG4Qdc5A2mOZtCjgvj8QNgM0mok6UpQvQSAvzJ0e/iqSzbdIhw+ZTpk1yp1mmpQqAaMkJYJFWYNc8YJYLFycQCgLEtRdgRoDkMKAkKNRc8GsYo4/s+qWpIupRZOgupR5DzfKLVjBo9mZDGm4HENTM9lSZvdmZ3ikDSVBJASotqTcuQXBPIuaRcwecS9LIWGJcm5JNdnA2pCbicMiQVCZ+JN/pd0oO+sjzq2IsK3cET4RSpsvRLkeIEa1gkkuTRKbIFhQPS9YE2FasSePIjjiSSbFmoD+kQYWUpExCwPKQT03+Tx3g9QloCgxADihqOQtxgVn06YoBEtSEoPnLq1XL6jUBLVoAaVeFk9TbbnKFJlDtJmJClyzpUlMxc1KkWImK1gmpsGFODcYHTcX3RcglbWtpcWX6VKW3YtWLM3JhMQkoLApFVXU9dRAol38tWo5JeIp+TTBuC/9uFLW/eHlOPq5XJVw5kGJTOQnxpTNL6gHeiiBep8LPeCuNlJSAwqLHh+m30hBXh1KUmUsjwjSh/KHOprWJf1IgzLyUDSVrUvSXAPlcWpVoDkxqDdyAYfEwC9aua7/vEZRrZhy+tDE2Gkgum2lOr3MVlTQn75U+rwuNx6lrl2UpKU6U0H6nc8NvaIv+5pTdaelS3t1gepZmkIStSXN0tUcFFiW5izGJkZDpVr7w2s4I9aQRcYPxGpEtqzJN9Ybaham7t9YpYvtFLSP8wK5Jr9HhdzzBKUokTArgkpZvUEv7QFVLUkVFNjtDS6VD5v9JXfHKbmKZ6HJtYQm45I1KAtHEtZ5xzeHVQKoVRB+bmARkclMZE1Jl8TiYM5RKBvAedJIZt4K4PAzGBBYQrlI2ywQ3DqJKTeIFzAksIFY5S5YcKMQyVKKSTC4Ti4SqNTrNpoVaBslNaxaweFUsmNYnCFJh1RtAEoEJ5kuIlJCdot9lsrE2aJkxJMqW6leElKiPKj3q3Jt4CrBF3jrDY5SS23CLOu4UOJUcHmesZLiZckqmzVpK10CAtJRKSLAVZ61PJuLq/ajNkqnapS0lQutJd/y0u3H0EKc2fqq0Wcrwaph5QuukAbu4b8SdtVC3Z3HPPaniBD7kghX0B3h5RPAAJBZTOKcvKaaS46caQjjKtBCk0UkuCOIhpwOLTMS4QkqFDqHlP3uIHqcRQ7vEojXKWJ8M1ayaKJ3DsKdKsLRJ2bWUlaw47w6U/6Uv8AUkj/AGiKWYJUJp1s1xwCSzFrcKcwIuSZuydx7AbdLQs5oTW9kYA+Uu3Q+5/j+I0ScxOlv3+94EYmalQUVkaVAvwAq/yMRyMRx/b+/wDaFTtZmCydIBSgB+a2N+Q5fSkQgOQ7RNvUZsWlUk9mLmHwSlzCiWCpyQlvickJNbUBNbAVtD4MnXgsKFyjqnrZOsk6khV0yAR4f9RajmlGCdmu0UuSo/glaikd2/k1lJKwQSFBJLAXpqFi5OYadNmBImTFLKQzkAPxLAMCfe1YazF7rx955zTaf3zcRdw3ZpalOtQAJe5KiW39d3gngcmnyVpUmYhabKQBo8Lh9CXIJF+JZjeGTDSgzRaThn2ijMxFTYHsrBto3/2BsxExIIQEqCmuC46bFy3Cj8aKmKzQKllK0hJ3ACnLGxclmItSPQVYQqvZmIUHBe4I3EI+cdnxLmjQPwj8JrpUPhe5DVD1oRzNcIVfimbqfZuTELU2J32bxjfhzQyX8KiRxPhPrY/xB/E4NLFim/FvYH94CDBul2uP0i/kImLmJlEBT2UbpABJfjaButncIJ9CwHp7g3PcGlQARccgCXvboLxbHjIBLG4NGfcHm4aDmKyBaVh2qQ6rhialvekLU/Bzu8Pdf5gJKk7FvMeRuXiLsAXBY8J9W4S2jE6A/eIUOIWljyJBiovHJNQNfRj6arfWOs+zWUJKSKrmpI0EEaG8KtTjZVGu42aFrI8w7uYdf+WoMWDsQ+lQHIn2JvSC48LMpauYq428XCmIxSyHEtIL1OtdHa4BGo/m+URrKynzH0NucXcSgAlqhoqy1tT79YKnIgS5vmCf8YAopXqUxId3seNxEkzM0JBCQVA7KAbof7RvNMDqdabiqhx4kDjAaG0VTyJNgzalVoGHCp+ZjNUc6o08FkzvVGRzGR1TrjHOwpWl07RwM1Xp0sxFHg7IR3ctjwhZnIdRI3MBfEoUXL+8ZjcvS5uoeMvE+CwpmuE2gf8A4ZQYqFIPZdjkyk0aFsgK9QqZCe5DgMuWiYRtB3/s4JcgQKm52l33g9l2OCxeG9Ody03cDlPNrBub5MnQWG0JcrCFyNxHomY4mmkQGy7JgqeO9XoQTXir8oNh1gmUhRuMGoJ4i1Ly6bMVolS1zDwQkqbq1vWDeFk4jCo/Ew05IAcnu1MBaqgGHrHqOFUmWkJQnShqAW68+sSnEFnan37xmfjiDYEbGnBHJiHkSkzU6uMWp8tMpQmJNRcCmoO5BiznOSmUTNw6kpTdSFlkDmk7dP7QGwctU7USaAsQIfw50zrtiro2MwR2tzZK5x7kugAEkjzKIc05O3F9UVcsx04glIZKWcu7PQMGcmnGwix2gyoSxr2cDqT9mJsKQmQhI38auZV/DD0ipwoPSRG9LlyF/SeIf7N6poWpR8unYbmv6fOCGPwiNC9QdKUksWNPMz7VArT6x3kWVGUhQKnKyCTZI8NAHuzqqb8BBfGyx3SgCwIIU3MEM9jQ7EGseeyZAcpKHiG1WQu5aeVSsClM1JDsAS1wDy94ZcuTWg/bhV4Cz3RMAVQlx7QVwUwOCHrw/vyjU3k9zQ9kniMmElj7Z+P6ww4ZKUIKlV4CF7AKDO+z132b5GDQSDKqST9IE7kAkTU1HNCVMZjNSglmDwPzPBglQNjUdRX76xamZfMWtJ1AJBGlCXcsBUghuIYXZ3eJsylDUOCB9AXgVkjk3KYcljaRXcpScrl6QGNqly4ZvTb5Rc7OZYJU5SyzMwO9akNsaCKmV4vUG325vXaCeHURyB9vfrF0ycSjoGHEOY9SXSUM4F2F2IdoVMyxsuTMKika5pCWSAArTQO+1fnFvHZqEAV6n7+6x5zm2ambiUqNgoAcmdvq8cQHPEVasGMnzL+OypExKdadRSrVV3qlKFE1q+hBIsS5uYXcflSNR0BiDtY+ht6QXVj1A8t+nCIZ8sKBvU35wfDvXzPOO1wPhsboWEL6A/QdOe3S1035H5QJx+G24fZiTBzykBJdQ2Nykelx8xz2ZYXyO4Mi4QmyqQuZmgIWQN69H/kGGmSsKGx+cL2esZtNkgfMn9YtiJupywdKl6i3GCq+z0wJeBiQ1ofuz2L7ySNVxT2htQDJY1PP1yVAkEGkZD5iMpSVEteMjthkb5PnS/w35QryZrEPDDmatSDC3eA5uSDLqSI1YxCTJdtoT5cxjDVKXqkseEKM7wkiL5BwDKgyzr3ifA5itCvDaB6EOImwk7TtFQJJPEZsFnQ1eMMYK4nHy1oY9Q1wRvCOgKmLASHJLADnQR6RluQyMPL1TtK1AalayO7SBcqehAtX23geTUbODzcsmMt1K2V5+U+Z0h9LgeBShdnoTSzmGLDZynTVCm4pFdtjQ/8AIQpZjiRmExCtPdYSW+lZASqa5Y6Xsnw+jF60Sz4TKwJWptEpgzXIoxrxe9XjKz7R0OftGkYk0OYCzVS56qnSgeVArTnYEtvFLLlCUpRckUBAD12J4b+8OszDSJXjKUMB5lVYCtSbQn9rs8KiiWhaJUoVA0k8gdIFrsPsE0xyFrXxKZcYAtjBfa/GJUZKX8FVFmfYChat/eBhmfhBtk/o36RmPwiUpC+9MxajSlCGqavyiGRi0JVpVVL1qzh6pJ2cbxpZgTzJ0Lqji+p7Hhk6UgAilnfYMA46RUxuJMw0CeZe4+tztxhcHadc5aUhKUg0CUutTX8xp6sIMJxR4ApF6ta/iFnY2jzhwFTRjmTAiAM7f6HJ/iI3aLEkr1DyyxTjUm/M19ByjMFiqM5KVVHD04H+Ym7RzBNQtKAEIRMVMADupS9KVrUol1MkUFGDgQvyFqRRBoPhLF+JqLub841seP0ASuHWjG3A4jrl+Itvwuw41BazvDFl+LKqbU+j9YSMlzBNlAB+H6vbrDbhllmAJKuAOp+VKwnkJU1N1NfjypD6sa/ko1H4EsIXO12b9xKKX1TJgYDgmmpXRnD8SOBizmE+ZJkTJmhygOQo1Z/MU3ZNyKFgY80xeJVOWpa161G9W6ADYCzQTBiLcnoRDV6pcY2J5jFl+bpACgWH/wBTwIgliu2cmWi5JtRJPzaPO50wiqSQeIvESsdNIYrLdAPmA8MDRAm74/v0iB9oMF2xox2eGZV2HOn1gBiMwdQ0VIUFddJBCR7Xikknb9CPY0juRMYuYbx4FSJ5dQz9z0PD4SWUggu6XHN7H2iviwAmlxQ22+xATJsw1ui2m3MH9j9RBJKql67iFAhR6JgWMEYpBJrvArAAqIG/GD2MFjtAyQoABSRsP3EMA8SqjiRYySuTNGgkFTENY7EEb/zHeaZeofiN5qn1vBTAoE1YKq6R9b/QQZxEsKTpNoZwY9ybj3Ks9Tz8CHLs8nTKHOKOY5SG8Mc5XiinwK2gyja3MqTY4jH3kZFQTIyDVKbpVlJJCgYXMQClRAhqxFEloVJxJJJhbIgCgQqkkkyQ5ioJYRQC3LmOZyo5KSL0iksJbSKR2ExYy3L5kwOAAnYqoD04/SCf/jk4pKkh2DmhFGeh3ipyKOCZwVieId7KYWTh8KcXOUA6mSQNStxpQN1KII2YAkkBzEUzMVYpYmzQBKSfwpL+ElNpk1mKyNnYOKAB9QbL8MubIlImd4lEqcpwXYJmBCioA2PhUOqhxMWZuJB1BNNNSLBk7AvYAW4DlCjqLJ8/YRgGlA/twrkcpWLxTzSVS5fjULpoWShrB2twSYdc6zlKBpVRyNKQBqXRzpD1ZquwD12hcRiZWBwaVggqUHCQx71RAUS4+G4fYNC3g8bMnKM6adS5hYbBKE2SkfCHct63cwr7v3nPgRvSp6gvkw5i8VrGk+V3CHoLX4mg2AewECMRhA/g8IOwen7xfkIcuT98oI5dlnel7/tsI7aR1PV4dLhRbcQDhskQvz6uWkgM/wBvCtmGF0TFJ4EgHixIj1U5UUHh90/X3hJ7WZaBNWnYspxsVAKguDKwamMzfamjwZF34QAYU/6f5VpkqmsSZqiEgbIQWLDmoK/4iLmcz2CiGoGTQajq2IO4Z+Te9zIsvKMDISX1AandiCpRLg71J6gwAzzFgq0kEKdy4FCXDONqn2gNb8xJ+c83lXZxKE8fhL/0glrs6SetHitlmEQszCoKIRLUoBCgkk0S/iSX0hZW1PJeLOKX+Cv/AEgf+yaewPtF3sbL/FQoimsU4pfxDozjnB3alJlsWOyBF0OksoEEUO3Koj1f/phm6VyJskpSJ0uveMNS5Zs5/KadCnd4QO0uVdxPUj4T4pZNyguz8wQUno+8Ef8ApysjGJAestYLf0sFV/3JSPURVwrrcJjG3JtPzj0uTqWoKqlTpUOIIIPvaPEJidKuJSSk82LH6R7xifwwVKsA/oAX+keDmY5JIqoknqS5+sF0Y7jXtZgdh/P9pysvFdJeJJyorCYxh2vAmRLDMI1LQ5iMTnLRaCY4yOoRwWWrCwUluf6QY0HVXp8ngLJzQoDXi5lWejWEzaJJbV/S+55fSKZwrLajmQoJPMvzMOVUaBacCUOGpb0P7Gvyg7Mxqe8UhxQ3FlC4UKmhBBub3MdqQD6wXHp7x89mVL7WlDAEAjmIvkxTwyFJUUkOkVSaUd3DehL8jFlKwbRfTeldp7lci+R1MVFPEYQGovFsmODDMHK6AWjIlJjI6TJFhwYWsRI8ZEMkB5n+bAso4l0lPB5b+JWDeERJlTCtaCtQA7pIDjW9D1s3WxpFhEkUMEOz2lK5uJmeST4UACpWbs9NTOBw1PtAdQAmIy+O3cCFcDl6ZSBNxITrNpbjSihLfmUwrsG2YmOk5lrS6fAlyyQokECni/qrSr78YVs8zFSla5v+aoEJlguJEuhCat4lXJNSAmgDAXeycqYpKnKWcsFVNGKgCzi4jGyp6bmiisx2LxLkwlfxFjQtQNZr1hZlgBSiA4QlSlNwSk0fmpk/7hDXmuOMuSWZKh4QxJu9bUs/pCfj5oRh0yxWZPIWoXIkprLT/vU0zolB3EG0gNH6wefEFavlBMpBapejVreGbKGUQmgDBvaFpciYhL6S3MEEdOIi/kmYU4KTfo9CPpDOYGrEY9mMEzDdHbH4ESggKCiFihSxINdIYkAOQwdhxIDmJ+zE4y5ulXwlqFwWNwTcRTw2ZqWPOQWDWIpZunGJsCyTqBcnf76/OEeFE9OmHKXJZrUiOnaWaCt02YW6R572rT+KaDypJa8HJuNLVr9/OFjOsdqmqJcJSAKjgHP1iga24i+fCcOn74EdsDNC8LK0l2To9UeEjn5WhGzxJ/xC6C4pchgB9/bF+w84/wCFmcTNUoX3SlTP1L0gLmExRmKKg6iX0l24seTe8EwrTkTzOYggEeZzPw60plFSFaFknU2woCBuHUfkbQfyKQO8ChYDw+tm4hjF6d2uweIJkzicOo6VoUseCofziiSKpOphQsY3m6Ako0EJmkp1aay1pU34iSPiIOphRXIlyPKGI5FRjE4Q2JfzjJE4qWkKOlaHKFXFRUKG4LD2gLkfZLFSJpmS50tJ0kUBVrBIOkhQo+lNatBWVm6kABn6m3Gwitje0S6oQRq3IS7BrAmhNqswhdMuQcDqWd8LtuPf0nHbDOVJwvdqTpnzQUqSK6QSQtQqfCRQV+IcC3lOJXXpDypSDMCpoJBPjUSdRHEngOlvSCON7K4ck6ZVauxWfqT7xpYc6Y0A5s9xTOWytZ6E8smRWIj0DM+xySUhLoKjpDOoPs4P6QpY/KJkkqSsMpJYj9QdwbiG8WVX6i5FSphZANTFjWGiqhUSCCMZFSQmMaLWXYbWpoNjIkxy4ywsSpYCL2GcKDUMN+DfSHipLydILwRSGDQxjUr3BOQZytI3EajoxyYIALuUnJMcEx0Y5MTInMbjGjI6TOxEEjLFTp6EpFLqP9KXDn9ucF8NlhOkrJSFAkMHLUZ9g7v6QUxmIGGkHukgqVRINXNipZ5CvypCGo1Q+BOTG8GA/E/AivjpgQtaUnSNRJZyW+BBPACp5kcIZcJJMnCInq0kaCoJNQCpRNbVUflTaFfD4OpUs6lkk8nNSeZesWu2E7u8Ph8PKmKmIU7AMSpyCKAPdbAcxch4VzYXG1Se/wBoymZbZh4guXPK1Hu1FOoHWtVaGiiAbPZxVzSsWsqWZU6WjWTLJIBI0gFTt4XIqpq846k5Z3SdBLr+Mio1D4Qdwmz8QYizVaAhlGuw3/iGPwynGbPcB+IcOK8Rmx6hPnd0qqJWnw6WClKckqaulIB3qSEuNTwawMhIJCaKUXUoM6jxU3sBYBgGDCAHZqaqZJStStSqpfcgGjl6kEkfzWDaJS0qBulxtbjX+YyMlqdg6EMzbjcRM0wiJ8ybqovUrSq7DUdIfcDhyo0KmsoUaMUli/KhBhslLCkFXxCt2N3UCPX5RUm5GudOK2JQoBQCQTUgAvTdQJ9Ycw5KsN1K4ld2pe5rKcyB3ajsb9P5gzhJvAj7P94W81yZctSRMSZb1BUlQo7E2ctygcSoUExXUKVWIbCuTlTNZfambANji4/4vNESUalqBJ8oe52hHzHNFTSeZ9Sf77QQy6TIVJfEMSVKYkq1sAl2Iq1DyjjLJ8rvkJkStLq/zFkqVpAKlaQaIOkGsGxaXHhG8mzM/V+0cupO08CM/Y/N5YkrRMUJRQrxaiEM4ANyHZqi+0Gc9waTKClMo0KSCagh/DxcqFBSA83JELlhIASQoKdIqHCnPPb29YETs8n4VCZCWK5UxwtXjGjwqSkJPMl3sGA4hLGodiU+cDvIFGDM8w4TOMtd0JCX/NVRHR1kRXyjMDhpmptSN0OQLjxJApqDfNozMsxE5alqGlaiSXqKvY8A7VijiJji4LXrGgq2u1oK+bE9XkJ1p1JIUCAQQbgihHEViniUObEG3qDQn0IHQQtdjMbMQUyiCUrV4asUE3v8Jvpd3tUkFsnpCgDs+x+p6xlPi921RimAsiAc2WQm1LDqfnEv/e5kuZ3UwCcxbSSO8SBYAhLmjM7+kXJWFM2cmngl+NTVGv4E86gFuD8RFDNcoZZKgQTZQKTTb4QfR/eGsSBlrzOONwnvK9Pzh9ePQAFJlYhFi6pRCAeYU4LGFbtVMVNWC16GjOAzfUxel5ZiNJmImlabKImLBAsyxcfMcHjJeGRQLAUeGsP7UMVT/G9ypG4RRm5WpnAiquW0O5SgeEb8b9IH4vKEqLiNRAHS1MVY0aMF5Anxw0kwLy7Lu7LwReGMY2ijBObM2THJMaJjRMElZhMaMYTHLxFzphEckRsmOSY651TIyNPGREtGpeOAB1ABLeAkl5imcaU/0sTUtcM7h6MzGABwdSiGcs/7ADhYQDVmnfYolnSElKQSwAcV9f1EWp6XTUPQ0c8LGsYG0rQ+cfyvZoSGfilTwEkq0OHIJGpIuBwcAjUPSO8NISEp7tIEyS5QSFNVi6dRY1cuHZwXNIH4XCnQvTQq8KXLBnDqc86DoeIibA4eZKWlPeoWDqGhEwKKCAS5QzgW2ZyNyIaYbAB9/wC/nK4yDdwglNNTH8wOxbeKgw6AFqCEkI8SzpB0uWdZ2cvU3hq7K4SWoFayJkz4gWISHLJCa+539IA9tO6m4julr0SZSwNCGCUqKSVrUlIqsq8LmwFN3Ji1LWQea8zsmFOCOLl/s7OTNw7yzRK1Jo2zKsLeaLkzUkuTys/9op9nJqULOHt4ErQOI0soUFwR/wCvWDOPlMhSnDAGhuaG3DrGVqa96TffP/Zyjioi41I7s3CvCGPz++UNuQz9EmWngkHfev1MK2Yy30gOoE6rOpgG/eJZWZn+hYI20n2i5RmQbRND2a2PHkLOfEs9usUV9yzmqmHM6afSFqVlpWVhmCAx3JUBxbiH6GDeHw61L72b5vhS7hAP6xJiZyZDmrLLqUzgKLBuNYcXA+LCD5i2u1KZs3o6iyrA6UAq8yxq5hNdI9SCfQQQ7LSQcQ1AyT7FSQfkoxJjMP36e8lnU3hOxo5seAinks/u51AXKVABq6gNaR1JQB6xzEtib50YmO46ycU81UmWAyR+JMNkVokUqo1DU3NWIixmuUa5KxLlgKUxfSNSmKS3EuBaK3ZvAlKBLUtlFRWtVSSpVS3EhIA6JJg9j56NBdTpCWIDAmh53NfsRnAUeOh+sMBa2Z5HmmXjWXGliQwp6MeG/OnSvgsC6i4om167v6Qz4zKtI1ahu4N0s31c+0c5BJlrLEhzZJ3YG2x6RojN6Z2mUHIA0iy/LVrLAUu7fbx6DhMCpUsA8AAT5qbq5lngdhcMUV6MOA2hhkzqOownkcXZnojp8ZTkXMkZelCCAGF+p4k7nnAjNZAUkhrWMNUrFS5iCE+brATMJJt+/wBPSLK/TKYTDTg42HH7RRkT1IOpBKTxHA3B4jkaGI8ympmJfQkKFwHYj+pFaHin1FHCdz0ELIegJFeuxiNaXjYy4lzKD5nkbONiviC0Md/QxflktX+8V5mHBUze33SL4ksgPxhXA5TIF+clxuW5CTGnjZEY0aVxepqNGOgIxo65NSMxyYkKY4IjrkVOCY5JjsiOCI65008ajbRkdcmcYbBpT4kggkNUktvYlgTyglMXqlabEX4kfYb1iphZwWCRsdJ4arkexHvF/IUSp0xYKqIAsQylF6A7sBVrOKwk64iu8xlS7EIIu5vmxB0JoUGtEgUDBIpUVHKkS9jGMxZUGdI08WCjq+bRvPMnMnvyVayoBSSQHCHGv1FrCkVOy5PeaSCz6wxagYH1NPQHjA8oV8Z2+YVbDUY6TElISpI0lNQoXZyBW7Eghj9IqYfConTe+VVfeqmLTsx0hF7hLH3YwVWj8MarG6fVnZuLewhUzYLQNUskKSHBHAVr1AIrGcoJPB7l2NUa4jRjMnSZypwUUqTLKwxarFyfZRbckvGsfNCZU0ajqCTQvWj09xSOOz2MVicOtagEkoUijtRJ41uTFHNsX5DWhvRm3HsfnA9m5gr+J1XZErYOQQHV5rdBw++UWgI0aRjx6HGoRaESY7jZnUYpIIIIBBuDUGOdUYFReRI8BgUytQS7KVqY1agDD2jjLsrCcSlfwgKI4u2kAjdtTuOAjWOxmgU8xt+/ziLsjN1YvxEqJQpn3ZSFN0YGg4QlqmXaVHcLjYg/nG6WkAW57U94oGeFqJYFAdNhcFlEjmN+EXc6xet0gJQAAfCGSWNmubfSAuIxkqU5UoJ73RpR8RUQElITc+IXsxDmsZgQ1xCkfLqCc9nr7oJQHJcE7pBHzPC9nhclOKHgCIbsVLdQJ2Dt9/d4CZpgviHrsyjf0P3wg+BgRtgiah/sxnxURJmlyoshZ9gkm5tQ+kOmKkKXKV3YClaaCljQkEhnFxQ1FjHjz+AEOFPTZgP1ePTMiz0LloVq0rIGobEihPR3hfU4gpDVxNXS6m0ONz+UJJlqExKm0qIdaQAEgkuEpD0ASQn0fdoizKezmwAr0judj5aUlS1pSALqIADPf5e0Asyx4n0kKTMCT4whQUocNQFh+0UxDc30jrapMKUvJriDVKcknevvHJidWFWLoUOoYe8Vyat9C/0+6R6H3idXPNFW7ImBAJBNG3i7mpAIQkg6bkVrwB5RRMYpTlzUmKHApyDJO3+nbMIjTRt4x4NKTUY0ZGRUyZyRHJEdmOTHXOqcNHJESRoiOudUi0xkSNGo65NSvhsAkSUy1B91MSHUbgsQ4sP9oi3Km9yykJ8lkg6XAuH2o8ZGQsp9Jhr9Ql/M5iMQyEqabpLApoyvCQSzbDfaE2dh5uEnDUGKQCNJBCkqcEh62SbgV+eRkDra+wdQ97l3nuPEnFFSEkNpLHUQ5Y296bXinmkoKSohXiIU1GIISWZunGMjIz9v+UD61+stlP8AjuHOzWDEqSmW1gyuajVX1hXzMeCp58izg/MRqMgOIlmszuhUnkzHQgm5QknqUg/rHRVGoyPR4/hH5CZzdma1RmqMjIJKQHmWIdRPoOn7mKOHzCZKWVy1aFMUuySyTcDUCPWMjIz19Vkw4+UMZhmE9BMrvCVolEzCyQy5gACUlIHkC01BqX4CFVaSDq+IF3NSSNzxrGRkRiACgjzLHup6TKUJiNQsoAinEUEUJkoEeKr0b9YyMhEcGp0A4/DFASTVw+3r9Ijy3MhL1akd4LgEkMHGshrnSCA9Aa7McjIcX1rzLJwYTzHCuGCnSoBSFKc+FQCklj5XBttFXKsCZSiUTVomWdJISRwI3HWNxkJb2UEAzieYUOXlR1TjqPEqUonoTaJkoCaJDCMjI0NEgK7z3B5D4miY08ZGQ9BTbxjxkZHSZjxt4yMipkzUajIyIlpqMjUZHTpkZGRkdJn/2Q=="/>
          <p:cNvSpPr>
            <a:spLocks noChangeAspect="1" noChangeArrowheads="1"/>
          </p:cNvSpPr>
          <p:nvPr/>
        </p:nvSpPr>
        <p:spPr bwMode="auto">
          <a:xfrm>
            <a:off x="155575" y="-2278063"/>
            <a:ext cx="7153275" cy="4752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6870" name="Picture 6" descr="http://www.seniorenzentrum-langenfeld.de/uploads/pics/080923_aepfel_800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7153275" cy="475297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691680" y="5013176"/>
            <a:ext cx="56166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800" dirty="0" smtClean="0">
                <a:solidFill>
                  <a:srgbClr val="FF0000"/>
                </a:solidFill>
              </a:rPr>
              <a:t> Äpfel</a:t>
            </a:r>
            <a:endParaRPr lang="uk-UA" sz="8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besserhaushalten.de/uploads/tx_templavoila/v_birn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4610100" cy="46101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80112" y="2060848"/>
            <a:ext cx="3198311" cy="144655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8800" dirty="0" smtClean="0">
                <a:solidFill>
                  <a:srgbClr val="FFC000"/>
                </a:solidFill>
              </a:rPr>
              <a:t>Birnen</a:t>
            </a:r>
            <a:endParaRPr lang="uk-UA" sz="8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tilia.zf.mendelu.cz/ustavy/551/ustav_551/eltronic_ovoc/_private/datab_odrud/images/Plum/Teg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000875" cy="55911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663280" y="4869160"/>
            <a:ext cx="6480720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9600" dirty="0" smtClean="0">
                <a:solidFill>
                  <a:srgbClr val="7030A0"/>
                </a:solidFill>
              </a:rPr>
              <a:t>Pflaumen</a:t>
            </a:r>
            <a:endParaRPr lang="uk-UA" sz="9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http://www.galerieslafayetteberlin.de/wp-content/uploads/2011/06/melon-de-cavaillo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5410200" cy="3629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15616" y="4725144"/>
            <a:ext cx="4968552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9600" dirty="0" smtClean="0">
                <a:solidFill>
                  <a:srgbClr val="FFC000"/>
                </a:solidFill>
              </a:rPr>
              <a:t>Melonen</a:t>
            </a:r>
            <a:endParaRPr lang="uk-UA" sz="9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ilder.fernweh.com/img.php?img=./data/media/8/Image1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00525" cy="55911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3968" y="1196752"/>
            <a:ext cx="4860032" cy="30469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sz="9600" dirty="0" smtClean="0">
                <a:solidFill>
                  <a:srgbClr val="FF0000"/>
                </a:solidFill>
              </a:rPr>
              <a:t>Wasser-</a:t>
            </a:r>
            <a:r>
              <a:rPr lang="de-DE" sz="9600" dirty="0" err="1" smtClean="0">
                <a:solidFill>
                  <a:srgbClr val="FF0000"/>
                </a:solidFill>
              </a:rPr>
              <a:t>melonen</a:t>
            </a:r>
            <a:endParaRPr lang="uk-UA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wolfram-zucker.de/garten/kartoffeln_dscn88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7153275" cy="53625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95736" y="5411450"/>
            <a:ext cx="4711611" cy="1446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8800" dirty="0" smtClean="0">
                <a:solidFill>
                  <a:schemeClr val="accent6">
                    <a:lumMod val="75000"/>
                  </a:schemeClr>
                </a:solidFill>
              </a:rPr>
              <a:t>Kartoffeln</a:t>
            </a:r>
            <a:endParaRPr lang="uk-UA" sz="8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blumebilder.com/data/media/63/tomaten_ba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5295900" cy="55911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580112" y="332656"/>
            <a:ext cx="3384376" cy="30469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sz="9600" dirty="0" smtClean="0">
                <a:solidFill>
                  <a:srgbClr val="FF0000"/>
                </a:solidFill>
              </a:rPr>
              <a:t>Toma-</a:t>
            </a:r>
            <a:r>
              <a:rPr lang="de-DE" sz="9600" dirty="0" err="1" smtClean="0">
                <a:solidFill>
                  <a:srgbClr val="FF0000"/>
                </a:solidFill>
              </a:rPr>
              <a:t>ten</a:t>
            </a:r>
            <a:endParaRPr lang="uk-UA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46085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 </a:t>
            </a:r>
            <a:r>
              <a:rPr lang="de-DE" sz="6000" dirty="0" smtClean="0"/>
              <a:t>Die Kinder helfen den Eltern</a:t>
            </a:r>
            <a:endParaRPr lang="uk-UA" sz="6000" dirty="0"/>
          </a:p>
        </p:txBody>
      </p:sp>
      <p:pic>
        <p:nvPicPr>
          <p:cNvPr id="3" name="Picture 2" descr="http://alexanderhitz.de/nachrichten_alt/kiga0605/kiga0106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924944"/>
            <a:ext cx="4762500" cy="3562351"/>
          </a:xfrm>
          <a:prstGeom prst="rect">
            <a:avLst/>
          </a:prstGeom>
          <a:noFill/>
        </p:spPr>
      </p:pic>
      <p:pic>
        <p:nvPicPr>
          <p:cNvPr id="4" name="Picture 4" descr="http://www.vs-klagenfurt23.ksn.at/07_%C3%B6kolog/%C3%96kolog%20Projekte/HerbstzeitErntezeit_0708/HerbstzeitErntezeit_0708_clip_image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76672"/>
            <a:ext cx="2619375" cy="2133601"/>
          </a:xfrm>
          <a:prstGeom prst="rect">
            <a:avLst/>
          </a:prstGeom>
          <a:noFill/>
        </p:spPr>
      </p:pic>
      <p:pic>
        <p:nvPicPr>
          <p:cNvPr id="5" name="Picture 4" descr="https://sphotos-b-ord.xx.fbcdn.net/hphotos-prn1/q71/s320x320/994905_176647412518007_23852125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717032"/>
            <a:ext cx="3048000" cy="20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6" name="Picture 6" descr="http://www.fnp.de/storage/scl/importe/fnpartikel/rhein-main/wetterau/266492_m3msw600h450q75s1v52552_fnp_import_ndv_apfelerntex_151011.jpg?version=13669809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5715000" cy="42862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450912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 </a:t>
            </a:r>
            <a:r>
              <a:rPr lang="de-DE" sz="4000" dirty="0" smtClean="0"/>
              <a:t>Sie arbeiten in den Gärten und auf dem Feld. Sie pflücken Äpfel , Birnen, pflanzen die Bäume.</a:t>
            </a:r>
            <a:endParaRPr lang="uk-UA" sz="4000" dirty="0"/>
          </a:p>
        </p:txBody>
      </p:sp>
      <p:pic>
        <p:nvPicPr>
          <p:cNvPr id="40968" name="Picture 8" descr="http://t2.ftcdn.net/jpg/00/43/61/61/400_F_43616189_BNE7LfZwmDdTZ3b8CWEbtJg7KEdV2kE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16632"/>
            <a:ext cx="3810000" cy="2533651"/>
          </a:xfrm>
          <a:prstGeom prst="rect">
            <a:avLst/>
          </a:prstGeom>
          <a:noFill/>
        </p:spPr>
      </p:pic>
      <p:pic>
        <p:nvPicPr>
          <p:cNvPr id="40970" name="Picture 10" descr="https://encrypted-tbn0.gstatic.com/images?q=tbn:ANd9GcQEMHS0BhS8xgW-WxKgJITzL52A9IngWsHSGscOJHKWLTFzq_b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708920"/>
            <a:ext cx="260985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153</Words>
  <Application>Microsoft Office PowerPoint</Application>
  <PresentationFormat>Экран (4:3)</PresentationFormat>
  <Paragraphs>30</Paragraphs>
  <Slides>20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1_Тема Office</vt:lpstr>
      <vt:lpstr> Der Herbst 7.Klasse(II.Sprache)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 Herbst</dc:title>
  <dc:creator>Саня</dc:creator>
  <cp:lastModifiedBy>Саня</cp:lastModifiedBy>
  <cp:revision>29</cp:revision>
  <dcterms:created xsi:type="dcterms:W3CDTF">2013-08-25T14:10:55Z</dcterms:created>
  <dcterms:modified xsi:type="dcterms:W3CDTF">2013-10-29T14:40:28Z</dcterms:modified>
</cp:coreProperties>
</file>