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838" autoAdjust="0"/>
  </p:normalViewPr>
  <p:slideViewPr>
    <p:cSldViewPr>
      <p:cViewPr varScale="1"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794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6D7C39-9783-471F-97FE-C2AB0BC5DC41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94DBA-4F8E-470E-AD4E-2B917AAB793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94DBA-4F8E-470E-AD4E-2B917AAB793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94DBA-4F8E-470E-AD4E-2B917AAB793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94DBA-4F8E-470E-AD4E-2B917AAB793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94DBA-4F8E-470E-AD4E-2B917AAB7930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9DA9473-8474-4CDA-A545-A548E1229D2D}" type="datetimeFigureOut">
              <a:rPr lang="ru-RU" smtClean="0"/>
              <a:pPr/>
              <a:t>22.04.2010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F56A81E-7385-4D29-8B1F-40E7CC4457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animalzone.ru/files/photos/facts/11_arrow-poison-frog-2-jpg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hyperlink" Target="http://animalzone.ru/files/photos/facts/11_golden-poison-frog-jpg.jpg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357166"/>
            <a:ext cx="8305800" cy="5429288"/>
          </a:xfrm>
        </p:spPr>
        <p:txBody>
          <a:bodyPr/>
          <a:lstStyle/>
          <a:p>
            <a:r>
              <a:rPr lang="uk-UA" sz="7200" b="1" i="1" dirty="0" smtClean="0">
                <a:solidFill>
                  <a:srgbClr val="00B050"/>
                </a:solidFill>
              </a:rPr>
              <a:t>Різноманітність земноводних.</a:t>
            </a:r>
            <a:br>
              <a:rPr lang="uk-UA" sz="7200" b="1" i="1" dirty="0" smtClean="0">
                <a:solidFill>
                  <a:srgbClr val="00B050"/>
                </a:solidFill>
              </a:rPr>
            </a:br>
            <a:endParaRPr lang="ru-RU" sz="7200" b="1" i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http://bio.1september.ru/2005/04/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2852420" cy="189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Молодые огненные саламандры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429132"/>
            <a:ext cx="334391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oksanavorobyova.ucoz.ru/_si/0/8496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500042"/>
            <a:ext cx="3807460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Земноводні України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2976" y="4578985"/>
            <a:ext cx="2484120" cy="227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92D050"/>
                </a:solidFill>
              </a:rPr>
              <a:t>Ряд Безхвості</a:t>
            </a:r>
          </a:p>
          <a:p>
            <a:endParaRPr lang="uk-UA" sz="5400" b="1" dirty="0" smtClean="0">
              <a:solidFill>
                <a:srgbClr val="92D050"/>
              </a:solidFill>
            </a:endParaRPr>
          </a:p>
          <a:p>
            <a:r>
              <a:rPr lang="uk-UA" sz="5400" b="1" dirty="0" smtClean="0">
                <a:solidFill>
                  <a:srgbClr val="92D050"/>
                </a:solidFill>
              </a:rPr>
              <a:t>Ряд Хвостаті</a:t>
            </a:r>
          </a:p>
          <a:p>
            <a:pPr>
              <a:buNone/>
            </a:pPr>
            <a:endParaRPr lang="uk-UA" sz="5400" b="1" dirty="0" smtClean="0">
              <a:solidFill>
                <a:srgbClr val="92D050"/>
              </a:solidFill>
            </a:endParaRPr>
          </a:p>
          <a:p>
            <a:r>
              <a:rPr lang="uk-UA" sz="5400" b="1" dirty="0" smtClean="0">
                <a:solidFill>
                  <a:srgbClr val="92D050"/>
                </a:solidFill>
              </a:rPr>
              <a:t>Ряд Безногі</a:t>
            </a:r>
            <a:endParaRPr lang="ru-RU" sz="5400" b="1" dirty="0">
              <a:solidFill>
                <a:srgbClr val="92D05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52400"/>
            <a:ext cx="8258204" cy="1219200"/>
          </a:xfrm>
        </p:spPr>
        <p:txBody>
          <a:bodyPr>
            <a:normAutofit fontScale="90000"/>
          </a:bodyPr>
          <a:lstStyle/>
          <a:p>
            <a:r>
              <a:rPr lang="uk-UA" sz="7200" b="1" dirty="0" smtClean="0">
                <a:solidFill>
                  <a:srgbClr val="00B050"/>
                </a:solidFill>
              </a:rPr>
              <a:t>  Ряди земноводних:</a:t>
            </a:r>
            <a:endParaRPr lang="ru-RU" sz="7200" b="1" dirty="0">
              <a:solidFill>
                <a:srgbClr val="00B050"/>
              </a:solidFill>
            </a:endParaRPr>
          </a:p>
        </p:txBody>
      </p:sp>
      <p:pic>
        <p:nvPicPr>
          <p:cNvPr id="4" name="Рисунок 3" descr="Кольчатая червяга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4214818"/>
            <a:ext cx="2852420" cy="204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oksanavorobyova.ucoz.ru/_si/0/8496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428736"/>
            <a:ext cx="3214710" cy="161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Взрослая огненная саламандра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000372"/>
            <a:ext cx="3807460" cy="1310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991112"/>
          </a:xfrm>
        </p:spPr>
        <p:txBody>
          <a:bodyPr>
            <a:noAutofit/>
          </a:bodyPr>
          <a:lstStyle/>
          <a:p>
            <a:r>
              <a:rPr lang="uk-UA" sz="9600" b="1" i="1" dirty="0" smtClean="0">
                <a:solidFill>
                  <a:srgbClr val="00B050"/>
                </a:solidFill>
              </a:rPr>
              <a:t>   Безхвості      </a:t>
            </a:r>
            <a:br>
              <a:rPr lang="uk-UA" sz="9600" b="1" i="1" dirty="0" smtClean="0">
                <a:solidFill>
                  <a:srgbClr val="00B050"/>
                </a:solidFill>
              </a:rPr>
            </a:br>
            <a:r>
              <a:rPr lang="uk-UA" sz="9600" b="1" i="1" dirty="0" smtClean="0">
                <a:solidFill>
                  <a:srgbClr val="00B050"/>
                </a:solidFill>
              </a:rPr>
              <a:t>   земноводні</a:t>
            </a:r>
            <a:endParaRPr lang="ru-RU" sz="9600" b="1" i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57158" y="2214554"/>
            <a:ext cx="4500594" cy="4018476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490650"/>
          </a:xfrm>
        </p:spPr>
        <p:txBody>
          <a:bodyPr>
            <a:normAutofit/>
          </a:bodyPr>
          <a:lstStyle/>
          <a:p>
            <a:r>
              <a:rPr lang="uk-UA" sz="3600" b="1" i="1" dirty="0" smtClean="0">
                <a:solidFill>
                  <a:srgbClr val="00B050"/>
                </a:solidFill>
              </a:rPr>
              <a:t>Гостроморда  жаба      Їстівна   жаба</a:t>
            </a:r>
            <a:endParaRPr lang="ru-RU" sz="3600" b="1" i="1" dirty="0">
              <a:solidFill>
                <a:srgbClr val="00B050"/>
              </a:solidFill>
            </a:endParaRPr>
          </a:p>
        </p:txBody>
      </p:sp>
      <p:pic>
        <p:nvPicPr>
          <p:cNvPr id="7" name="Рисунок 6" descr="Земноводні України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071546"/>
            <a:ext cx="3929090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000" b="1" i="1" dirty="0" smtClean="0">
                <a:solidFill>
                  <a:srgbClr val="00B050"/>
                </a:solidFill>
              </a:rPr>
              <a:t>Ропуха  звичайна       Часничниця</a:t>
            </a:r>
            <a:endParaRPr lang="ru-RU" sz="40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364333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емноводні Україн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1714488"/>
            <a:ext cx="428628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uk-UA" b="1" i="1" dirty="0" smtClean="0">
                <a:solidFill>
                  <a:srgbClr val="00B050"/>
                </a:solidFill>
              </a:rPr>
              <a:t>Жаба   прудка                    Кумка  </a:t>
            </a:r>
            <a:br>
              <a:rPr lang="uk-UA" b="1" i="1" dirty="0" smtClean="0">
                <a:solidFill>
                  <a:srgbClr val="00B050"/>
                </a:solidFill>
              </a:rPr>
            </a:br>
            <a:r>
              <a:rPr lang="uk-UA" b="1" i="1" dirty="0" smtClean="0">
                <a:solidFill>
                  <a:srgbClr val="00B050"/>
                </a:solidFill>
              </a:rPr>
              <a:t>                                            червоночерева</a:t>
            </a:r>
            <a:endParaRPr lang="ru-RU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85926"/>
            <a:ext cx="4000527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емноводні Україн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1500174"/>
            <a:ext cx="4929190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062154"/>
          </a:xfrm>
        </p:spPr>
        <p:txBody>
          <a:bodyPr>
            <a:noAutofit/>
          </a:bodyPr>
          <a:lstStyle/>
          <a:p>
            <a:r>
              <a:rPr lang="uk-UA" sz="4400" b="1" i="1" dirty="0" smtClean="0">
                <a:solidFill>
                  <a:srgbClr val="00B050"/>
                </a:solidFill>
              </a:rPr>
              <a:t/>
            </a:r>
            <a:br>
              <a:rPr lang="uk-UA" sz="4400" b="1" i="1" dirty="0" smtClean="0">
                <a:solidFill>
                  <a:srgbClr val="00B050"/>
                </a:solidFill>
              </a:rPr>
            </a:br>
            <a:r>
              <a:rPr lang="uk-UA" sz="4400" b="1" i="1" dirty="0" smtClean="0">
                <a:solidFill>
                  <a:srgbClr val="00B050"/>
                </a:solidFill>
              </a:rPr>
              <a:t>          Ропуха</a:t>
            </a:r>
            <a:br>
              <a:rPr lang="uk-UA" sz="4400" b="1" i="1" dirty="0" smtClean="0">
                <a:solidFill>
                  <a:srgbClr val="00B050"/>
                </a:solidFill>
              </a:rPr>
            </a:br>
            <a:r>
              <a:rPr lang="uk-UA" sz="4400" b="1" i="1" dirty="0" smtClean="0">
                <a:solidFill>
                  <a:srgbClr val="00B050"/>
                </a:solidFill>
              </a:rPr>
              <a:t>   очеретяна                      Деревна </a:t>
            </a:r>
            <a:br>
              <a:rPr lang="uk-UA" sz="4400" b="1" i="1" dirty="0" smtClean="0">
                <a:solidFill>
                  <a:srgbClr val="00B050"/>
                </a:solidFill>
              </a:rPr>
            </a:br>
            <a:r>
              <a:rPr lang="uk-UA" sz="4400" b="1" i="1" dirty="0" smtClean="0">
                <a:solidFill>
                  <a:srgbClr val="00B050"/>
                </a:solidFill>
              </a:rPr>
              <a:t>                                                    жаба</a:t>
            </a:r>
            <a:endParaRPr lang="ru-RU" sz="44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000108"/>
            <a:ext cx="450059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емноводні України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214554"/>
            <a:ext cx="400052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133592"/>
          </a:xfrm>
        </p:spPr>
        <p:txBody>
          <a:bodyPr>
            <a:normAutofit/>
          </a:bodyPr>
          <a:lstStyle/>
          <a:p>
            <a:pPr algn="ctr"/>
            <a:r>
              <a:rPr lang="uk-UA" sz="3200" b="1" i="1" dirty="0" smtClean="0">
                <a:solidFill>
                  <a:srgbClr val="00B050"/>
                </a:solidFill>
              </a:rPr>
              <a:t>Надзвичайно   ядовиті   жаби !  Їх  ядом деякі   племена  змазують  стріли  для полювання.  Він   у  35   разів  сильніший за  яд   кобри.        Це тропічні  дереволази.</a:t>
            </a:r>
            <a:endParaRPr lang="ru-RU" sz="32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Листолаз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2571744"/>
            <a:ext cx="435771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Ужасный листолаз">
            <a:hlinkClick r:id="rId4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6248" y="3071786"/>
            <a:ext cx="4214842" cy="342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428628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9600" b="1" i="1" dirty="0" smtClean="0">
                <a:solidFill>
                  <a:srgbClr val="00B050"/>
                </a:solidFill>
              </a:rPr>
              <a:t>          </a:t>
            </a:r>
            <a:br>
              <a:rPr lang="uk-UA" sz="9600" b="1" i="1" dirty="0" smtClean="0">
                <a:solidFill>
                  <a:srgbClr val="00B050"/>
                </a:solidFill>
              </a:rPr>
            </a:br>
            <a:r>
              <a:rPr lang="uk-UA" sz="9600" b="1" i="1" dirty="0" smtClean="0">
                <a:solidFill>
                  <a:srgbClr val="00B050"/>
                </a:solidFill>
              </a:rPr>
              <a:t/>
            </a:r>
            <a:br>
              <a:rPr lang="uk-UA" sz="9600" b="1" i="1" dirty="0" smtClean="0">
                <a:solidFill>
                  <a:srgbClr val="00B050"/>
                </a:solidFill>
              </a:rPr>
            </a:br>
            <a:r>
              <a:rPr lang="uk-UA" sz="9600" b="1" i="1" dirty="0" smtClean="0">
                <a:solidFill>
                  <a:srgbClr val="00B050"/>
                </a:solidFill>
              </a:rPr>
              <a:t> Хвостаті земноводні</a:t>
            </a:r>
            <a:endParaRPr lang="ru-RU" sz="9600" i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857232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uk-UA" sz="6000" b="1" dirty="0" smtClean="0">
                <a:solidFill>
                  <a:srgbClr val="00B050"/>
                </a:solidFill>
              </a:rPr>
              <a:t>Тритон  альпійський</a:t>
            </a:r>
            <a:endParaRPr lang="ru-RU" dirty="0"/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71604" y="428580"/>
            <a:ext cx="714380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847840"/>
          </a:xfrm>
        </p:spPr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B050"/>
                </a:solidFill>
              </a:rPr>
              <a:t/>
            </a:r>
            <a:br>
              <a:rPr lang="uk-UA" sz="6000" b="1" i="1" dirty="0" smtClean="0">
                <a:solidFill>
                  <a:srgbClr val="00B050"/>
                </a:solidFill>
              </a:rPr>
            </a:br>
            <a:r>
              <a:rPr lang="uk-UA" sz="6000" b="1" i="1" dirty="0" smtClean="0">
                <a:solidFill>
                  <a:srgbClr val="00B050"/>
                </a:solidFill>
              </a:rPr>
              <a:t>                Тритон     </a:t>
            </a:r>
            <a:br>
              <a:rPr lang="uk-UA" sz="6000" b="1" i="1" dirty="0" smtClean="0">
                <a:solidFill>
                  <a:srgbClr val="00B050"/>
                </a:solidFill>
              </a:rPr>
            </a:br>
            <a:r>
              <a:rPr lang="uk-UA" sz="6000" b="1" i="1" dirty="0" smtClean="0">
                <a:solidFill>
                  <a:srgbClr val="00B050"/>
                </a:solidFill>
              </a:rPr>
              <a:t>          гребенястий</a:t>
            </a:r>
            <a:endParaRPr lang="ru-RU" sz="6000" b="1" i="1" dirty="0">
              <a:solidFill>
                <a:srgbClr val="00B050"/>
              </a:solidFill>
            </a:endParaRPr>
          </a:p>
        </p:txBody>
      </p:sp>
      <p:pic>
        <p:nvPicPr>
          <p:cNvPr id="7" name="Содержимое 6" descr="Земноводні України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2571744"/>
            <a:ext cx="5072098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tovtry.com/foto/fauna/zemnovodni/Triturus_cristatus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2000240"/>
            <a:ext cx="2852420" cy="4271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2133592"/>
          </a:xfrm>
        </p:spPr>
        <p:txBody>
          <a:bodyPr>
            <a:normAutofit/>
          </a:bodyPr>
          <a:lstStyle/>
          <a:p>
            <a:pPr algn="ctr"/>
            <a:r>
              <a:rPr lang="uk-UA" sz="5400" b="1" i="1" smtClean="0">
                <a:solidFill>
                  <a:srgbClr val="00B050"/>
                </a:solidFill>
              </a:rPr>
              <a:t>Тритон  карпатський </a:t>
            </a:r>
            <a:r>
              <a:rPr lang="uk-UA" sz="5400" b="1" i="1" dirty="0" smtClean="0">
                <a:solidFill>
                  <a:srgbClr val="00B050"/>
                </a:solidFill>
              </a:rPr>
              <a:t>– </a:t>
            </a:r>
            <a:r>
              <a:rPr lang="uk-UA" sz="5400" b="1" i="1" smtClean="0">
                <a:solidFill>
                  <a:srgbClr val="00B050"/>
                </a:solidFill>
              </a:rPr>
              <a:t>ендемік  Карпат</a:t>
            </a:r>
            <a:endParaRPr lang="ru-RU" sz="54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1935" y="3800709"/>
            <a:ext cx="20129" cy="1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Земноводні України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1857364"/>
            <a:ext cx="5572164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919278"/>
          </a:xfrm>
        </p:spPr>
        <p:txBody>
          <a:bodyPr>
            <a:normAutofit fontScale="90000"/>
          </a:bodyPr>
          <a:lstStyle/>
          <a:p>
            <a:r>
              <a:rPr lang="uk-UA" sz="5400" b="1" i="1" dirty="0" smtClean="0">
                <a:solidFill>
                  <a:srgbClr val="00B050"/>
                </a:solidFill>
              </a:rPr>
              <a:t/>
            </a:r>
            <a:br>
              <a:rPr lang="uk-UA" sz="5400" b="1" i="1" dirty="0" smtClean="0">
                <a:solidFill>
                  <a:srgbClr val="00B050"/>
                </a:solidFill>
              </a:rPr>
            </a:br>
            <a:r>
              <a:rPr lang="uk-UA" sz="5400" b="1" i="1" dirty="0" smtClean="0">
                <a:solidFill>
                  <a:srgbClr val="00B050"/>
                </a:solidFill>
              </a:rPr>
              <a:t>                Саламандра </a:t>
            </a:r>
            <a:br>
              <a:rPr lang="uk-UA" sz="5400" b="1" i="1" dirty="0" smtClean="0">
                <a:solidFill>
                  <a:srgbClr val="00B050"/>
                </a:solidFill>
              </a:rPr>
            </a:br>
            <a:r>
              <a:rPr lang="uk-UA" sz="5400" b="1" i="1" dirty="0" smtClean="0">
                <a:solidFill>
                  <a:srgbClr val="00B050"/>
                </a:solidFill>
              </a:rPr>
              <a:t>          плямиста</a:t>
            </a:r>
            <a:endParaRPr lang="ru-RU" sz="54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Земноводні Україн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828680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429132"/>
          </a:xfrm>
        </p:spPr>
        <p:txBody>
          <a:bodyPr>
            <a:noAutofit/>
          </a:bodyPr>
          <a:lstStyle/>
          <a:p>
            <a:r>
              <a:rPr lang="uk-UA" sz="7200" b="1" dirty="0" smtClean="0">
                <a:solidFill>
                  <a:srgbClr val="00B050"/>
                </a:solidFill>
              </a:rPr>
              <a:t/>
            </a:r>
            <a:br>
              <a:rPr lang="uk-UA" sz="7200" b="1" dirty="0" smtClean="0">
                <a:solidFill>
                  <a:srgbClr val="00B050"/>
                </a:solidFill>
              </a:rPr>
            </a:br>
            <a:r>
              <a:rPr lang="uk-UA" sz="7200" b="1" dirty="0" smtClean="0">
                <a:solidFill>
                  <a:srgbClr val="00B050"/>
                </a:solidFill>
              </a:rPr>
              <a:t>           Безногі                         </a:t>
            </a:r>
            <a:br>
              <a:rPr lang="uk-UA" sz="7200" b="1" dirty="0" smtClean="0">
                <a:solidFill>
                  <a:srgbClr val="00B050"/>
                </a:solidFill>
              </a:rPr>
            </a:br>
            <a:r>
              <a:rPr lang="uk-UA" sz="7200" b="1" dirty="0" smtClean="0">
                <a:solidFill>
                  <a:srgbClr val="00B050"/>
                </a:solidFill>
              </a:rPr>
              <a:t>       земноводні</a:t>
            </a:r>
            <a:endParaRPr lang="ru-RU" sz="72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6000" b="1" i="1" dirty="0" smtClean="0">
                <a:solidFill>
                  <a:srgbClr val="00B050"/>
                </a:solidFill>
              </a:rPr>
              <a:t/>
            </a:r>
            <a:br>
              <a:rPr lang="uk-UA" sz="6000" b="1" i="1" dirty="0" smtClean="0">
                <a:solidFill>
                  <a:srgbClr val="00B050"/>
                </a:solidFill>
              </a:rPr>
            </a:br>
            <a:r>
              <a:rPr lang="uk-UA" sz="6000" b="1" i="1" dirty="0" smtClean="0">
                <a:solidFill>
                  <a:srgbClr val="00B050"/>
                </a:solidFill>
              </a:rPr>
              <a:t>             Рінатрема</a:t>
            </a:r>
            <a:endParaRPr lang="ru-RU" sz="6000" b="1" i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http://www.tnpu.edu.ua/kurs/114/_lek/_pic/_rhinatrema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28748" y="1524000"/>
            <a:ext cx="6886504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6000" b="1" dirty="0" smtClean="0">
                <a:solidFill>
                  <a:srgbClr val="00B050"/>
                </a:solidFill>
              </a:rPr>
              <a:t>   Кільчаста   черв</a:t>
            </a:r>
            <a:r>
              <a:rPr sz="6000" b="1" smtClean="0">
                <a:solidFill>
                  <a:srgbClr val="00B050"/>
                </a:solidFill>
              </a:rPr>
              <a:t>'</a:t>
            </a:r>
            <a:r>
              <a:rPr lang="uk-UA" sz="6000" b="1" dirty="0" smtClean="0">
                <a:solidFill>
                  <a:srgbClr val="00B050"/>
                </a:solidFill>
              </a:rPr>
              <a:t>яга</a:t>
            </a:r>
            <a:endParaRPr lang="ru-RU" sz="6000" b="1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Кольчатая червяга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00174"/>
            <a:ext cx="735811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відеофрагменти</a:t>
            </a:r>
            <a:endParaRPr lang="ru-RU" dirty="0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571736" y="2500306"/>
          <a:ext cx="1247775" cy="495300"/>
        </p:xfrm>
        <a:graphic>
          <a:graphicData uri="http://schemas.openxmlformats.org/presentationml/2006/ole">
            <p:oleObj spid="_x0000_s1026" name="Пакет" r:id="rId3" imgW="1247760" imgH="495360" progId="Package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357818" y="2428868"/>
          <a:ext cx="581025" cy="495300"/>
        </p:xfrm>
        <a:graphic>
          <a:graphicData uri="http://schemas.openxmlformats.org/presentationml/2006/ole">
            <p:oleObj spid="_x0000_s1027" name="Пакет" r:id="rId4" imgW="581040" imgH="495360" progId="Package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4F4F4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268</TotalTime>
  <Words>69</Words>
  <Application>Microsoft Office PowerPoint</Application>
  <PresentationFormat>Экран (4:3)</PresentationFormat>
  <Paragraphs>26</Paragraphs>
  <Slides>17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Бумажная</vt:lpstr>
      <vt:lpstr>Пакет</vt:lpstr>
      <vt:lpstr>Різноманітність земноводних. </vt:lpstr>
      <vt:lpstr>  Ряди земноводних:</vt:lpstr>
      <vt:lpstr>   Безхвості          земноводні</vt:lpstr>
      <vt:lpstr>Гостроморда  жаба      Їстівна   жаба</vt:lpstr>
      <vt:lpstr>Ропуха  звичайна       Часничниця</vt:lpstr>
      <vt:lpstr>Жаба   прудка                    Кумка                                               червоночерева</vt:lpstr>
      <vt:lpstr>           Ропуха    очеретяна                      Деревна                                                      жаба</vt:lpstr>
      <vt:lpstr>Надзвичайно   ядовиті   жаби !  Їх  ядом деякі   племена  змазують  стріли  для полювання.  Він   у  35   разів  сильніший за  яд   кобри.        Це тропічні  дереволази.</vt:lpstr>
      <vt:lpstr>             Хвостаті земноводні</vt:lpstr>
      <vt:lpstr>Тритон  альпійський</vt:lpstr>
      <vt:lpstr>                 Тритон                гребенястий</vt:lpstr>
      <vt:lpstr>Тритон  карпатський – ендемік  Карпат</vt:lpstr>
      <vt:lpstr>                 Саламандра            плямиста</vt:lpstr>
      <vt:lpstr>            Безногі                                 земноводні</vt:lpstr>
      <vt:lpstr>              Рінатрема</vt:lpstr>
      <vt:lpstr>   Кільчаста   черв'яга</vt:lpstr>
      <vt:lpstr>відеофрагменти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Різноманітність земноводних. </dc:title>
  <dc:creator>Admin</dc:creator>
  <cp:lastModifiedBy>Admin</cp:lastModifiedBy>
  <cp:revision>43</cp:revision>
  <dcterms:created xsi:type="dcterms:W3CDTF">2010-02-23T12:33:12Z</dcterms:created>
  <dcterms:modified xsi:type="dcterms:W3CDTF">2010-04-22T18:43:02Z</dcterms:modified>
</cp:coreProperties>
</file>