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9" r:id="rId5"/>
    <p:sldId id="258" r:id="rId6"/>
    <p:sldId id="266" r:id="rId7"/>
    <p:sldId id="260" r:id="rId8"/>
    <p:sldId id="261" r:id="rId9"/>
    <p:sldId id="263" r:id="rId10"/>
    <p:sldId id="267" r:id="rId11"/>
    <p:sldId id="262" r:id="rId12"/>
    <p:sldId id="264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9" autoAdjust="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29A8B-55B1-4B4B-A8D3-61FA844402FF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E1E79-D51B-4236-81D8-DAC170486D30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4" name="Рисунок 3" descr="_1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1238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230320104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800xdsc_01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6a00e5513a321888330120a572c370970b-800w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4b85375481_2208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307454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Sergeyka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kwiaty-lesna-polana-bia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 descr="76443747_WindowsLiveWriter_e1b0cdea3b36_AF66_RRRSR_SRSR__RSRyoSRRR_RRRRRyo_RRSRRRRSR_34_53ab339f14704e2c9c44c33f652d52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 descr="7194723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</dc:creator>
  <cp:lastModifiedBy>Натали</cp:lastModifiedBy>
  <cp:revision>10</cp:revision>
  <dcterms:created xsi:type="dcterms:W3CDTF">2013-02-26T18:32:50Z</dcterms:created>
  <dcterms:modified xsi:type="dcterms:W3CDTF">2013-03-11T07:34:42Z</dcterms:modified>
</cp:coreProperties>
</file>