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2.jpg" ContentType="image/jpeg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19.jpg" ContentType="image/jpeg"/>
  <Override PartName="/ppt/media/image42.jpg" ContentType="image/jpeg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82" r:id="rId2"/>
    <p:sldId id="258" r:id="rId3"/>
    <p:sldId id="256" r:id="rId4"/>
    <p:sldId id="259" r:id="rId5"/>
    <p:sldId id="268" r:id="rId6"/>
    <p:sldId id="269" r:id="rId7"/>
    <p:sldId id="278" r:id="rId8"/>
    <p:sldId id="262" r:id="rId9"/>
    <p:sldId id="263" r:id="rId10"/>
    <p:sldId id="261" r:id="rId11"/>
    <p:sldId id="264" r:id="rId12"/>
    <p:sldId id="265" r:id="rId13"/>
    <p:sldId id="266" r:id="rId14"/>
    <p:sldId id="267" r:id="rId15"/>
    <p:sldId id="279" r:id="rId16"/>
    <p:sldId id="271" r:id="rId17"/>
    <p:sldId id="273" r:id="rId18"/>
    <p:sldId id="283" r:id="rId19"/>
    <p:sldId id="270" r:id="rId20"/>
    <p:sldId id="272" r:id="rId21"/>
    <p:sldId id="274" r:id="rId22"/>
    <p:sldId id="275" r:id="rId23"/>
    <p:sldId id="276" r:id="rId24"/>
    <p:sldId id="277" r:id="rId25"/>
    <p:sldId id="280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756243839488454E-2"/>
          <c:y val="4.4571713558960654E-2"/>
          <c:w val="0.63721645200584609"/>
          <c:h val="0.8192488418101974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вища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перша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друга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спеціаліст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0825984"/>
        <c:axId val="190827520"/>
        <c:axId val="0"/>
      </c:bar3DChart>
      <c:catAx>
        <c:axId val="190825984"/>
        <c:scaling>
          <c:orientation val="minMax"/>
        </c:scaling>
        <c:delete val="1"/>
        <c:axPos val="b"/>
        <c:majorTickMark val="out"/>
        <c:minorTickMark val="none"/>
        <c:tickLblPos val="nextTo"/>
        <c:crossAx val="190827520"/>
        <c:crosses val="autoZero"/>
        <c:auto val="1"/>
        <c:lblAlgn val="ctr"/>
        <c:lblOffset val="100"/>
        <c:noMultiLvlLbl val="0"/>
      </c:catAx>
      <c:valAx>
        <c:axId val="1908275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08259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8303832317865398"/>
          <c:y val="0.19692408257980065"/>
          <c:w val="0.30651827348888616"/>
          <c:h val="0.5641710699640849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844976249875018E-4"/>
          <c:y val="7.1854156122570748E-2"/>
          <c:w val="0.50593178378554182"/>
          <c:h val="0.9281458438774292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"/>
          <c:cat>
            <c:strRef>
              <c:f>Лист1!$A$2:$A$4</c:f>
              <c:strCache>
                <c:ptCount val="3"/>
                <c:pt idx="0">
                  <c:v>високий 22%</c:v>
                </c:pt>
                <c:pt idx="1">
                  <c:v>достатній 50%</c:v>
                </c:pt>
                <c:pt idx="2">
                  <c:v>середній 28%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0.22</c:v>
                </c:pt>
                <c:pt idx="1">
                  <c:v>0.5</c:v>
                </c:pt>
                <c:pt idx="2">
                  <c:v>0.28000000000000003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високий 22%</c:v>
                </c:pt>
                <c:pt idx="1">
                  <c:v>достатній 50%</c:v>
                </c:pt>
                <c:pt idx="2">
                  <c:v>середній 28%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32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32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3200"/>
            </a:pPr>
            <a:endParaRPr lang="ru-RU"/>
          </a:p>
        </c:txPr>
      </c:legendEntry>
      <c:layout>
        <c:manualLayout>
          <c:xMode val="edge"/>
          <c:yMode val="edge"/>
          <c:x val="0.59454798501030914"/>
          <c:y val="0.23813171993235319"/>
          <c:w val="0.34313982770715262"/>
          <c:h val="0.7618682800676468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1F5C1E-236E-44B8-9056-0A62E698D9F5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F18FD4-1CC7-40EB-BA24-07DB3B2E71AE}">
      <dgm:prSet custT="1"/>
      <dgm:spPr/>
      <dgm:t>
        <a:bodyPr/>
        <a:lstStyle/>
        <a:p>
          <a:r>
            <a:rPr lang="uk-UA" sz="12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Вчити дітей самостійності,</a:t>
          </a:r>
          <a:r>
            <a:rPr lang="uk-UA" sz="12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від-повідальності</a:t>
          </a:r>
          <a:r>
            <a:rPr lang="uk-UA" sz="12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самоконтролю</a:t>
          </a:r>
          <a:endParaRPr lang="ru-RU" sz="12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0A3F5B-344F-4529-A602-FF66FE48E900}" type="parTrans" cxnId="{856CDA97-6804-4284-9F45-41788A190EF4}">
      <dgm:prSet/>
      <dgm:spPr/>
      <dgm:t>
        <a:bodyPr/>
        <a:lstStyle/>
        <a:p>
          <a:endParaRPr lang="ru-RU"/>
        </a:p>
      </dgm:t>
    </dgm:pt>
    <dgm:pt modelId="{14B33A56-0A4E-4D80-AA16-DD3032B91D8D}" type="sibTrans" cxnId="{856CDA97-6804-4284-9F45-41788A190EF4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endParaRPr lang="ru-RU" b="1">
            <a:solidFill>
              <a:schemeClr val="tx2">
                <a:lumMod val="75000"/>
              </a:schemeClr>
            </a:solidFill>
          </a:endParaRPr>
        </a:p>
      </dgm:t>
    </dgm:pt>
    <dgm:pt modelId="{9EEB4744-B485-4DE3-8B5C-8938C20FD7D9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uk-UA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Не </a:t>
          </a:r>
          <a:r>
            <a:rPr lang="uk-UA" sz="1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нав҆</a:t>
          </a:r>
          <a:r>
            <a:rPr lang="uk-UA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я </a:t>
          </a:r>
          <a:r>
            <a:rPr lang="uk-UA" sz="1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зувати</a:t>
          </a:r>
          <a:r>
            <a:rPr lang="uk-UA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своїх ідей</a:t>
          </a:r>
          <a:endParaRPr lang="ru-RU" sz="1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43941BB-90C3-4F73-977A-D7B0C513472C}" type="parTrans" cxnId="{9E1E2577-0F58-4B9F-9CCD-E765645E7F52}">
      <dgm:prSet/>
      <dgm:spPr/>
      <dgm:t>
        <a:bodyPr/>
        <a:lstStyle/>
        <a:p>
          <a:endParaRPr lang="ru-RU"/>
        </a:p>
      </dgm:t>
    </dgm:pt>
    <dgm:pt modelId="{B47716F3-AA68-4E0E-AA73-EF9375C82CAA}" type="sibTrans" cxnId="{9E1E2577-0F58-4B9F-9CCD-E765645E7F52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2B3A3D20-992B-484F-8A63-BA5B85669A2E}">
      <dgm:prSet custT="1"/>
      <dgm:spPr/>
      <dgm:t>
        <a:bodyPr/>
        <a:lstStyle/>
        <a:p>
          <a:pPr rtl="0"/>
          <a:r>
            <a:rPr lang="uk-UA" sz="1400" b="1" i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Вчити своїми вчинками, діями. справами</a:t>
          </a:r>
          <a:endParaRPr lang="ru-RU" sz="1400" b="1" i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DC30369-C153-46A1-8974-455D5BD5BCA5}" type="sibTrans" cxnId="{2B9B4C96-FA24-4DC7-8A7A-F60FA82AC078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ED55E860-DED5-4033-BC76-E8582238C7FE}" type="parTrans" cxnId="{2B9B4C96-FA24-4DC7-8A7A-F60FA82AC078}">
      <dgm:prSet/>
      <dgm:spPr/>
      <dgm:t>
        <a:bodyPr/>
        <a:lstStyle/>
        <a:p>
          <a:endParaRPr lang="ru-RU"/>
        </a:p>
      </dgm:t>
    </dgm:pt>
    <dgm:pt modelId="{9734E492-9E86-4FFB-980B-0C709FA774C5}">
      <dgm:prSet custT="1"/>
      <dgm:spPr/>
      <dgm:t>
        <a:bodyPr/>
        <a:lstStyle/>
        <a:p>
          <a:pPr rtl="0"/>
          <a:r>
            <a:rPr lang="uk-UA" sz="1200" b="1" i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Доброта  + вимогливість + справедливість = позитивний результат</a:t>
          </a:r>
        </a:p>
        <a:p>
          <a:pPr rtl="0"/>
          <a:endParaRPr lang="uk-UA" sz="1000" i="1" dirty="0" smtClean="0"/>
        </a:p>
        <a:p>
          <a:pPr rtl="0"/>
          <a:endParaRPr lang="ru-RU" sz="800" dirty="0"/>
        </a:p>
      </dgm:t>
    </dgm:pt>
    <dgm:pt modelId="{E96D40DE-6148-4FFE-BF82-D7F8DBCF2E0B}" type="sibTrans" cxnId="{CB6CDC2B-F534-46B7-AB0F-18B99DBC2095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1B988C17-E95F-4F61-8B7A-7F553411FF0E}" type="parTrans" cxnId="{CB6CDC2B-F534-46B7-AB0F-18B99DBC2095}">
      <dgm:prSet/>
      <dgm:spPr/>
      <dgm:t>
        <a:bodyPr/>
        <a:lstStyle/>
        <a:p>
          <a:endParaRPr lang="ru-RU"/>
        </a:p>
      </dgm:t>
    </dgm:pt>
    <dgm:pt modelId="{6A140E2D-C8A0-4F10-8025-41EBB91FF898}">
      <dgm:prSet custT="1"/>
      <dgm:spPr/>
      <dgm:t>
        <a:bodyPr/>
        <a:lstStyle/>
        <a:p>
          <a:r>
            <a:rPr lang="uk-UA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Прислухатися до думки учня</a:t>
          </a:r>
          <a:endParaRPr lang="ru-RU" sz="1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0DCA2A-AE24-4183-851D-66C88508450C}" type="sibTrans" cxnId="{CFE40326-F560-4D3B-A7FB-11D227E1FAE4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5147A7AD-D5EF-4F4E-B4B0-22435EEC1B61}" type="parTrans" cxnId="{CFE40326-F560-4D3B-A7FB-11D227E1FAE4}">
      <dgm:prSet/>
      <dgm:spPr/>
      <dgm:t>
        <a:bodyPr/>
        <a:lstStyle/>
        <a:p>
          <a:endParaRPr lang="ru-RU"/>
        </a:p>
      </dgm:t>
    </dgm:pt>
    <dgm:pt modelId="{EFCC6303-CF18-4D9B-9CA1-753BC3DB12A9}" type="pres">
      <dgm:prSet presAssocID="{871F5C1E-236E-44B8-9056-0A62E698D9F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A00D86-A364-4132-83E3-7992C21274CD}" type="pres">
      <dgm:prSet presAssocID="{3AF18FD4-1CC7-40EB-BA24-07DB3B2E71AE}" presName="node" presStyleLbl="node1" presStyleIdx="0" presStyleCnt="5" custScaleX="149931" custScaleY="131989" custRadScaleRad="93431" custRadScaleInc="209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D5BD38-155F-4788-8E6D-550B4C75E7FC}" type="pres">
      <dgm:prSet presAssocID="{14B33A56-0A4E-4D80-AA16-DD3032B91D8D}" presName="sibTrans" presStyleLbl="sibTrans2D1" presStyleIdx="0" presStyleCnt="5"/>
      <dgm:spPr/>
      <dgm:t>
        <a:bodyPr/>
        <a:lstStyle/>
        <a:p>
          <a:endParaRPr lang="ru-RU"/>
        </a:p>
      </dgm:t>
    </dgm:pt>
    <dgm:pt modelId="{FDF4EC54-88F9-4CA0-AD97-68FEDE3E78F0}" type="pres">
      <dgm:prSet presAssocID="{14B33A56-0A4E-4D80-AA16-DD3032B91D8D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9D2E4ABE-CB2A-4845-9978-BA94E90E7061}" type="pres">
      <dgm:prSet presAssocID="{9EEB4744-B485-4DE3-8B5C-8938C20FD7D9}" presName="node" presStyleLbl="node1" presStyleIdx="1" presStyleCnt="5" custScaleX="142582" custScaleY="131902" custRadScaleRad="150949" custRadScaleInc="143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6B3E78-ABD5-4FDD-9E04-D2A084BDC674}" type="pres">
      <dgm:prSet presAssocID="{B47716F3-AA68-4E0E-AA73-EF9375C82CAA}" presName="sibTrans" presStyleLbl="sibTrans2D1" presStyleIdx="1" presStyleCnt="5"/>
      <dgm:spPr/>
      <dgm:t>
        <a:bodyPr/>
        <a:lstStyle/>
        <a:p>
          <a:endParaRPr lang="ru-RU"/>
        </a:p>
      </dgm:t>
    </dgm:pt>
    <dgm:pt modelId="{FD8739FC-EF89-408E-9A04-25DC84A51811}" type="pres">
      <dgm:prSet presAssocID="{B47716F3-AA68-4E0E-AA73-EF9375C82CAA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98F82835-0665-4BF2-BAE4-BAC3ECDE9A31}" type="pres">
      <dgm:prSet presAssocID="{2B3A3D20-992B-484F-8A63-BA5B85669A2E}" presName="node" presStyleLbl="node1" presStyleIdx="2" presStyleCnt="5" custScaleX="139493" custScaleY="128553" custRadScaleRad="105191" custRadScaleInc="-292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47D40E-D0FC-46C1-8F2A-82875BF5450D}" type="pres">
      <dgm:prSet presAssocID="{FDC30369-C153-46A1-8974-455D5BD5BCA5}" presName="sibTrans" presStyleLbl="sibTrans2D1" presStyleIdx="2" presStyleCnt="5"/>
      <dgm:spPr/>
      <dgm:t>
        <a:bodyPr/>
        <a:lstStyle/>
        <a:p>
          <a:endParaRPr lang="ru-RU"/>
        </a:p>
      </dgm:t>
    </dgm:pt>
    <dgm:pt modelId="{C694D3F5-120E-4A6E-B6BB-D5E44D47742E}" type="pres">
      <dgm:prSet presAssocID="{FDC30369-C153-46A1-8974-455D5BD5BCA5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709432A7-79FA-46B3-92D1-7ECE24809391}" type="pres">
      <dgm:prSet presAssocID="{9734E492-9E86-4FFB-980B-0C709FA774C5}" presName="node" presStyleLbl="node1" presStyleIdx="3" presStyleCnt="5" custScaleX="139658" custScaleY="132567" custRadScaleRad="93749" custRadScaleInc="102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C57541-FB88-461B-B1D4-BD72B85B6BEA}" type="pres">
      <dgm:prSet presAssocID="{E96D40DE-6148-4FFE-BF82-D7F8DBCF2E0B}" presName="sibTrans" presStyleLbl="sibTrans2D1" presStyleIdx="3" presStyleCnt="5"/>
      <dgm:spPr/>
      <dgm:t>
        <a:bodyPr/>
        <a:lstStyle/>
        <a:p>
          <a:endParaRPr lang="ru-RU"/>
        </a:p>
      </dgm:t>
    </dgm:pt>
    <dgm:pt modelId="{B13F56C5-CFAF-4A53-B353-8A62E62A3D32}" type="pres">
      <dgm:prSet presAssocID="{E96D40DE-6148-4FFE-BF82-D7F8DBCF2E0B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77831764-4523-4527-9A17-7503CAA7A857}" type="pres">
      <dgm:prSet presAssocID="{6A140E2D-C8A0-4F10-8025-41EBB91FF898}" presName="node" presStyleLbl="node1" presStyleIdx="4" presStyleCnt="5" custScaleX="144836" custScaleY="131623" custRadScaleRad="119273" custRadScaleInc="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DA096C-A55B-4BAF-9405-AA617A21E215}" type="pres">
      <dgm:prSet presAssocID="{1C0DCA2A-AE24-4183-851D-66C88508450C}" presName="sibTrans" presStyleLbl="sibTrans2D1" presStyleIdx="4" presStyleCnt="5"/>
      <dgm:spPr/>
      <dgm:t>
        <a:bodyPr/>
        <a:lstStyle/>
        <a:p>
          <a:endParaRPr lang="ru-RU"/>
        </a:p>
      </dgm:t>
    </dgm:pt>
    <dgm:pt modelId="{29CF2F41-75B7-441D-88A7-4C9DCD1C18C7}" type="pres">
      <dgm:prSet presAssocID="{1C0DCA2A-AE24-4183-851D-66C88508450C}" presName="connectorText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039003E4-276E-4BFB-99FA-2C5DCCE2C360}" type="presOf" srcId="{2B3A3D20-992B-484F-8A63-BA5B85669A2E}" destId="{98F82835-0665-4BF2-BAE4-BAC3ECDE9A31}" srcOrd="0" destOrd="0" presId="urn:microsoft.com/office/officeart/2005/8/layout/cycle2"/>
    <dgm:cxn modelId="{93ACC210-9980-4842-ABEB-69FC9B399080}" type="presOf" srcId="{6A140E2D-C8A0-4F10-8025-41EBB91FF898}" destId="{77831764-4523-4527-9A17-7503CAA7A857}" srcOrd="0" destOrd="0" presId="urn:microsoft.com/office/officeart/2005/8/layout/cycle2"/>
    <dgm:cxn modelId="{02BD335E-6934-44DF-9ADC-70BFCF361298}" type="presOf" srcId="{E96D40DE-6148-4FFE-BF82-D7F8DBCF2E0B}" destId="{B13F56C5-CFAF-4A53-B353-8A62E62A3D32}" srcOrd="1" destOrd="0" presId="urn:microsoft.com/office/officeart/2005/8/layout/cycle2"/>
    <dgm:cxn modelId="{CB6CDC2B-F534-46B7-AB0F-18B99DBC2095}" srcId="{871F5C1E-236E-44B8-9056-0A62E698D9F5}" destId="{9734E492-9E86-4FFB-980B-0C709FA774C5}" srcOrd="3" destOrd="0" parTransId="{1B988C17-E95F-4F61-8B7A-7F553411FF0E}" sibTransId="{E96D40DE-6148-4FFE-BF82-D7F8DBCF2E0B}"/>
    <dgm:cxn modelId="{92456773-C7AF-492B-8C47-62B7932333E6}" type="presOf" srcId="{9734E492-9E86-4FFB-980B-0C709FA774C5}" destId="{709432A7-79FA-46B3-92D1-7ECE24809391}" srcOrd="0" destOrd="0" presId="urn:microsoft.com/office/officeart/2005/8/layout/cycle2"/>
    <dgm:cxn modelId="{07AE8498-5F1D-46A0-86AC-E109353325E6}" type="presOf" srcId="{14B33A56-0A4E-4D80-AA16-DD3032B91D8D}" destId="{FDF4EC54-88F9-4CA0-AD97-68FEDE3E78F0}" srcOrd="1" destOrd="0" presId="urn:microsoft.com/office/officeart/2005/8/layout/cycle2"/>
    <dgm:cxn modelId="{F25C17A8-5217-4183-A76D-D0B9D6E4C304}" type="presOf" srcId="{FDC30369-C153-46A1-8974-455D5BD5BCA5}" destId="{5047D40E-D0FC-46C1-8F2A-82875BF5450D}" srcOrd="0" destOrd="0" presId="urn:microsoft.com/office/officeart/2005/8/layout/cycle2"/>
    <dgm:cxn modelId="{2B9B4C96-FA24-4DC7-8A7A-F60FA82AC078}" srcId="{871F5C1E-236E-44B8-9056-0A62E698D9F5}" destId="{2B3A3D20-992B-484F-8A63-BA5B85669A2E}" srcOrd="2" destOrd="0" parTransId="{ED55E860-DED5-4033-BC76-E8582238C7FE}" sibTransId="{FDC30369-C153-46A1-8974-455D5BD5BCA5}"/>
    <dgm:cxn modelId="{8F75CE1F-31B6-41B2-90DA-C24FF401F0B9}" type="presOf" srcId="{B47716F3-AA68-4E0E-AA73-EF9375C82CAA}" destId="{F46B3E78-ABD5-4FDD-9E04-D2A084BDC674}" srcOrd="0" destOrd="0" presId="urn:microsoft.com/office/officeart/2005/8/layout/cycle2"/>
    <dgm:cxn modelId="{CFE40326-F560-4D3B-A7FB-11D227E1FAE4}" srcId="{871F5C1E-236E-44B8-9056-0A62E698D9F5}" destId="{6A140E2D-C8A0-4F10-8025-41EBB91FF898}" srcOrd="4" destOrd="0" parTransId="{5147A7AD-D5EF-4F4E-B4B0-22435EEC1B61}" sibTransId="{1C0DCA2A-AE24-4183-851D-66C88508450C}"/>
    <dgm:cxn modelId="{B644F795-089C-487C-82E4-7284C8F25AD1}" type="presOf" srcId="{1C0DCA2A-AE24-4183-851D-66C88508450C}" destId="{ECDA096C-A55B-4BAF-9405-AA617A21E215}" srcOrd="0" destOrd="0" presId="urn:microsoft.com/office/officeart/2005/8/layout/cycle2"/>
    <dgm:cxn modelId="{9E1E2577-0F58-4B9F-9CCD-E765645E7F52}" srcId="{871F5C1E-236E-44B8-9056-0A62E698D9F5}" destId="{9EEB4744-B485-4DE3-8B5C-8938C20FD7D9}" srcOrd="1" destOrd="0" parTransId="{C43941BB-90C3-4F73-977A-D7B0C513472C}" sibTransId="{B47716F3-AA68-4E0E-AA73-EF9375C82CAA}"/>
    <dgm:cxn modelId="{E283A909-E373-4CDA-8D6B-29932B586D32}" type="presOf" srcId="{871F5C1E-236E-44B8-9056-0A62E698D9F5}" destId="{EFCC6303-CF18-4D9B-9CA1-753BC3DB12A9}" srcOrd="0" destOrd="0" presId="urn:microsoft.com/office/officeart/2005/8/layout/cycle2"/>
    <dgm:cxn modelId="{BE80E271-4C53-4A6A-BFCE-7A730F53FEE2}" type="presOf" srcId="{3AF18FD4-1CC7-40EB-BA24-07DB3B2E71AE}" destId="{31A00D86-A364-4132-83E3-7992C21274CD}" srcOrd="0" destOrd="0" presId="urn:microsoft.com/office/officeart/2005/8/layout/cycle2"/>
    <dgm:cxn modelId="{856CDA97-6804-4284-9F45-41788A190EF4}" srcId="{871F5C1E-236E-44B8-9056-0A62E698D9F5}" destId="{3AF18FD4-1CC7-40EB-BA24-07DB3B2E71AE}" srcOrd="0" destOrd="0" parTransId="{340A3F5B-344F-4529-A602-FF66FE48E900}" sibTransId="{14B33A56-0A4E-4D80-AA16-DD3032B91D8D}"/>
    <dgm:cxn modelId="{72E883BF-E589-43C9-B5DF-0FA3CA6A2BCB}" type="presOf" srcId="{14B33A56-0A4E-4D80-AA16-DD3032B91D8D}" destId="{8DD5BD38-155F-4788-8E6D-550B4C75E7FC}" srcOrd="0" destOrd="0" presId="urn:microsoft.com/office/officeart/2005/8/layout/cycle2"/>
    <dgm:cxn modelId="{07A17B50-C37D-4D8C-A044-184C19AF27F3}" type="presOf" srcId="{E96D40DE-6148-4FFE-BF82-D7F8DBCF2E0B}" destId="{52C57541-FB88-461B-B1D4-BD72B85B6BEA}" srcOrd="0" destOrd="0" presId="urn:microsoft.com/office/officeart/2005/8/layout/cycle2"/>
    <dgm:cxn modelId="{1A7DDC8C-ACAF-4403-9D58-B1B75FFA50BC}" type="presOf" srcId="{B47716F3-AA68-4E0E-AA73-EF9375C82CAA}" destId="{FD8739FC-EF89-408E-9A04-25DC84A51811}" srcOrd="1" destOrd="0" presId="urn:microsoft.com/office/officeart/2005/8/layout/cycle2"/>
    <dgm:cxn modelId="{D88C9E65-231B-4234-A7EE-AA4ACFA5224F}" type="presOf" srcId="{FDC30369-C153-46A1-8974-455D5BD5BCA5}" destId="{C694D3F5-120E-4A6E-B6BB-D5E44D47742E}" srcOrd="1" destOrd="0" presId="urn:microsoft.com/office/officeart/2005/8/layout/cycle2"/>
    <dgm:cxn modelId="{687B52F1-0EE8-4698-B85D-AAD3917789F3}" type="presOf" srcId="{1C0DCA2A-AE24-4183-851D-66C88508450C}" destId="{29CF2F41-75B7-441D-88A7-4C9DCD1C18C7}" srcOrd="1" destOrd="0" presId="urn:microsoft.com/office/officeart/2005/8/layout/cycle2"/>
    <dgm:cxn modelId="{21801029-F20C-46BB-8C44-176E28DA51AA}" type="presOf" srcId="{9EEB4744-B485-4DE3-8B5C-8938C20FD7D9}" destId="{9D2E4ABE-CB2A-4845-9978-BA94E90E7061}" srcOrd="0" destOrd="0" presId="urn:microsoft.com/office/officeart/2005/8/layout/cycle2"/>
    <dgm:cxn modelId="{0595A64A-5AF3-4D15-8773-84303C73F83B}" type="presParOf" srcId="{EFCC6303-CF18-4D9B-9CA1-753BC3DB12A9}" destId="{31A00D86-A364-4132-83E3-7992C21274CD}" srcOrd="0" destOrd="0" presId="urn:microsoft.com/office/officeart/2005/8/layout/cycle2"/>
    <dgm:cxn modelId="{33A1A049-1005-4F6A-A7E5-18B15573EA93}" type="presParOf" srcId="{EFCC6303-CF18-4D9B-9CA1-753BC3DB12A9}" destId="{8DD5BD38-155F-4788-8E6D-550B4C75E7FC}" srcOrd="1" destOrd="0" presId="urn:microsoft.com/office/officeart/2005/8/layout/cycle2"/>
    <dgm:cxn modelId="{0B6DABCC-D084-4195-BCEA-26C64F572C44}" type="presParOf" srcId="{8DD5BD38-155F-4788-8E6D-550B4C75E7FC}" destId="{FDF4EC54-88F9-4CA0-AD97-68FEDE3E78F0}" srcOrd="0" destOrd="0" presId="urn:microsoft.com/office/officeart/2005/8/layout/cycle2"/>
    <dgm:cxn modelId="{F101E305-A166-46FF-A347-2B0786AC02F3}" type="presParOf" srcId="{EFCC6303-CF18-4D9B-9CA1-753BC3DB12A9}" destId="{9D2E4ABE-CB2A-4845-9978-BA94E90E7061}" srcOrd="2" destOrd="0" presId="urn:microsoft.com/office/officeart/2005/8/layout/cycle2"/>
    <dgm:cxn modelId="{BAFB9357-EFD0-46B9-B839-7B15CF7F95D3}" type="presParOf" srcId="{EFCC6303-CF18-4D9B-9CA1-753BC3DB12A9}" destId="{F46B3E78-ABD5-4FDD-9E04-D2A084BDC674}" srcOrd="3" destOrd="0" presId="urn:microsoft.com/office/officeart/2005/8/layout/cycle2"/>
    <dgm:cxn modelId="{D5CCD759-7279-4E98-983C-A7A0170D9BFF}" type="presParOf" srcId="{F46B3E78-ABD5-4FDD-9E04-D2A084BDC674}" destId="{FD8739FC-EF89-408E-9A04-25DC84A51811}" srcOrd="0" destOrd="0" presId="urn:microsoft.com/office/officeart/2005/8/layout/cycle2"/>
    <dgm:cxn modelId="{A0800616-C28D-4CC3-9A5F-2C436ACED136}" type="presParOf" srcId="{EFCC6303-CF18-4D9B-9CA1-753BC3DB12A9}" destId="{98F82835-0665-4BF2-BAE4-BAC3ECDE9A31}" srcOrd="4" destOrd="0" presId="urn:microsoft.com/office/officeart/2005/8/layout/cycle2"/>
    <dgm:cxn modelId="{6EFE4319-CC6E-46F3-9884-5FA04A5AF1E3}" type="presParOf" srcId="{EFCC6303-CF18-4D9B-9CA1-753BC3DB12A9}" destId="{5047D40E-D0FC-46C1-8F2A-82875BF5450D}" srcOrd="5" destOrd="0" presId="urn:microsoft.com/office/officeart/2005/8/layout/cycle2"/>
    <dgm:cxn modelId="{A1117F8A-AE9E-447B-9CC9-FAA43A50B7EA}" type="presParOf" srcId="{5047D40E-D0FC-46C1-8F2A-82875BF5450D}" destId="{C694D3F5-120E-4A6E-B6BB-D5E44D47742E}" srcOrd="0" destOrd="0" presId="urn:microsoft.com/office/officeart/2005/8/layout/cycle2"/>
    <dgm:cxn modelId="{2534C503-7648-4C6C-8282-C4B62E4100CB}" type="presParOf" srcId="{EFCC6303-CF18-4D9B-9CA1-753BC3DB12A9}" destId="{709432A7-79FA-46B3-92D1-7ECE24809391}" srcOrd="6" destOrd="0" presId="urn:microsoft.com/office/officeart/2005/8/layout/cycle2"/>
    <dgm:cxn modelId="{E17A8FEA-2982-4BF9-9FD9-AD1843608455}" type="presParOf" srcId="{EFCC6303-CF18-4D9B-9CA1-753BC3DB12A9}" destId="{52C57541-FB88-461B-B1D4-BD72B85B6BEA}" srcOrd="7" destOrd="0" presId="urn:microsoft.com/office/officeart/2005/8/layout/cycle2"/>
    <dgm:cxn modelId="{CFF8F1E4-E8E0-40FD-B1EC-3837CA915A19}" type="presParOf" srcId="{52C57541-FB88-461B-B1D4-BD72B85B6BEA}" destId="{B13F56C5-CFAF-4A53-B353-8A62E62A3D32}" srcOrd="0" destOrd="0" presId="urn:microsoft.com/office/officeart/2005/8/layout/cycle2"/>
    <dgm:cxn modelId="{225915E8-6749-453D-8F9E-B25D0026BC92}" type="presParOf" srcId="{EFCC6303-CF18-4D9B-9CA1-753BC3DB12A9}" destId="{77831764-4523-4527-9A17-7503CAA7A857}" srcOrd="8" destOrd="0" presId="urn:microsoft.com/office/officeart/2005/8/layout/cycle2"/>
    <dgm:cxn modelId="{69057679-0C7B-4848-A30C-3DF187DD675E}" type="presParOf" srcId="{EFCC6303-CF18-4D9B-9CA1-753BC3DB12A9}" destId="{ECDA096C-A55B-4BAF-9405-AA617A21E215}" srcOrd="9" destOrd="0" presId="urn:microsoft.com/office/officeart/2005/8/layout/cycle2"/>
    <dgm:cxn modelId="{1CBED83D-F8AF-4213-9C6E-1038A7D3FF43}" type="presParOf" srcId="{ECDA096C-A55B-4BAF-9405-AA617A21E215}" destId="{29CF2F41-75B7-441D-88A7-4C9DCD1C18C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C27F45-C3A5-430A-B0B1-75A578D039AD}" type="doc">
      <dgm:prSet loTypeId="urn:microsoft.com/office/officeart/2005/8/layout/process1" loCatId="process" qsTypeId="urn:microsoft.com/office/officeart/2005/8/quickstyle/simple4" qsCatId="simple" csTypeId="urn:microsoft.com/office/officeart/2005/8/colors/colorful1" csCatId="colorful" phldr="1"/>
      <dgm:spPr/>
    </dgm:pt>
    <dgm:pt modelId="{56DA9649-87D9-48FF-8DCA-DFDA2DBCA751}">
      <dgm:prSet phldrT="[Текст]"/>
      <dgm:spPr/>
      <dgm:t>
        <a:bodyPr/>
        <a:lstStyle/>
        <a:p>
          <a:r>
            <a:rPr lang="uk-UA" b="1" dirty="0" smtClean="0">
              <a:solidFill>
                <a:schemeClr val="tx1"/>
              </a:solidFill>
            </a:rPr>
            <a:t>Повідомлення теми і мети</a:t>
          </a:r>
          <a:endParaRPr lang="ru-RU" b="1" dirty="0">
            <a:solidFill>
              <a:schemeClr val="tx1"/>
            </a:solidFill>
          </a:endParaRPr>
        </a:p>
      </dgm:t>
    </dgm:pt>
    <dgm:pt modelId="{61DFE563-D645-4591-B838-05015FED2FC9}" type="parTrans" cxnId="{E79ADB2A-229F-45D4-8FEA-8D6F308FB986}">
      <dgm:prSet/>
      <dgm:spPr/>
      <dgm:t>
        <a:bodyPr/>
        <a:lstStyle/>
        <a:p>
          <a:endParaRPr lang="ru-RU"/>
        </a:p>
      </dgm:t>
    </dgm:pt>
    <dgm:pt modelId="{B082BC4C-6AEA-43B8-909B-DB48265BE477}" type="sibTrans" cxnId="{E79ADB2A-229F-45D4-8FEA-8D6F308FB986}">
      <dgm:prSet/>
      <dgm:spPr/>
      <dgm:t>
        <a:bodyPr/>
        <a:lstStyle/>
        <a:p>
          <a:endParaRPr lang="ru-RU"/>
        </a:p>
      </dgm:t>
    </dgm:pt>
    <dgm:pt modelId="{C6B2F3BA-F444-4621-8B51-8072364AFCD0}">
      <dgm:prSet phldrT="[Текст]"/>
      <dgm:spPr/>
      <dgm:t>
        <a:bodyPr/>
        <a:lstStyle/>
        <a:p>
          <a:r>
            <a:rPr lang="uk-UA" b="1" dirty="0" smtClean="0">
              <a:solidFill>
                <a:schemeClr val="tx1"/>
              </a:solidFill>
            </a:rPr>
            <a:t>Актуалізація знань</a:t>
          </a:r>
          <a:endParaRPr lang="ru-RU" b="1" dirty="0">
            <a:solidFill>
              <a:schemeClr val="tx1"/>
            </a:solidFill>
          </a:endParaRPr>
        </a:p>
      </dgm:t>
    </dgm:pt>
    <dgm:pt modelId="{12983605-AC9C-4A51-8D58-26141DFE6DF7}" type="parTrans" cxnId="{389F18DB-BE8A-44CB-B4C0-7B30B40E6117}">
      <dgm:prSet/>
      <dgm:spPr/>
      <dgm:t>
        <a:bodyPr/>
        <a:lstStyle/>
        <a:p>
          <a:endParaRPr lang="ru-RU"/>
        </a:p>
      </dgm:t>
    </dgm:pt>
    <dgm:pt modelId="{F41B608E-3403-4DE9-BCA4-B435F0EB1211}" type="sibTrans" cxnId="{389F18DB-BE8A-44CB-B4C0-7B30B40E6117}">
      <dgm:prSet/>
      <dgm:spPr/>
      <dgm:t>
        <a:bodyPr/>
        <a:lstStyle/>
        <a:p>
          <a:endParaRPr lang="ru-RU"/>
        </a:p>
      </dgm:t>
    </dgm:pt>
    <dgm:pt modelId="{A432C53B-5A12-4DEC-9816-520E8E4B13E0}">
      <dgm:prSet phldrT="[Текст]"/>
      <dgm:spPr/>
      <dgm:t>
        <a:bodyPr/>
        <a:lstStyle/>
        <a:p>
          <a:r>
            <a:rPr lang="uk-UA" b="1" dirty="0" smtClean="0">
              <a:solidFill>
                <a:schemeClr val="tx1"/>
              </a:solidFill>
            </a:rPr>
            <a:t>Пояснення нового матеріалу</a:t>
          </a:r>
          <a:endParaRPr lang="ru-RU" b="1" dirty="0">
            <a:solidFill>
              <a:schemeClr val="tx1"/>
            </a:solidFill>
          </a:endParaRPr>
        </a:p>
      </dgm:t>
    </dgm:pt>
    <dgm:pt modelId="{9D67E266-6C8D-482D-A9F4-44585DBF550E}" type="parTrans" cxnId="{F248B14C-B63E-4F8C-8B13-9DA2F9E73654}">
      <dgm:prSet/>
      <dgm:spPr/>
      <dgm:t>
        <a:bodyPr/>
        <a:lstStyle/>
        <a:p>
          <a:endParaRPr lang="ru-RU"/>
        </a:p>
      </dgm:t>
    </dgm:pt>
    <dgm:pt modelId="{6F0FC0C4-3FE9-4E1B-A89D-BB63177C1129}" type="sibTrans" cxnId="{F248B14C-B63E-4F8C-8B13-9DA2F9E73654}">
      <dgm:prSet/>
      <dgm:spPr/>
      <dgm:t>
        <a:bodyPr/>
        <a:lstStyle/>
        <a:p>
          <a:endParaRPr lang="ru-RU"/>
        </a:p>
      </dgm:t>
    </dgm:pt>
    <dgm:pt modelId="{55D6D469-9CFA-4697-95DC-2E539E550738}">
      <dgm:prSet phldrT="[Текст]"/>
      <dgm:spPr/>
      <dgm:t>
        <a:bodyPr/>
        <a:lstStyle/>
        <a:p>
          <a:r>
            <a:rPr lang="uk-UA" b="1" dirty="0" smtClean="0">
              <a:solidFill>
                <a:schemeClr val="tx1"/>
              </a:solidFill>
            </a:rPr>
            <a:t>Закріплення знань</a:t>
          </a:r>
          <a:endParaRPr lang="ru-RU" b="1" dirty="0">
            <a:solidFill>
              <a:schemeClr val="tx1"/>
            </a:solidFill>
          </a:endParaRPr>
        </a:p>
      </dgm:t>
    </dgm:pt>
    <dgm:pt modelId="{6CE1092B-111C-48B8-BC6E-8A4E3E9D0B6D}" type="parTrans" cxnId="{835D96AC-960F-4392-A963-61C07BDF0112}">
      <dgm:prSet/>
      <dgm:spPr/>
      <dgm:t>
        <a:bodyPr/>
        <a:lstStyle/>
        <a:p>
          <a:endParaRPr lang="ru-RU"/>
        </a:p>
      </dgm:t>
    </dgm:pt>
    <dgm:pt modelId="{BFB62157-F77C-444B-A38D-232C32B4AA02}" type="sibTrans" cxnId="{835D96AC-960F-4392-A963-61C07BDF0112}">
      <dgm:prSet/>
      <dgm:spPr/>
      <dgm:t>
        <a:bodyPr/>
        <a:lstStyle/>
        <a:p>
          <a:endParaRPr lang="ru-RU"/>
        </a:p>
      </dgm:t>
    </dgm:pt>
    <dgm:pt modelId="{2179D223-6C2E-4DEC-910E-71F87D219324}">
      <dgm:prSet phldrT="[Текст]"/>
      <dgm:spPr/>
      <dgm:t>
        <a:bodyPr/>
        <a:lstStyle/>
        <a:p>
          <a:r>
            <a:rPr lang="uk-UA" b="1" dirty="0" smtClean="0">
              <a:solidFill>
                <a:schemeClr val="tx1"/>
              </a:solidFill>
            </a:rPr>
            <a:t>Контроль</a:t>
          </a:r>
          <a:endParaRPr lang="ru-RU" b="1" dirty="0">
            <a:solidFill>
              <a:schemeClr val="tx1"/>
            </a:solidFill>
          </a:endParaRPr>
        </a:p>
      </dgm:t>
    </dgm:pt>
    <dgm:pt modelId="{87B50D5E-2CA7-44EE-A74D-CEB01458036E}" type="parTrans" cxnId="{0BD5331E-ABD8-46CE-BA6D-08B2E2B62B01}">
      <dgm:prSet/>
      <dgm:spPr/>
      <dgm:t>
        <a:bodyPr/>
        <a:lstStyle/>
        <a:p>
          <a:endParaRPr lang="ru-RU"/>
        </a:p>
      </dgm:t>
    </dgm:pt>
    <dgm:pt modelId="{7E610F33-257A-43A9-BBB2-B528F6881D6F}" type="sibTrans" cxnId="{0BD5331E-ABD8-46CE-BA6D-08B2E2B62B01}">
      <dgm:prSet/>
      <dgm:spPr/>
      <dgm:t>
        <a:bodyPr/>
        <a:lstStyle/>
        <a:p>
          <a:endParaRPr lang="ru-RU"/>
        </a:p>
      </dgm:t>
    </dgm:pt>
    <dgm:pt modelId="{E6F169B4-B606-499A-B0B7-6AB250402EC5}" type="pres">
      <dgm:prSet presAssocID="{10C27F45-C3A5-430A-B0B1-75A578D039AD}" presName="Name0" presStyleCnt="0">
        <dgm:presLayoutVars>
          <dgm:dir/>
          <dgm:resizeHandles val="exact"/>
        </dgm:presLayoutVars>
      </dgm:prSet>
      <dgm:spPr/>
    </dgm:pt>
    <dgm:pt modelId="{4551B4CC-FC63-4DAC-BC6A-03BFB804933D}" type="pres">
      <dgm:prSet presAssocID="{56DA9649-87D9-48FF-8DCA-DFDA2DBCA751}" presName="node" presStyleLbl="node1" presStyleIdx="0" presStyleCnt="5" custScaleX="192836" custScaleY="168771" custLinFactY="-100000" custLinFactNeighborX="-23155" custLinFactNeighborY="-1905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72D33E-94CA-4C86-B509-EC54DF6B07EA}" type="pres">
      <dgm:prSet presAssocID="{B082BC4C-6AEA-43B8-909B-DB48265BE477}" presName="sibTrans" presStyleLbl="sibTrans2D1" presStyleIdx="0" presStyleCnt="4"/>
      <dgm:spPr/>
      <dgm:t>
        <a:bodyPr/>
        <a:lstStyle/>
        <a:p>
          <a:endParaRPr lang="ru-RU"/>
        </a:p>
      </dgm:t>
    </dgm:pt>
    <dgm:pt modelId="{A8CA52F2-4DE2-4727-BB37-19C816D7D64C}" type="pres">
      <dgm:prSet presAssocID="{B082BC4C-6AEA-43B8-909B-DB48265BE477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A3EC88ED-3F20-4571-AFEA-F76068C546BC}" type="pres">
      <dgm:prSet presAssocID="{C6B2F3BA-F444-4621-8B51-8072364AFCD0}" presName="node" presStyleLbl="node1" presStyleIdx="1" presStyleCnt="5" custScaleX="182084" custScaleY="177439" custLinFactY="-100000" custLinFactNeighborX="-4230" custLinFactNeighborY="-1862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450277-67DC-4331-9649-365839EF872F}" type="pres">
      <dgm:prSet presAssocID="{F41B608E-3403-4DE9-BCA4-B435F0EB1211}" presName="sibTrans" presStyleLbl="sibTrans2D1" presStyleIdx="1" presStyleCnt="4"/>
      <dgm:spPr/>
      <dgm:t>
        <a:bodyPr/>
        <a:lstStyle/>
        <a:p>
          <a:endParaRPr lang="ru-RU"/>
        </a:p>
      </dgm:t>
    </dgm:pt>
    <dgm:pt modelId="{06FC6239-B00C-4004-9868-37C37D9E262E}" type="pres">
      <dgm:prSet presAssocID="{F41B608E-3403-4DE9-BCA4-B435F0EB1211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584ADC73-FFF0-4958-ABFF-E334461BDB50}" type="pres">
      <dgm:prSet presAssocID="{A432C53B-5A12-4DEC-9816-520E8E4B13E0}" presName="node" presStyleLbl="node1" presStyleIdx="2" presStyleCnt="5" custScaleX="193328" custScaleY="168676" custLinFactY="-100000" custLinFactNeighborX="-14305" custLinFactNeighborY="-1761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7122A0-2CF2-499F-AEF0-24857916D066}" type="pres">
      <dgm:prSet presAssocID="{6F0FC0C4-3FE9-4E1B-A89D-BB63177C1129}" presName="sibTrans" presStyleLbl="sibTrans2D1" presStyleIdx="2" presStyleCnt="4"/>
      <dgm:spPr/>
      <dgm:t>
        <a:bodyPr/>
        <a:lstStyle/>
        <a:p>
          <a:endParaRPr lang="ru-RU"/>
        </a:p>
      </dgm:t>
    </dgm:pt>
    <dgm:pt modelId="{F6BD549F-2E47-452E-9BDF-A04AE376FFC0}" type="pres">
      <dgm:prSet presAssocID="{6F0FC0C4-3FE9-4E1B-A89D-BB63177C1129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C75258CC-7DD7-4B23-8576-5145F9B94DD5}" type="pres">
      <dgm:prSet presAssocID="{55D6D469-9CFA-4697-95DC-2E539E550738}" presName="node" presStyleLbl="node1" presStyleIdx="3" presStyleCnt="5" custScaleX="194756" custScaleY="170892" custLinFactY="-100000" custLinFactNeighborX="22524" custLinFactNeighborY="-1606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D9F408-AC16-4DE6-BC30-78F353706A94}" type="pres">
      <dgm:prSet presAssocID="{BFB62157-F77C-444B-A38D-232C32B4AA02}" presName="sibTrans" presStyleLbl="sibTrans2D1" presStyleIdx="3" presStyleCnt="4"/>
      <dgm:spPr/>
      <dgm:t>
        <a:bodyPr/>
        <a:lstStyle/>
        <a:p>
          <a:endParaRPr lang="ru-RU"/>
        </a:p>
      </dgm:t>
    </dgm:pt>
    <dgm:pt modelId="{0D3EE81D-C27E-4D14-9241-09A26140C516}" type="pres">
      <dgm:prSet presAssocID="{BFB62157-F77C-444B-A38D-232C32B4AA02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3366361C-321D-4C85-9524-C43E3A3F91A6}" type="pres">
      <dgm:prSet presAssocID="{2179D223-6C2E-4DEC-910E-71F87D219324}" presName="node" presStyleLbl="node1" presStyleIdx="4" presStyleCnt="5" custScaleX="176443" custScaleY="180770" custLinFactY="-100000" custLinFactNeighborX="-11280" custLinFactNeighborY="-1557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97A7EC-8C3D-4662-B5FA-CF556F419502}" type="presOf" srcId="{2179D223-6C2E-4DEC-910E-71F87D219324}" destId="{3366361C-321D-4C85-9524-C43E3A3F91A6}" srcOrd="0" destOrd="0" presId="urn:microsoft.com/office/officeart/2005/8/layout/process1"/>
    <dgm:cxn modelId="{7ADBB4A1-3A7F-4C56-9C91-F1658228BC4C}" type="presOf" srcId="{B082BC4C-6AEA-43B8-909B-DB48265BE477}" destId="{A8CA52F2-4DE2-4727-BB37-19C816D7D64C}" srcOrd="1" destOrd="0" presId="urn:microsoft.com/office/officeart/2005/8/layout/process1"/>
    <dgm:cxn modelId="{56993C46-628A-49CF-9F34-89B8CC9E6CF6}" type="presOf" srcId="{F41B608E-3403-4DE9-BCA4-B435F0EB1211}" destId="{06FC6239-B00C-4004-9868-37C37D9E262E}" srcOrd="1" destOrd="0" presId="urn:microsoft.com/office/officeart/2005/8/layout/process1"/>
    <dgm:cxn modelId="{0BD5331E-ABD8-46CE-BA6D-08B2E2B62B01}" srcId="{10C27F45-C3A5-430A-B0B1-75A578D039AD}" destId="{2179D223-6C2E-4DEC-910E-71F87D219324}" srcOrd="4" destOrd="0" parTransId="{87B50D5E-2CA7-44EE-A74D-CEB01458036E}" sibTransId="{7E610F33-257A-43A9-BBB2-B528F6881D6F}"/>
    <dgm:cxn modelId="{31F92099-BDEF-4A89-857B-9C41D344CC17}" type="presOf" srcId="{6F0FC0C4-3FE9-4E1B-A89D-BB63177C1129}" destId="{577122A0-2CF2-499F-AEF0-24857916D066}" srcOrd="0" destOrd="0" presId="urn:microsoft.com/office/officeart/2005/8/layout/process1"/>
    <dgm:cxn modelId="{E79ADB2A-229F-45D4-8FEA-8D6F308FB986}" srcId="{10C27F45-C3A5-430A-B0B1-75A578D039AD}" destId="{56DA9649-87D9-48FF-8DCA-DFDA2DBCA751}" srcOrd="0" destOrd="0" parTransId="{61DFE563-D645-4591-B838-05015FED2FC9}" sibTransId="{B082BC4C-6AEA-43B8-909B-DB48265BE477}"/>
    <dgm:cxn modelId="{F248B14C-B63E-4F8C-8B13-9DA2F9E73654}" srcId="{10C27F45-C3A5-430A-B0B1-75A578D039AD}" destId="{A432C53B-5A12-4DEC-9816-520E8E4B13E0}" srcOrd="2" destOrd="0" parTransId="{9D67E266-6C8D-482D-A9F4-44585DBF550E}" sibTransId="{6F0FC0C4-3FE9-4E1B-A89D-BB63177C1129}"/>
    <dgm:cxn modelId="{835D96AC-960F-4392-A963-61C07BDF0112}" srcId="{10C27F45-C3A5-430A-B0B1-75A578D039AD}" destId="{55D6D469-9CFA-4697-95DC-2E539E550738}" srcOrd="3" destOrd="0" parTransId="{6CE1092B-111C-48B8-BC6E-8A4E3E9D0B6D}" sibTransId="{BFB62157-F77C-444B-A38D-232C32B4AA02}"/>
    <dgm:cxn modelId="{389F18DB-BE8A-44CB-B4C0-7B30B40E6117}" srcId="{10C27F45-C3A5-430A-B0B1-75A578D039AD}" destId="{C6B2F3BA-F444-4621-8B51-8072364AFCD0}" srcOrd="1" destOrd="0" parTransId="{12983605-AC9C-4A51-8D58-26141DFE6DF7}" sibTransId="{F41B608E-3403-4DE9-BCA4-B435F0EB1211}"/>
    <dgm:cxn modelId="{0D4819B8-A976-44F3-AB3E-30633C324A44}" type="presOf" srcId="{BFB62157-F77C-444B-A38D-232C32B4AA02}" destId="{0D3EE81D-C27E-4D14-9241-09A26140C516}" srcOrd="1" destOrd="0" presId="urn:microsoft.com/office/officeart/2005/8/layout/process1"/>
    <dgm:cxn modelId="{548611E9-2B1E-4D36-8569-450D57940D2F}" type="presOf" srcId="{B082BC4C-6AEA-43B8-909B-DB48265BE477}" destId="{C872D33E-94CA-4C86-B509-EC54DF6B07EA}" srcOrd="0" destOrd="0" presId="urn:microsoft.com/office/officeart/2005/8/layout/process1"/>
    <dgm:cxn modelId="{40D88B77-CFC0-42A1-ACC3-F7B1B14168B7}" type="presOf" srcId="{10C27F45-C3A5-430A-B0B1-75A578D039AD}" destId="{E6F169B4-B606-499A-B0B7-6AB250402EC5}" srcOrd="0" destOrd="0" presId="urn:microsoft.com/office/officeart/2005/8/layout/process1"/>
    <dgm:cxn modelId="{5863F383-86E7-4C49-A1CA-398818E9DD5E}" type="presOf" srcId="{C6B2F3BA-F444-4621-8B51-8072364AFCD0}" destId="{A3EC88ED-3F20-4571-AFEA-F76068C546BC}" srcOrd="0" destOrd="0" presId="urn:microsoft.com/office/officeart/2005/8/layout/process1"/>
    <dgm:cxn modelId="{5CA59187-0642-4521-9478-D459803E3AE3}" type="presOf" srcId="{A432C53B-5A12-4DEC-9816-520E8E4B13E0}" destId="{584ADC73-FFF0-4958-ABFF-E334461BDB50}" srcOrd="0" destOrd="0" presId="urn:microsoft.com/office/officeart/2005/8/layout/process1"/>
    <dgm:cxn modelId="{14530E0E-9E1B-4352-B04C-1E98451B8936}" type="presOf" srcId="{55D6D469-9CFA-4697-95DC-2E539E550738}" destId="{C75258CC-7DD7-4B23-8576-5145F9B94DD5}" srcOrd="0" destOrd="0" presId="urn:microsoft.com/office/officeart/2005/8/layout/process1"/>
    <dgm:cxn modelId="{DDCCE81D-C2E8-4445-95DC-B8277862922D}" type="presOf" srcId="{F41B608E-3403-4DE9-BCA4-B435F0EB1211}" destId="{D7450277-67DC-4331-9649-365839EF872F}" srcOrd="0" destOrd="0" presId="urn:microsoft.com/office/officeart/2005/8/layout/process1"/>
    <dgm:cxn modelId="{2984BC53-54FF-47EE-8C68-8D19890EEF87}" type="presOf" srcId="{6F0FC0C4-3FE9-4E1B-A89D-BB63177C1129}" destId="{F6BD549F-2E47-452E-9BDF-A04AE376FFC0}" srcOrd="1" destOrd="0" presId="urn:microsoft.com/office/officeart/2005/8/layout/process1"/>
    <dgm:cxn modelId="{136D993A-EC45-4094-9FB9-030837789852}" type="presOf" srcId="{56DA9649-87D9-48FF-8DCA-DFDA2DBCA751}" destId="{4551B4CC-FC63-4DAC-BC6A-03BFB804933D}" srcOrd="0" destOrd="0" presId="urn:microsoft.com/office/officeart/2005/8/layout/process1"/>
    <dgm:cxn modelId="{50075732-A2CC-4433-A78E-2FFC8783731A}" type="presOf" srcId="{BFB62157-F77C-444B-A38D-232C32B4AA02}" destId="{74D9F408-AC16-4DE6-BC30-78F353706A94}" srcOrd="0" destOrd="0" presId="urn:microsoft.com/office/officeart/2005/8/layout/process1"/>
    <dgm:cxn modelId="{92D8127D-FD0F-405B-A464-9D5F65B7889C}" type="presParOf" srcId="{E6F169B4-B606-499A-B0B7-6AB250402EC5}" destId="{4551B4CC-FC63-4DAC-BC6A-03BFB804933D}" srcOrd="0" destOrd="0" presId="urn:microsoft.com/office/officeart/2005/8/layout/process1"/>
    <dgm:cxn modelId="{86EC5009-E536-4115-86D0-27019091BFB4}" type="presParOf" srcId="{E6F169B4-B606-499A-B0B7-6AB250402EC5}" destId="{C872D33E-94CA-4C86-B509-EC54DF6B07EA}" srcOrd="1" destOrd="0" presId="urn:microsoft.com/office/officeart/2005/8/layout/process1"/>
    <dgm:cxn modelId="{4AA83152-5A2B-4243-8569-29D6CF36A293}" type="presParOf" srcId="{C872D33E-94CA-4C86-B509-EC54DF6B07EA}" destId="{A8CA52F2-4DE2-4727-BB37-19C816D7D64C}" srcOrd="0" destOrd="0" presId="urn:microsoft.com/office/officeart/2005/8/layout/process1"/>
    <dgm:cxn modelId="{C89A75E3-C043-449F-8E4F-DA914FAA4B78}" type="presParOf" srcId="{E6F169B4-B606-499A-B0B7-6AB250402EC5}" destId="{A3EC88ED-3F20-4571-AFEA-F76068C546BC}" srcOrd="2" destOrd="0" presId="urn:microsoft.com/office/officeart/2005/8/layout/process1"/>
    <dgm:cxn modelId="{86EF82CD-68CD-4368-920F-74981495370E}" type="presParOf" srcId="{E6F169B4-B606-499A-B0B7-6AB250402EC5}" destId="{D7450277-67DC-4331-9649-365839EF872F}" srcOrd="3" destOrd="0" presId="urn:microsoft.com/office/officeart/2005/8/layout/process1"/>
    <dgm:cxn modelId="{B1368441-14D1-4110-8502-4CDC237D9AB5}" type="presParOf" srcId="{D7450277-67DC-4331-9649-365839EF872F}" destId="{06FC6239-B00C-4004-9868-37C37D9E262E}" srcOrd="0" destOrd="0" presId="urn:microsoft.com/office/officeart/2005/8/layout/process1"/>
    <dgm:cxn modelId="{B018F723-4168-43A7-B9FA-ECF724BA731D}" type="presParOf" srcId="{E6F169B4-B606-499A-B0B7-6AB250402EC5}" destId="{584ADC73-FFF0-4958-ABFF-E334461BDB50}" srcOrd="4" destOrd="0" presId="urn:microsoft.com/office/officeart/2005/8/layout/process1"/>
    <dgm:cxn modelId="{16778889-7AB7-4997-A7CF-744F58F0D928}" type="presParOf" srcId="{E6F169B4-B606-499A-B0B7-6AB250402EC5}" destId="{577122A0-2CF2-499F-AEF0-24857916D066}" srcOrd="5" destOrd="0" presId="urn:microsoft.com/office/officeart/2005/8/layout/process1"/>
    <dgm:cxn modelId="{DF3D5D71-DE61-441D-8C14-8170AF584114}" type="presParOf" srcId="{577122A0-2CF2-499F-AEF0-24857916D066}" destId="{F6BD549F-2E47-452E-9BDF-A04AE376FFC0}" srcOrd="0" destOrd="0" presId="urn:microsoft.com/office/officeart/2005/8/layout/process1"/>
    <dgm:cxn modelId="{84A5FD3F-09EB-41F2-BD55-75F6D4D8F795}" type="presParOf" srcId="{E6F169B4-B606-499A-B0B7-6AB250402EC5}" destId="{C75258CC-7DD7-4B23-8576-5145F9B94DD5}" srcOrd="6" destOrd="0" presId="urn:microsoft.com/office/officeart/2005/8/layout/process1"/>
    <dgm:cxn modelId="{0F0E91D4-AA3E-455D-8322-01814F1CAACE}" type="presParOf" srcId="{E6F169B4-B606-499A-B0B7-6AB250402EC5}" destId="{74D9F408-AC16-4DE6-BC30-78F353706A94}" srcOrd="7" destOrd="0" presId="urn:microsoft.com/office/officeart/2005/8/layout/process1"/>
    <dgm:cxn modelId="{0EA504B0-147B-4E82-A44F-542A92B3DDE7}" type="presParOf" srcId="{74D9F408-AC16-4DE6-BC30-78F353706A94}" destId="{0D3EE81D-C27E-4D14-9241-09A26140C516}" srcOrd="0" destOrd="0" presId="urn:microsoft.com/office/officeart/2005/8/layout/process1"/>
    <dgm:cxn modelId="{3AA1863D-F679-472C-9E7A-F704913C7765}" type="presParOf" srcId="{E6F169B4-B606-499A-B0B7-6AB250402EC5}" destId="{3366361C-321D-4C85-9524-C43E3A3F91A6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1F2B68-ED7F-45BB-82E2-92C85AEC1BE8}" type="doc">
      <dgm:prSet loTypeId="urn:microsoft.com/office/officeart/2005/8/layout/chevronAccent+Icon" loCatId="process" qsTypeId="urn:microsoft.com/office/officeart/2005/8/quickstyle/simple1" qsCatId="simple" csTypeId="urn:microsoft.com/office/officeart/2005/8/colors/colorful1" csCatId="colorful" phldr="1"/>
      <dgm:spPr/>
    </dgm:pt>
    <dgm:pt modelId="{C8128873-D36D-4CF5-9099-135B9F015AD1}">
      <dgm:prSet phldrT="[Текст]" custT="1"/>
      <dgm:spPr/>
      <dgm:t>
        <a:bodyPr/>
        <a:lstStyle/>
        <a:p>
          <a:r>
            <a:rPr lang="uk-UA" sz="1200" b="1" dirty="0" smtClean="0"/>
            <a:t>Постановка навчальної задачі</a:t>
          </a:r>
          <a:endParaRPr lang="ru-RU" sz="1200" b="1" dirty="0"/>
        </a:p>
      </dgm:t>
    </dgm:pt>
    <dgm:pt modelId="{36336589-D5FB-46C7-927A-1009BC829455}" type="parTrans" cxnId="{EC423733-60B1-4424-935F-326CFB9C8836}">
      <dgm:prSet/>
      <dgm:spPr/>
      <dgm:t>
        <a:bodyPr/>
        <a:lstStyle/>
        <a:p>
          <a:endParaRPr lang="ru-RU"/>
        </a:p>
      </dgm:t>
    </dgm:pt>
    <dgm:pt modelId="{E23C2B23-BE53-43F8-BC12-595A0895B7FB}" type="sibTrans" cxnId="{EC423733-60B1-4424-935F-326CFB9C8836}">
      <dgm:prSet/>
      <dgm:spPr/>
      <dgm:t>
        <a:bodyPr/>
        <a:lstStyle/>
        <a:p>
          <a:endParaRPr lang="ru-RU"/>
        </a:p>
      </dgm:t>
    </dgm:pt>
    <dgm:pt modelId="{10B7D691-490B-46C4-A38D-8FD35D4C3555}">
      <dgm:prSet phldrT="[Текст]" custT="1"/>
      <dgm:spPr/>
      <dgm:t>
        <a:bodyPr/>
        <a:lstStyle/>
        <a:p>
          <a:r>
            <a:rPr lang="uk-UA" sz="1200" b="1" dirty="0" smtClean="0"/>
            <a:t>Відкриття дітьми нового</a:t>
          </a:r>
          <a:endParaRPr lang="ru-RU" sz="1200" b="1" dirty="0"/>
        </a:p>
      </dgm:t>
    </dgm:pt>
    <dgm:pt modelId="{A6C4544A-E3EA-4815-AEFA-F2F256DA4CB0}" type="parTrans" cxnId="{B3059776-039A-4FA7-8410-FABFB8606EA0}">
      <dgm:prSet/>
      <dgm:spPr/>
      <dgm:t>
        <a:bodyPr/>
        <a:lstStyle/>
        <a:p>
          <a:endParaRPr lang="ru-RU"/>
        </a:p>
      </dgm:t>
    </dgm:pt>
    <dgm:pt modelId="{A609068F-496D-41BF-94D5-4309AC25D7A5}" type="sibTrans" cxnId="{B3059776-039A-4FA7-8410-FABFB8606EA0}">
      <dgm:prSet/>
      <dgm:spPr/>
      <dgm:t>
        <a:bodyPr/>
        <a:lstStyle/>
        <a:p>
          <a:endParaRPr lang="ru-RU"/>
        </a:p>
      </dgm:t>
    </dgm:pt>
    <dgm:pt modelId="{941E3901-3BF5-4842-BBD5-0A8C4B4AFACE}">
      <dgm:prSet phldrT="[Текст]" custT="1"/>
      <dgm:spPr/>
      <dgm:t>
        <a:bodyPr/>
        <a:lstStyle/>
        <a:p>
          <a:r>
            <a:rPr lang="uk-UA" sz="1200" b="1" dirty="0" smtClean="0"/>
            <a:t>Первинне закріплення з коментуванням</a:t>
          </a:r>
          <a:endParaRPr lang="ru-RU" sz="1200" b="1" dirty="0"/>
        </a:p>
      </dgm:t>
    </dgm:pt>
    <dgm:pt modelId="{533B4FC6-D8B3-4DE2-9290-567BFB731885}" type="parTrans" cxnId="{EB114C30-509F-49B3-B865-3CC0843B699B}">
      <dgm:prSet/>
      <dgm:spPr/>
      <dgm:t>
        <a:bodyPr/>
        <a:lstStyle/>
        <a:p>
          <a:endParaRPr lang="ru-RU"/>
        </a:p>
      </dgm:t>
    </dgm:pt>
    <dgm:pt modelId="{A1698CD4-4049-4C74-A3D1-D16E495D28C6}" type="sibTrans" cxnId="{EB114C30-509F-49B3-B865-3CC0843B699B}">
      <dgm:prSet/>
      <dgm:spPr/>
      <dgm:t>
        <a:bodyPr/>
        <a:lstStyle/>
        <a:p>
          <a:endParaRPr lang="ru-RU"/>
        </a:p>
      </dgm:t>
    </dgm:pt>
    <dgm:pt modelId="{A29E4993-CF67-4557-8596-F4DC7F78E7DF}">
      <dgm:prSet phldrT="[Текст]" custT="1"/>
      <dgm:spPr/>
      <dgm:t>
        <a:bodyPr/>
        <a:lstStyle/>
        <a:p>
          <a:r>
            <a:rPr lang="uk-UA" sz="1200" b="1" dirty="0" smtClean="0"/>
            <a:t>Самостійна робота з перевіркою</a:t>
          </a:r>
          <a:endParaRPr lang="ru-RU" sz="1200" b="1" dirty="0"/>
        </a:p>
      </dgm:t>
    </dgm:pt>
    <dgm:pt modelId="{9C426340-79CD-4156-9BD4-34A87885EF82}" type="parTrans" cxnId="{3DF17A62-68AC-4BBF-8089-29F526FDCF8B}">
      <dgm:prSet/>
      <dgm:spPr/>
      <dgm:t>
        <a:bodyPr/>
        <a:lstStyle/>
        <a:p>
          <a:endParaRPr lang="ru-RU"/>
        </a:p>
      </dgm:t>
    </dgm:pt>
    <dgm:pt modelId="{FC76D59A-7A08-45BC-A17F-4909C4838C84}" type="sibTrans" cxnId="{3DF17A62-68AC-4BBF-8089-29F526FDCF8B}">
      <dgm:prSet/>
      <dgm:spPr/>
      <dgm:t>
        <a:bodyPr/>
        <a:lstStyle/>
        <a:p>
          <a:endParaRPr lang="ru-RU"/>
        </a:p>
      </dgm:t>
    </dgm:pt>
    <dgm:pt modelId="{57A12351-A7BB-489F-93C9-AE1A8404543F}">
      <dgm:prSet phldrT="[Текст]" custT="1"/>
      <dgm:spPr/>
      <dgm:t>
        <a:bodyPr/>
        <a:lstStyle/>
        <a:p>
          <a:r>
            <a:rPr lang="uk-UA" sz="1200" dirty="0" smtClean="0"/>
            <a:t>Розвиток тренувальних вправ</a:t>
          </a:r>
          <a:endParaRPr lang="ru-RU" sz="1200" dirty="0"/>
        </a:p>
      </dgm:t>
    </dgm:pt>
    <dgm:pt modelId="{F2564DD2-2062-45F2-B6ED-82FA5122B934}" type="parTrans" cxnId="{D15F8958-93F0-434C-9478-B07C4A87687A}">
      <dgm:prSet/>
      <dgm:spPr/>
      <dgm:t>
        <a:bodyPr/>
        <a:lstStyle/>
        <a:p>
          <a:endParaRPr lang="ru-RU"/>
        </a:p>
      </dgm:t>
    </dgm:pt>
    <dgm:pt modelId="{2F54A4F7-897E-418B-83E7-37004474B16A}" type="sibTrans" cxnId="{D15F8958-93F0-434C-9478-B07C4A87687A}">
      <dgm:prSet/>
      <dgm:spPr/>
      <dgm:t>
        <a:bodyPr/>
        <a:lstStyle/>
        <a:p>
          <a:endParaRPr lang="ru-RU"/>
        </a:p>
      </dgm:t>
    </dgm:pt>
    <dgm:pt modelId="{805F0825-3008-4210-886A-742A34BF42F2}" type="pres">
      <dgm:prSet presAssocID="{AE1F2B68-ED7F-45BB-82E2-92C85AEC1BE8}" presName="Name0" presStyleCnt="0">
        <dgm:presLayoutVars>
          <dgm:dir/>
          <dgm:resizeHandles val="exact"/>
        </dgm:presLayoutVars>
      </dgm:prSet>
      <dgm:spPr/>
    </dgm:pt>
    <dgm:pt modelId="{F78D9E36-B100-44DB-96EA-A5DE657358E6}" type="pres">
      <dgm:prSet presAssocID="{C8128873-D36D-4CF5-9099-135B9F015AD1}" presName="composite" presStyleCnt="0"/>
      <dgm:spPr/>
    </dgm:pt>
    <dgm:pt modelId="{0B956186-8537-4D66-A1B0-73D96ECB5AC7}" type="pres">
      <dgm:prSet presAssocID="{C8128873-D36D-4CF5-9099-135B9F015AD1}" presName="bgChev" presStyleLbl="node1" presStyleIdx="0" presStyleCnt="5"/>
      <dgm:spPr/>
    </dgm:pt>
    <dgm:pt modelId="{623374C7-A922-4C36-9435-5378682A1C41}" type="pres">
      <dgm:prSet presAssocID="{C8128873-D36D-4CF5-9099-135B9F015AD1}" presName="txNode" presStyleLbl="f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FA0231-2C87-41A2-9A78-A29F7DC34803}" type="pres">
      <dgm:prSet presAssocID="{E23C2B23-BE53-43F8-BC12-595A0895B7FB}" presName="compositeSpace" presStyleCnt="0"/>
      <dgm:spPr/>
    </dgm:pt>
    <dgm:pt modelId="{79F982C8-D0CC-416B-BE9D-5ACE11AC26AC}" type="pres">
      <dgm:prSet presAssocID="{10B7D691-490B-46C4-A38D-8FD35D4C3555}" presName="composite" presStyleCnt="0"/>
      <dgm:spPr/>
    </dgm:pt>
    <dgm:pt modelId="{0FDE0F3E-71C5-4DC8-B56A-18222595D472}" type="pres">
      <dgm:prSet presAssocID="{10B7D691-490B-46C4-A38D-8FD35D4C3555}" presName="bgChev" presStyleLbl="node1" presStyleIdx="1" presStyleCnt="5"/>
      <dgm:spPr/>
    </dgm:pt>
    <dgm:pt modelId="{7253B2F0-322C-4BB7-A329-EF78EB1807D7}" type="pres">
      <dgm:prSet presAssocID="{10B7D691-490B-46C4-A38D-8FD35D4C3555}" presName="txNode" presStyleLbl="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F8279F-DBC4-4347-9A78-037B074BE7AC}" type="pres">
      <dgm:prSet presAssocID="{A609068F-496D-41BF-94D5-4309AC25D7A5}" presName="compositeSpace" presStyleCnt="0"/>
      <dgm:spPr/>
    </dgm:pt>
    <dgm:pt modelId="{3AFD8ECF-6FE7-4CB0-9C76-B7A5831DECA3}" type="pres">
      <dgm:prSet presAssocID="{941E3901-3BF5-4842-BBD5-0A8C4B4AFACE}" presName="composite" presStyleCnt="0"/>
      <dgm:spPr/>
    </dgm:pt>
    <dgm:pt modelId="{BCBD0588-08BB-4842-BED4-598D3C9C1B2A}" type="pres">
      <dgm:prSet presAssocID="{941E3901-3BF5-4842-BBD5-0A8C4B4AFACE}" presName="bgChev" presStyleLbl="node1" presStyleIdx="2" presStyleCnt="5"/>
      <dgm:spPr/>
    </dgm:pt>
    <dgm:pt modelId="{1FCFF42D-ADE1-476B-80E5-1DD11F31ECAF}" type="pres">
      <dgm:prSet presAssocID="{941E3901-3BF5-4842-BBD5-0A8C4B4AFACE}" presName="txNode" presStyleLbl="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B22BD7-477F-45D7-9F79-649AF48CCB2E}" type="pres">
      <dgm:prSet presAssocID="{A1698CD4-4049-4C74-A3D1-D16E495D28C6}" presName="compositeSpace" presStyleCnt="0"/>
      <dgm:spPr/>
    </dgm:pt>
    <dgm:pt modelId="{0E7E0AD8-7CDF-444F-86BF-647489ED2EE7}" type="pres">
      <dgm:prSet presAssocID="{A29E4993-CF67-4557-8596-F4DC7F78E7DF}" presName="composite" presStyleCnt="0"/>
      <dgm:spPr/>
    </dgm:pt>
    <dgm:pt modelId="{50B32AFD-B8B9-4914-A983-BFB4854558A7}" type="pres">
      <dgm:prSet presAssocID="{A29E4993-CF67-4557-8596-F4DC7F78E7DF}" presName="bgChev" presStyleLbl="node1" presStyleIdx="3" presStyleCnt="5"/>
      <dgm:spPr/>
    </dgm:pt>
    <dgm:pt modelId="{EB439390-99FC-40F7-8262-A25E88973C40}" type="pres">
      <dgm:prSet presAssocID="{A29E4993-CF67-4557-8596-F4DC7F78E7DF}" presName="txNode" presStyleLbl="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E54D76-9944-4051-95F9-516B90FD85AD}" type="pres">
      <dgm:prSet presAssocID="{FC76D59A-7A08-45BC-A17F-4909C4838C84}" presName="compositeSpace" presStyleCnt="0"/>
      <dgm:spPr/>
    </dgm:pt>
    <dgm:pt modelId="{DEF39C1A-A9AC-4FAC-9E66-B02F23A0F559}" type="pres">
      <dgm:prSet presAssocID="{57A12351-A7BB-489F-93C9-AE1A8404543F}" presName="composite" presStyleCnt="0"/>
      <dgm:spPr/>
    </dgm:pt>
    <dgm:pt modelId="{2DDF6B40-73F1-4009-A534-62BF43A95B1D}" type="pres">
      <dgm:prSet presAssocID="{57A12351-A7BB-489F-93C9-AE1A8404543F}" presName="bgChev" presStyleLbl="node1" presStyleIdx="4" presStyleCnt="5"/>
      <dgm:spPr/>
    </dgm:pt>
    <dgm:pt modelId="{F1F52E47-6F41-4773-8CDF-05576681AB7B}" type="pres">
      <dgm:prSet presAssocID="{57A12351-A7BB-489F-93C9-AE1A8404543F}" presName="txNode" presStyleLbl="f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890A82-8D9A-4F14-8A39-F8B73E0477B0}" type="presOf" srcId="{A29E4993-CF67-4557-8596-F4DC7F78E7DF}" destId="{EB439390-99FC-40F7-8262-A25E88973C40}" srcOrd="0" destOrd="0" presId="urn:microsoft.com/office/officeart/2005/8/layout/chevronAccent+Icon"/>
    <dgm:cxn modelId="{EB20EA56-D0AC-4F97-871E-CF976BB154A7}" type="presOf" srcId="{57A12351-A7BB-489F-93C9-AE1A8404543F}" destId="{F1F52E47-6F41-4773-8CDF-05576681AB7B}" srcOrd="0" destOrd="0" presId="urn:microsoft.com/office/officeart/2005/8/layout/chevronAccent+Icon"/>
    <dgm:cxn modelId="{EB114C30-509F-49B3-B865-3CC0843B699B}" srcId="{AE1F2B68-ED7F-45BB-82E2-92C85AEC1BE8}" destId="{941E3901-3BF5-4842-BBD5-0A8C4B4AFACE}" srcOrd="2" destOrd="0" parTransId="{533B4FC6-D8B3-4DE2-9290-567BFB731885}" sibTransId="{A1698CD4-4049-4C74-A3D1-D16E495D28C6}"/>
    <dgm:cxn modelId="{BB327303-3DB7-42D8-9428-6EA5592D7100}" type="presOf" srcId="{941E3901-3BF5-4842-BBD5-0A8C4B4AFACE}" destId="{1FCFF42D-ADE1-476B-80E5-1DD11F31ECAF}" srcOrd="0" destOrd="0" presId="urn:microsoft.com/office/officeart/2005/8/layout/chevronAccent+Icon"/>
    <dgm:cxn modelId="{D15F8958-93F0-434C-9478-B07C4A87687A}" srcId="{AE1F2B68-ED7F-45BB-82E2-92C85AEC1BE8}" destId="{57A12351-A7BB-489F-93C9-AE1A8404543F}" srcOrd="4" destOrd="0" parTransId="{F2564DD2-2062-45F2-B6ED-82FA5122B934}" sibTransId="{2F54A4F7-897E-418B-83E7-37004474B16A}"/>
    <dgm:cxn modelId="{3DF17A62-68AC-4BBF-8089-29F526FDCF8B}" srcId="{AE1F2B68-ED7F-45BB-82E2-92C85AEC1BE8}" destId="{A29E4993-CF67-4557-8596-F4DC7F78E7DF}" srcOrd="3" destOrd="0" parTransId="{9C426340-79CD-4156-9BD4-34A87885EF82}" sibTransId="{FC76D59A-7A08-45BC-A17F-4909C4838C84}"/>
    <dgm:cxn modelId="{8697B787-F966-489D-A4F7-F2E12BB1C978}" type="presOf" srcId="{10B7D691-490B-46C4-A38D-8FD35D4C3555}" destId="{7253B2F0-322C-4BB7-A329-EF78EB1807D7}" srcOrd="0" destOrd="0" presId="urn:microsoft.com/office/officeart/2005/8/layout/chevronAccent+Icon"/>
    <dgm:cxn modelId="{EC423733-60B1-4424-935F-326CFB9C8836}" srcId="{AE1F2B68-ED7F-45BB-82E2-92C85AEC1BE8}" destId="{C8128873-D36D-4CF5-9099-135B9F015AD1}" srcOrd="0" destOrd="0" parTransId="{36336589-D5FB-46C7-927A-1009BC829455}" sibTransId="{E23C2B23-BE53-43F8-BC12-595A0895B7FB}"/>
    <dgm:cxn modelId="{B3059776-039A-4FA7-8410-FABFB8606EA0}" srcId="{AE1F2B68-ED7F-45BB-82E2-92C85AEC1BE8}" destId="{10B7D691-490B-46C4-A38D-8FD35D4C3555}" srcOrd="1" destOrd="0" parTransId="{A6C4544A-E3EA-4815-AEFA-F2F256DA4CB0}" sibTransId="{A609068F-496D-41BF-94D5-4309AC25D7A5}"/>
    <dgm:cxn modelId="{CB0AB256-C17F-4036-A729-95CF87AD7E14}" type="presOf" srcId="{AE1F2B68-ED7F-45BB-82E2-92C85AEC1BE8}" destId="{805F0825-3008-4210-886A-742A34BF42F2}" srcOrd="0" destOrd="0" presId="urn:microsoft.com/office/officeart/2005/8/layout/chevronAccent+Icon"/>
    <dgm:cxn modelId="{DD36BCCF-EF6F-4636-97AE-2E0E06BB7D3A}" type="presOf" srcId="{C8128873-D36D-4CF5-9099-135B9F015AD1}" destId="{623374C7-A922-4C36-9435-5378682A1C41}" srcOrd="0" destOrd="0" presId="urn:microsoft.com/office/officeart/2005/8/layout/chevronAccent+Icon"/>
    <dgm:cxn modelId="{9E4270C8-FCF8-4DDA-B983-1DCAEBB9AED7}" type="presParOf" srcId="{805F0825-3008-4210-886A-742A34BF42F2}" destId="{F78D9E36-B100-44DB-96EA-A5DE657358E6}" srcOrd="0" destOrd="0" presId="urn:microsoft.com/office/officeart/2005/8/layout/chevronAccent+Icon"/>
    <dgm:cxn modelId="{8EA711AA-F599-46A9-A278-5219ADD53895}" type="presParOf" srcId="{F78D9E36-B100-44DB-96EA-A5DE657358E6}" destId="{0B956186-8537-4D66-A1B0-73D96ECB5AC7}" srcOrd="0" destOrd="0" presId="urn:microsoft.com/office/officeart/2005/8/layout/chevronAccent+Icon"/>
    <dgm:cxn modelId="{5236A16F-32F2-445D-8B34-A217C8D04356}" type="presParOf" srcId="{F78D9E36-B100-44DB-96EA-A5DE657358E6}" destId="{623374C7-A922-4C36-9435-5378682A1C41}" srcOrd="1" destOrd="0" presId="urn:microsoft.com/office/officeart/2005/8/layout/chevronAccent+Icon"/>
    <dgm:cxn modelId="{9AF222F3-1804-45DE-8FC7-915EB1724546}" type="presParOf" srcId="{805F0825-3008-4210-886A-742A34BF42F2}" destId="{0DFA0231-2C87-41A2-9A78-A29F7DC34803}" srcOrd="1" destOrd="0" presId="urn:microsoft.com/office/officeart/2005/8/layout/chevronAccent+Icon"/>
    <dgm:cxn modelId="{C258DEC8-A3B5-46FB-89AB-F069DA3DCEAF}" type="presParOf" srcId="{805F0825-3008-4210-886A-742A34BF42F2}" destId="{79F982C8-D0CC-416B-BE9D-5ACE11AC26AC}" srcOrd="2" destOrd="0" presId="urn:microsoft.com/office/officeart/2005/8/layout/chevronAccent+Icon"/>
    <dgm:cxn modelId="{F7C72112-CC8B-4B64-B4F7-5318AB5F281F}" type="presParOf" srcId="{79F982C8-D0CC-416B-BE9D-5ACE11AC26AC}" destId="{0FDE0F3E-71C5-4DC8-B56A-18222595D472}" srcOrd="0" destOrd="0" presId="urn:microsoft.com/office/officeart/2005/8/layout/chevronAccent+Icon"/>
    <dgm:cxn modelId="{3B27269A-DD52-4348-A7D8-A14D5C188B82}" type="presParOf" srcId="{79F982C8-D0CC-416B-BE9D-5ACE11AC26AC}" destId="{7253B2F0-322C-4BB7-A329-EF78EB1807D7}" srcOrd="1" destOrd="0" presId="urn:microsoft.com/office/officeart/2005/8/layout/chevronAccent+Icon"/>
    <dgm:cxn modelId="{C8AA3380-4120-4968-8785-9A1BBD88FE5F}" type="presParOf" srcId="{805F0825-3008-4210-886A-742A34BF42F2}" destId="{38F8279F-DBC4-4347-9A78-037B074BE7AC}" srcOrd="3" destOrd="0" presId="urn:microsoft.com/office/officeart/2005/8/layout/chevronAccent+Icon"/>
    <dgm:cxn modelId="{9C42C58D-5939-4B85-9DA3-D105F6DAB320}" type="presParOf" srcId="{805F0825-3008-4210-886A-742A34BF42F2}" destId="{3AFD8ECF-6FE7-4CB0-9C76-B7A5831DECA3}" srcOrd="4" destOrd="0" presId="urn:microsoft.com/office/officeart/2005/8/layout/chevronAccent+Icon"/>
    <dgm:cxn modelId="{996BF8B6-3229-4744-9695-C17DAA2C9995}" type="presParOf" srcId="{3AFD8ECF-6FE7-4CB0-9C76-B7A5831DECA3}" destId="{BCBD0588-08BB-4842-BED4-598D3C9C1B2A}" srcOrd="0" destOrd="0" presId="urn:microsoft.com/office/officeart/2005/8/layout/chevronAccent+Icon"/>
    <dgm:cxn modelId="{9CC05B42-6FAF-4D3C-A721-BE21D34E269B}" type="presParOf" srcId="{3AFD8ECF-6FE7-4CB0-9C76-B7A5831DECA3}" destId="{1FCFF42D-ADE1-476B-80E5-1DD11F31ECAF}" srcOrd="1" destOrd="0" presId="urn:microsoft.com/office/officeart/2005/8/layout/chevronAccent+Icon"/>
    <dgm:cxn modelId="{3F3A349A-D341-4CCA-A06A-8DB78AD07EAA}" type="presParOf" srcId="{805F0825-3008-4210-886A-742A34BF42F2}" destId="{ABB22BD7-477F-45D7-9F79-649AF48CCB2E}" srcOrd="5" destOrd="0" presId="urn:microsoft.com/office/officeart/2005/8/layout/chevronAccent+Icon"/>
    <dgm:cxn modelId="{2848AD02-5ED5-424B-8140-67B766076373}" type="presParOf" srcId="{805F0825-3008-4210-886A-742A34BF42F2}" destId="{0E7E0AD8-7CDF-444F-86BF-647489ED2EE7}" srcOrd="6" destOrd="0" presId="urn:microsoft.com/office/officeart/2005/8/layout/chevronAccent+Icon"/>
    <dgm:cxn modelId="{735F1EC0-8377-4FAC-8460-37E75619A9E0}" type="presParOf" srcId="{0E7E0AD8-7CDF-444F-86BF-647489ED2EE7}" destId="{50B32AFD-B8B9-4914-A983-BFB4854558A7}" srcOrd="0" destOrd="0" presId="urn:microsoft.com/office/officeart/2005/8/layout/chevronAccent+Icon"/>
    <dgm:cxn modelId="{F6951D8D-DE4C-4E11-9C3A-17B23A2EE109}" type="presParOf" srcId="{0E7E0AD8-7CDF-444F-86BF-647489ED2EE7}" destId="{EB439390-99FC-40F7-8262-A25E88973C40}" srcOrd="1" destOrd="0" presId="urn:microsoft.com/office/officeart/2005/8/layout/chevronAccent+Icon"/>
    <dgm:cxn modelId="{A25186E1-0BC1-4ABB-BD96-5090654CC98A}" type="presParOf" srcId="{805F0825-3008-4210-886A-742A34BF42F2}" destId="{72E54D76-9944-4051-95F9-516B90FD85AD}" srcOrd="7" destOrd="0" presId="urn:microsoft.com/office/officeart/2005/8/layout/chevronAccent+Icon"/>
    <dgm:cxn modelId="{E5F8BFF8-5740-4098-A323-2AF7A4FDD280}" type="presParOf" srcId="{805F0825-3008-4210-886A-742A34BF42F2}" destId="{DEF39C1A-A9AC-4FAC-9E66-B02F23A0F559}" srcOrd="8" destOrd="0" presId="urn:microsoft.com/office/officeart/2005/8/layout/chevronAccent+Icon"/>
    <dgm:cxn modelId="{56B484A9-5DE9-4075-B810-2F27ED6275E4}" type="presParOf" srcId="{DEF39C1A-A9AC-4FAC-9E66-B02F23A0F559}" destId="{2DDF6B40-73F1-4009-A534-62BF43A95B1D}" srcOrd="0" destOrd="0" presId="urn:microsoft.com/office/officeart/2005/8/layout/chevronAccent+Icon"/>
    <dgm:cxn modelId="{BC8C8E20-6B35-4AC9-8315-0CA85842DBB4}" type="presParOf" srcId="{DEF39C1A-A9AC-4FAC-9E66-B02F23A0F559}" destId="{F1F52E47-6F41-4773-8CDF-05576681AB7B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D24216-FF80-449C-891E-051DD3F52A3A}" type="doc">
      <dgm:prSet loTypeId="urn:microsoft.com/office/officeart/2005/8/layout/cycle2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A664F7A-1032-4E4E-B1DC-A7937282BEAE}">
      <dgm:prSet phldrT="[Текст]"/>
      <dgm:spPr/>
      <dgm:t>
        <a:bodyPr/>
        <a:lstStyle/>
        <a:p>
          <a:r>
            <a:rPr lang="uk-UA" b="1" dirty="0" smtClean="0">
              <a:solidFill>
                <a:schemeClr val="tx1"/>
              </a:solidFill>
            </a:rPr>
            <a:t>Вчиться приймати рішення</a:t>
          </a:r>
          <a:endParaRPr lang="ru-RU" b="1" dirty="0">
            <a:solidFill>
              <a:schemeClr val="tx1"/>
            </a:solidFill>
          </a:endParaRPr>
        </a:p>
      </dgm:t>
    </dgm:pt>
    <dgm:pt modelId="{5535C263-D5F0-4657-8669-87E7C434946D}" type="parTrans" cxnId="{3095BF05-68EF-4240-B78B-737E49B47B8E}">
      <dgm:prSet/>
      <dgm:spPr/>
      <dgm:t>
        <a:bodyPr/>
        <a:lstStyle/>
        <a:p>
          <a:endParaRPr lang="ru-RU"/>
        </a:p>
      </dgm:t>
    </dgm:pt>
    <dgm:pt modelId="{14E8E199-4BF1-4AED-B015-B09DBA766F11}" type="sibTrans" cxnId="{3095BF05-68EF-4240-B78B-737E49B47B8E}">
      <dgm:prSet/>
      <dgm:spPr/>
      <dgm:t>
        <a:bodyPr/>
        <a:lstStyle/>
        <a:p>
          <a:endParaRPr lang="ru-RU"/>
        </a:p>
      </dgm:t>
    </dgm:pt>
    <dgm:pt modelId="{51792164-6B2C-48C1-A08D-22FE83710768}">
      <dgm:prSet phldrT="[Текст]"/>
      <dgm:spPr/>
      <dgm:t>
        <a:bodyPr/>
        <a:lstStyle/>
        <a:p>
          <a:r>
            <a:rPr lang="uk-UA" b="1" dirty="0" smtClean="0">
              <a:solidFill>
                <a:schemeClr val="tx1"/>
              </a:solidFill>
            </a:rPr>
            <a:t>Шукає варіанти рішення проблеми</a:t>
          </a:r>
          <a:endParaRPr lang="ru-RU" b="1" dirty="0">
            <a:solidFill>
              <a:schemeClr val="tx1"/>
            </a:solidFill>
          </a:endParaRPr>
        </a:p>
      </dgm:t>
    </dgm:pt>
    <dgm:pt modelId="{94325670-0A06-492D-8F9E-CA89B729981C}" type="parTrans" cxnId="{43CD3C0A-74F3-4B97-ACF0-1C9D1215C304}">
      <dgm:prSet/>
      <dgm:spPr/>
      <dgm:t>
        <a:bodyPr/>
        <a:lstStyle/>
        <a:p>
          <a:endParaRPr lang="ru-RU"/>
        </a:p>
      </dgm:t>
    </dgm:pt>
    <dgm:pt modelId="{E88ECD05-1B44-4937-8424-321535BB0CA6}" type="sibTrans" cxnId="{43CD3C0A-74F3-4B97-ACF0-1C9D1215C304}">
      <dgm:prSet/>
      <dgm:spPr/>
      <dgm:t>
        <a:bodyPr/>
        <a:lstStyle/>
        <a:p>
          <a:endParaRPr lang="ru-RU"/>
        </a:p>
      </dgm:t>
    </dgm:pt>
    <dgm:pt modelId="{EAB0A81D-4E08-4DEE-99A2-A128CDB66821}">
      <dgm:prSet phldrT="[Текст]"/>
      <dgm:spPr/>
      <dgm:t>
        <a:bodyPr/>
        <a:lstStyle/>
        <a:p>
          <a:r>
            <a:rPr lang="uk-UA" b="1" dirty="0" smtClean="0">
              <a:solidFill>
                <a:schemeClr val="tx1"/>
              </a:solidFill>
            </a:rPr>
            <a:t>Вчиться </a:t>
          </a:r>
          <a:r>
            <a:rPr lang="uk-UA" b="1" dirty="0" err="1" smtClean="0">
              <a:solidFill>
                <a:schemeClr val="tx1"/>
              </a:solidFill>
            </a:rPr>
            <a:t>креативно</a:t>
          </a:r>
          <a:r>
            <a:rPr lang="uk-UA" b="1" dirty="0" smtClean="0">
              <a:solidFill>
                <a:schemeClr val="tx1"/>
              </a:solidFill>
            </a:rPr>
            <a:t> мислити</a:t>
          </a:r>
          <a:endParaRPr lang="ru-RU" b="1" dirty="0">
            <a:solidFill>
              <a:schemeClr val="tx1"/>
            </a:solidFill>
          </a:endParaRPr>
        </a:p>
      </dgm:t>
    </dgm:pt>
    <dgm:pt modelId="{36D4C3CA-9852-40FA-A30C-694838585855}" type="parTrans" cxnId="{178000FC-CA94-4E6A-BA46-CD4251FE0590}">
      <dgm:prSet/>
      <dgm:spPr/>
      <dgm:t>
        <a:bodyPr/>
        <a:lstStyle/>
        <a:p>
          <a:endParaRPr lang="ru-RU"/>
        </a:p>
      </dgm:t>
    </dgm:pt>
    <dgm:pt modelId="{F74B1721-24CF-4750-A878-712D995DEEE0}" type="sibTrans" cxnId="{178000FC-CA94-4E6A-BA46-CD4251FE0590}">
      <dgm:prSet/>
      <dgm:spPr/>
      <dgm:t>
        <a:bodyPr/>
        <a:lstStyle/>
        <a:p>
          <a:endParaRPr lang="ru-RU"/>
        </a:p>
      </dgm:t>
    </dgm:pt>
    <dgm:pt modelId="{D001FD52-931F-4902-81D8-ED61F970B16D}">
      <dgm:prSet phldrT="[Текст]"/>
      <dgm:spPr/>
      <dgm:t>
        <a:bodyPr/>
        <a:lstStyle/>
        <a:p>
          <a:r>
            <a:rPr lang="uk-UA" b="1" dirty="0" smtClean="0">
              <a:solidFill>
                <a:schemeClr val="tx1"/>
              </a:solidFill>
            </a:rPr>
            <a:t>Самостійно обирає шлях</a:t>
          </a:r>
          <a:endParaRPr lang="ru-RU" b="1" dirty="0">
            <a:solidFill>
              <a:schemeClr val="tx1"/>
            </a:solidFill>
          </a:endParaRPr>
        </a:p>
      </dgm:t>
    </dgm:pt>
    <dgm:pt modelId="{D6D7807C-0B44-4980-9EC9-6F6C5B8F5FC9}" type="parTrans" cxnId="{3ED2F16C-FCBA-4285-9545-28F6D46434F9}">
      <dgm:prSet/>
      <dgm:spPr/>
      <dgm:t>
        <a:bodyPr/>
        <a:lstStyle/>
        <a:p>
          <a:endParaRPr lang="ru-RU"/>
        </a:p>
      </dgm:t>
    </dgm:pt>
    <dgm:pt modelId="{A64019A8-1A5D-4E2A-811F-BBA64EE53654}" type="sibTrans" cxnId="{3ED2F16C-FCBA-4285-9545-28F6D46434F9}">
      <dgm:prSet/>
      <dgm:spPr/>
      <dgm:t>
        <a:bodyPr/>
        <a:lstStyle/>
        <a:p>
          <a:endParaRPr lang="ru-RU"/>
        </a:p>
      </dgm:t>
    </dgm:pt>
    <dgm:pt modelId="{41B41608-AEE9-48D1-A45C-D4AFA00199F1}">
      <dgm:prSet phldrT="[Текст]"/>
      <dgm:spPr/>
      <dgm:t>
        <a:bodyPr/>
        <a:lstStyle/>
        <a:p>
          <a:r>
            <a:rPr lang="uk-UA" b="1" dirty="0" smtClean="0">
              <a:solidFill>
                <a:schemeClr val="tx1"/>
              </a:solidFill>
            </a:rPr>
            <a:t>Досліджує проблему</a:t>
          </a:r>
          <a:endParaRPr lang="ru-RU" b="1" dirty="0">
            <a:solidFill>
              <a:schemeClr val="tx1"/>
            </a:solidFill>
          </a:endParaRPr>
        </a:p>
      </dgm:t>
    </dgm:pt>
    <dgm:pt modelId="{5F70C4A9-5131-4A6A-B425-9096F93E9C7B}" type="parTrans" cxnId="{B1A35AD8-CD3D-4FCD-838E-F6D79AA98ACC}">
      <dgm:prSet/>
      <dgm:spPr/>
      <dgm:t>
        <a:bodyPr/>
        <a:lstStyle/>
        <a:p>
          <a:endParaRPr lang="ru-RU"/>
        </a:p>
      </dgm:t>
    </dgm:pt>
    <dgm:pt modelId="{00A15F5C-16F9-492B-BACC-A29E7E35C0E6}" type="sibTrans" cxnId="{B1A35AD8-CD3D-4FCD-838E-F6D79AA98ACC}">
      <dgm:prSet/>
      <dgm:spPr/>
      <dgm:t>
        <a:bodyPr/>
        <a:lstStyle/>
        <a:p>
          <a:endParaRPr lang="ru-RU"/>
        </a:p>
      </dgm:t>
    </dgm:pt>
    <dgm:pt modelId="{71820C26-21B5-44E4-83B1-523C29BE8868}">
      <dgm:prSet phldrT="[Текст]"/>
      <dgm:spPr/>
      <dgm:t>
        <a:bodyPr/>
        <a:lstStyle/>
        <a:p>
          <a:r>
            <a:rPr lang="uk-UA" b="1" dirty="0" smtClean="0">
              <a:solidFill>
                <a:schemeClr val="tx1"/>
              </a:solidFill>
            </a:rPr>
            <a:t>Вчиться виражати свої думки</a:t>
          </a:r>
          <a:endParaRPr lang="ru-RU" b="1" dirty="0">
            <a:solidFill>
              <a:schemeClr val="tx1"/>
            </a:solidFill>
          </a:endParaRPr>
        </a:p>
      </dgm:t>
    </dgm:pt>
    <dgm:pt modelId="{9A1AB9C6-961C-4050-B51C-8FBC339F8770}" type="parTrans" cxnId="{8FF3729C-8FBA-48D3-AA61-D3421AE831BC}">
      <dgm:prSet/>
      <dgm:spPr/>
      <dgm:t>
        <a:bodyPr/>
        <a:lstStyle/>
        <a:p>
          <a:endParaRPr lang="ru-RU"/>
        </a:p>
      </dgm:t>
    </dgm:pt>
    <dgm:pt modelId="{D392B1C6-7CEB-4ECA-A8FF-0B450D00B371}" type="sibTrans" cxnId="{8FF3729C-8FBA-48D3-AA61-D3421AE831B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AFD97B4-CF90-4EEC-97A0-D00E23551D9B}" type="pres">
      <dgm:prSet presAssocID="{54D24216-FF80-449C-891E-051DD3F52A3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BE01CC2-7EA8-40FA-8A38-7F25DBE9F580}" type="pres">
      <dgm:prSet presAssocID="{0A664F7A-1032-4E4E-B1DC-A7937282BEAE}" presName="node" presStyleLbl="node1" presStyleIdx="0" presStyleCnt="6" custScaleX="192925" custScaleY="1206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8F0DD1-7999-445B-8303-FE59AF2012C4}" type="pres">
      <dgm:prSet presAssocID="{14E8E199-4BF1-4AED-B015-B09DBA766F11}" presName="sibTrans" presStyleLbl="sibTrans2D1" presStyleIdx="0" presStyleCnt="6"/>
      <dgm:spPr/>
      <dgm:t>
        <a:bodyPr/>
        <a:lstStyle/>
        <a:p>
          <a:endParaRPr lang="ru-RU"/>
        </a:p>
      </dgm:t>
    </dgm:pt>
    <dgm:pt modelId="{34D5AC21-35DE-427D-B363-3DC68E4BE870}" type="pres">
      <dgm:prSet presAssocID="{14E8E199-4BF1-4AED-B015-B09DBA766F11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549CAF44-832A-4E6D-B928-EAA206785766}" type="pres">
      <dgm:prSet presAssocID="{51792164-6B2C-48C1-A08D-22FE83710768}" presName="node" presStyleLbl="node1" presStyleIdx="1" presStyleCnt="6" custScaleX="200424" custScaleY="128236" custRadScaleRad="152487" custRadScaleInc="264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8DB757-82F6-40CF-A873-F0F732E51064}" type="pres">
      <dgm:prSet presAssocID="{E88ECD05-1B44-4937-8424-321535BB0CA6}" presName="sibTrans" presStyleLbl="sibTrans2D1" presStyleIdx="1" presStyleCnt="6"/>
      <dgm:spPr/>
      <dgm:t>
        <a:bodyPr/>
        <a:lstStyle/>
        <a:p>
          <a:endParaRPr lang="ru-RU"/>
        </a:p>
      </dgm:t>
    </dgm:pt>
    <dgm:pt modelId="{9ABD493D-54CA-4413-8C62-09AFDB78F4BF}" type="pres">
      <dgm:prSet presAssocID="{E88ECD05-1B44-4937-8424-321535BB0CA6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28F799CF-0CD0-48D5-A052-BD5B523D41F6}" type="pres">
      <dgm:prSet presAssocID="{EAB0A81D-4E08-4DEE-99A2-A128CDB66821}" presName="node" presStyleLbl="node1" presStyleIdx="2" presStyleCnt="6" custScaleX="199619" custScaleY="122749" custRadScaleRad="155516" custRadScaleInc="-303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7C14BB-0AAA-415F-A0C1-B81322C06EE3}" type="pres">
      <dgm:prSet presAssocID="{F74B1721-24CF-4750-A878-712D995DEEE0}" presName="sibTrans" presStyleLbl="sibTrans2D1" presStyleIdx="2" presStyleCnt="6"/>
      <dgm:spPr/>
      <dgm:t>
        <a:bodyPr/>
        <a:lstStyle/>
        <a:p>
          <a:endParaRPr lang="ru-RU"/>
        </a:p>
      </dgm:t>
    </dgm:pt>
    <dgm:pt modelId="{A44DC35B-F925-46A0-B48C-F638E6FCB078}" type="pres">
      <dgm:prSet presAssocID="{F74B1721-24CF-4750-A878-712D995DEEE0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C726C30D-39FD-4D9F-A508-1CF362D956AF}" type="pres">
      <dgm:prSet presAssocID="{D001FD52-931F-4902-81D8-ED61F970B16D}" presName="node" presStyleLbl="node1" presStyleIdx="3" presStyleCnt="6" custScaleX="203262" custScaleY="132761" custRadScaleRad="118199" custRadScaleInc="-36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02231D-9186-4A18-84D2-53EC7E81105E}" type="pres">
      <dgm:prSet presAssocID="{A64019A8-1A5D-4E2A-811F-BBA64EE53654}" presName="sibTrans" presStyleLbl="sibTrans2D1" presStyleIdx="3" presStyleCnt="6"/>
      <dgm:spPr/>
      <dgm:t>
        <a:bodyPr/>
        <a:lstStyle/>
        <a:p>
          <a:endParaRPr lang="ru-RU"/>
        </a:p>
      </dgm:t>
    </dgm:pt>
    <dgm:pt modelId="{BACF4987-E5AE-42AB-A8F9-965A88EFDC07}" type="pres">
      <dgm:prSet presAssocID="{A64019A8-1A5D-4E2A-811F-BBA64EE53654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CC0849DA-8AA3-44C5-B9C6-F3A54F4F23CE}" type="pres">
      <dgm:prSet presAssocID="{41B41608-AEE9-48D1-A45C-D4AFA00199F1}" presName="node" presStyleLbl="node1" presStyleIdx="4" presStyleCnt="6" custScaleX="210761" custScaleY="131878" custRadScaleRad="151187" custRadScaleInc="264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922B6F-CA8A-4E88-8D34-ED5BB547D668}" type="pres">
      <dgm:prSet presAssocID="{00A15F5C-16F9-492B-BACC-A29E7E35C0E6}" presName="sibTrans" presStyleLbl="sibTrans2D1" presStyleIdx="4" presStyleCnt="6"/>
      <dgm:spPr/>
      <dgm:t>
        <a:bodyPr/>
        <a:lstStyle/>
        <a:p>
          <a:endParaRPr lang="ru-RU"/>
        </a:p>
      </dgm:t>
    </dgm:pt>
    <dgm:pt modelId="{E1E05679-D37A-4866-80C9-AE003180541B}" type="pres">
      <dgm:prSet presAssocID="{00A15F5C-16F9-492B-BACC-A29E7E35C0E6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31B6C5CE-5C33-493B-884E-8EAE8BEF95D1}" type="pres">
      <dgm:prSet presAssocID="{71820C26-21B5-44E4-83B1-523C29BE8868}" presName="node" presStyleLbl="node1" presStyleIdx="5" presStyleCnt="6" custScaleX="198812" custScaleY="117909" custRadScaleRad="153134" custRadScaleInc="-198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E1FDD0-580D-47DA-9C6D-6BA721174C92}" type="pres">
      <dgm:prSet presAssocID="{D392B1C6-7CEB-4ECA-A8FF-0B450D00B371}" presName="sibTrans" presStyleLbl="sibTrans2D1" presStyleIdx="5" presStyleCnt="6"/>
      <dgm:spPr/>
      <dgm:t>
        <a:bodyPr/>
        <a:lstStyle/>
        <a:p>
          <a:endParaRPr lang="ru-RU"/>
        </a:p>
      </dgm:t>
    </dgm:pt>
    <dgm:pt modelId="{98D170A9-9258-49FC-A2DB-EC9FEDA38877}" type="pres">
      <dgm:prSet presAssocID="{D392B1C6-7CEB-4ECA-A8FF-0B450D00B371}" presName="connectorText" presStyleLbl="sibTrans2D1" presStyleIdx="5" presStyleCnt="6"/>
      <dgm:spPr/>
      <dgm:t>
        <a:bodyPr/>
        <a:lstStyle/>
        <a:p>
          <a:endParaRPr lang="ru-RU"/>
        </a:p>
      </dgm:t>
    </dgm:pt>
  </dgm:ptLst>
  <dgm:cxnLst>
    <dgm:cxn modelId="{5813E68E-70ED-4797-8B24-981EA85D576A}" type="presOf" srcId="{14E8E199-4BF1-4AED-B015-B09DBA766F11}" destId="{34D5AC21-35DE-427D-B363-3DC68E4BE870}" srcOrd="1" destOrd="0" presId="urn:microsoft.com/office/officeart/2005/8/layout/cycle2"/>
    <dgm:cxn modelId="{F4F3D347-A3E0-4B2B-86A1-9F9D78B748A4}" type="presOf" srcId="{00A15F5C-16F9-492B-BACC-A29E7E35C0E6}" destId="{04922B6F-CA8A-4E88-8D34-ED5BB547D668}" srcOrd="0" destOrd="0" presId="urn:microsoft.com/office/officeart/2005/8/layout/cycle2"/>
    <dgm:cxn modelId="{43CD3C0A-74F3-4B97-ACF0-1C9D1215C304}" srcId="{54D24216-FF80-449C-891E-051DD3F52A3A}" destId="{51792164-6B2C-48C1-A08D-22FE83710768}" srcOrd="1" destOrd="0" parTransId="{94325670-0A06-492D-8F9E-CA89B729981C}" sibTransId="{E88ECD05-1B44-4937-8424-321535BB0CA6}"/>
    <dgm:cxn modelId="{FCD80229-350E-4453-8FE7-F848370DD4D6}" type="presOf" srcId="{71820C26-21B5-44E4-83B1-523C29BE8868}" destId="{31B6C5CE-5C33-493B-884E-8EAE8BEF95D1}" srcOrd="0" destOrd="0" presId="urn:microsoft.com/office/officeart/2005/8/layout/cycle2"/>
    <dgm:cxn modelId="{58E1D4BC-041C-447A-8678-AFE2749FB880}" type="presOf" srcId="{D392B1C6-7CEB-4ECA-A8FF-0B450D00B371}" destId="{98D170A9-9258-49FC-A2DB-EC9FEDA38877}" srcOrd="1" destOrd="0" presId="urn:microsoft.com/office/officeart/2005/8/layout/cycle2"/>
    <dgm:cxn modelId="{B1A35AD8-CD3D-4FCD-838E-F6D79AA98ACC}" srcId="{54D24216-FF80-449C-891E-051DD3F52A3A}" destId="{41B41608-AEE9-48D1-A45C-D4AFA00199F1}" srcOrd="4" destOrd="0" parTransId="{5F70C4A9-5131-4A6A-B425-9096F93E9C7B}" sibTransId="{00A15F5C-16F9-492B-BACC-A29E7E35C0E6}"/>
    <dgm:cxn modelId="{3095BF05-68EF-4240-B78B-737E49B47B8E}" srcId="{54D24216-FF80-449C-891E-051DD3F52A3A}" destId="{0A664F7A-1032-4E4E-B1DC-A7937282BEAE}" srcOrd="0" destOrd="0" parTransId="{5535C263-D5F0-4657-8669-87E7C434946D}" sibTransId="{14E8E199-4BF1-4AED-B015-B09DBA766F11}"/>
    <dgm:cxn modelId="{A0D9E741-F521-438E-8EDF-0107BA08A7FF}" type="presOf" srcId="{0A664F7A-1032-4E4E-B1DC-A7937282BEAE}" destId="{BBE01CC2-7EA8-40FA-8A38-7F25DBE9F580}" srcOrd="0" destOrd="0" presId="urn:microsoft.com/office/officeart/2005/8/layout/cycle2"/>
    <dgm:cxn modelId="{840750FD-6163-4977-BBBD-00AD8EAF00DC}" type="presOf" srcId="{D392B1C6-7CEB-4ECA-A8FF-0B450D00B371}" destId="{30E1FDD0-580D-47DA-9C6D-6BA721174C92}" srcOrd="0" destOrd="0" presId="urn:microsoft.com/office/officeart/2005/8/layout/cycle2"/>
    <dgm:cxn modelId="{9F97FC99-5A7D-495A-ADEB-ECEE446CAF53}" type="presOf" srcId="{EAB0A81D-4E08-4DEE-99A2-A128CDB66821}" destId="{28F799CF-0CD0-48D5-A052-BD5B523D41F6}" srcOrd="0" destOrd="0" presId="urn:microsoft.com/office/officeart/2005/8/layout/cycle2"/>
    <dgm:cxn modelId="{3ED2F16C-FCBA-4285-9545-28F6D46434F9}" srcId="{54D24216-FF80-449C-891E-051DD3F52A3A}" destId="{D001FD52-931F-4902-81D8-ED61F970B16D}" srcOrd="3" destOrd="0" parTransId="{D6D7807C-0B44-4980-9EC9-6F6C5B8F5FC9}" sibTransId="{A64019A8-1A5D-4E2A-811F-BBA64EE53654}"/>
    <dgm:cxn modelId="{8FF3729C-8FBA-48D3-AA61-D3421AE831BC}" srcId="{54D24216-FF80-449C-891E-051DD3F52A3A}" destId="{71820C26-21B5-44E4-83B1-523C29BE8868}" srcOrd="5" destOrd="0" parTransId="{9A1AB9C6-961C-4050-B51C-8FBC339F8770}" sibTransId="{D392B1C6-7CEB-4ECA-A8FF-0B450D00B371}"/>
    <dgm:cxn modelId="{B5973D4F-3FBA-46D6-89B5-BD004AEA89BD}" type="presOf" srcId="{E88ECD05-1B44-4937-8424-321535BB0CA6}" destId="{648DB757-82F6-40CF-A873-F0F732E51064}" srcOrd="0" destOrd="0" presId="urn:microsoft.com/office/officeart/2005/8/layout/cycle2"/>
    <dgm:cxn modelId="{229C20F9-2721-47EC-AB25-FD8810458C7C}" type="presOf" srcId="{D001FD52-931F-4902-81D8-ED61F970B16D}" destId="{C726C30D-39FD-4D9F-A508-1CF362D956AF}" srcOrd="0" destOrd="0" presId="urn:microsoft.com/office/officeart/2005/8/layout/cycle2"/>
    <dgm:cxn modelId="{178000FC-CA94-4E6A-BA46-CD4251FE0590}" srcId="{54D24216-FF80-449C-891E-051DD3F52A3A}" destId="{EAB0A81D-4E08-4DEE-99A2-A128CDB66821}" srcOrd="2" destOrd="0" parTransId="{36D4C3CA-9852-40FA-A30C-694838585855}" sibTransId="{F74B1721-24CF-4750-A878-712D995DEEE0}"/>
    <dgm:cxn modelId="{96282B76-ACC3-4FE4-B8CA-3CEE26AB3EF7}" type="presOf" srcId="{A64019A8-1A5D-4E2A-811F-BBA64EE53654}" destId="{BACF4987-E5AE-42AB-A8F9-965A88EFDC07}" srcOrd="1" destOrd="0" presId="urn:microsoft.com/office/officeart/2005/8/layout/cycle2"/>
    <dgm:cxn modelId="{358C4572-85D6-48B4-847A-E34EEB0EE2F7}" type="presOf" srcId="{00A15F5C-16F9-492B-BACC-A29E7E35C0E6}" destId="{E1E05679-D37A-4866-80C9-AE003180541B}" srcOrd="1" destOrd="0" presId="urn:microsoft.com/office/officeart/2005/8/layout/cycle2"/>
    <dgm:cxn modelId="{A5EE0945-8831-45A1-87CD-EEF7DEC11BDC}" type="presOf" srcId="{14E8E199-4BF1-4AED-B015-B09DBA766F11}" destId="{DF8F0DD1-7999-445B-8303-FE59AF2012C4}" srcOrd="0" destOrd="0" presId="urn:microsoft.com/office/officeart/2005/8/layout/cycle2"/>
    <dgm:cxn modelId="{F477FAC6-A98F-4BE6-80BD-0936AAA476A4}" type="presOf" srcId="{54D24216-FF80-449C-891E-051DD3F52A3A}" destId="{6AFD97B4-CF90-4EEC-97A0-D00E23551D9B}" srcOrd="0" destOrd="0" presId="urn:microsoft.com/office/officeart/2005/8/layout/cycle2"/>
    <dgm:cxn modelId="{63E04139-670F-4BD2-AA60-425AD0A4A427}" type="presOf" srcId="{A64019A8-1A5D-4E2A-811F-BBA64EE53654}" destId="{C802231D-9186-4A18-84D2-53EC7E81105E}" srcOrd="0" destOrd="0" presId="urn:microsoft.com/office/officeart/2005/8/layout/cycle2"/>
    <dgm:cxn modelId="{7C2978C6-57D1-4928-9B6B-73AA7483B6A6}" type="presOf" srcId="{51792164-6B2C-48C1-A08D-22FE83710768}" destId="{549CAF44-832A-4E6D-B928-EAA206785766}" srcOrd="0" destOrd="0" presId="urn:microsoft.com/office/officeart/2005/8/layout/cycle2"/>
    <dgm:cxn modelId="{5AD1A650-3A3F-4CEF-A942-115FE1D36B95}" type="presOf" srcId="{F74B1721-24CF-4750-A878-712D995DEEE0}" destId="{2B7C14BB-0AAA-415F-A0C1-B81322C06EE3}" srcOrd="0" destOrd="0" presId="urn:microsoft.com/office/officeart/2005/8/layout/cycle2"/>
    <dgm:cxn modelId="{C64B174F-DC58-48C4-BD20-EC3903E92A52}" type="presOf" srcId="{F74B1721-24CF-4750-A878-712D995DEEE0}" destId="{A44DC35B-F925-46A0-B48C-F638E6FCB078}" srcOrd="1" destOrd="0" presId="urn:microsoft.com/office/officeart/2005/8/layout/cycle2"/>
    <dgm:cxn modelId="{4D72A73F-77B5-422C-9744-FF3A101AB554}" type="presOf" srcId="{E88ECD05-1B44-4937-8424-321535BB0CA6}" destId="{9ABD493D-54CA-4413-8C62-09AFDB78F4BF}" srcOrd="1" destOrd="0" presId="urn:microsoft.com/office/officeart/2005/8/layout/cycle2"/>
    <dgm:cxn modelId="{98EB39AE-87AF-40F8-93DF-E74E775F8A5E}" type="presOf" srcId="{41B41608-AEE9-48D1-A45C-D4AFA00199F1}" destId="{CC0849DA-8AA3-44C5-B9C6-F3A54F4F23CE}" srcOrd="0" destOrd="0" presId="urn:microsoft.com/office/officeart/2005/8/layout/cycle2"/>
    <dgm:cxn modelId="{A772AB1D-047E-432F-A40B-E5A58BC1C6DB}" type="presParOf" srcId="{6AFD97B4-CF90-4EEC-97A0-D00E23551D9B}" destId="{BBE01CC2-7EA8-40FA-8A38-7F25DBE9F580}" srcOrd="0" destOrd="0" presId="urn:microsoft.com/office/officeart/2005/8/layout/cycle2"/>
    <dgm:cxn modelId="{87E5804C-5B32-4563-92FC-58A86E35F850}" type="presParOf" srcId="{6AFD97B4-CF90-4EEC-97A0-D00E23551D9B}" destId="{DF8F0DD1-7999-445B-8303-FE59AF2012C4}" srcOrd="1" destOrd="0" presId="urn:microsoft.com/office/officeart/2005/8/layout/cycle2"/>
    <dgm:cxn modelId="{4276A1FF-A3CC-4E38-9BD5-EB27A2961405}" type="presParOf" srcId="{DF8F0DD1-7999-445B-8303-FE59AF2012C4}" destId="{34D5AC21-35DE-427D-B363-3DC68E4BE870}" srcOrd="0" destOrd="0" presId="urn:microsoft.com/office/officeart/2005/8/layout/cycle2"/>
    <dgm:cxn modelId="{B3EB15EF-0B50-4757-8505-EBF2386EA2D3}" type="presParOf" srcId="{6AFD97B4-CF90-4EEC-97A0-D00E23551D9B}" destId="{549CAF44-832A-4E6D-B928-EAA206785766}" srcOrd="2" destOrd="0" presId="urn:microsoft.com/office/officeart/2005/8/layout/cycle2"/>
    <dgm:cxn modelId="{5BA1FF2E-075D-43F4-8F75-6D4B8DE86580}" type="presParOf" srcId="{6AFD97B4-CF90-4EEC-97A0-D00E23551D9B}" destId="{648DB757-82F6-40CF-A873-F0F732E51064}" srcOrd="3" destOrd="0" presId="urn:microsoft.com/office/officeart/2005/8/layout/cycle2"/>
    <dgm:cxn modelId="{6D931377-D02A-43C3-B0D2-3CEE4CC31A25}" type="presParOf" srcId="{648DB757-82F6-40CF-A873-F0F732E51064}" destId="{9ABD493D-54CA-4413-8C62-09AFDB78F4BF}" srcOrd="0" destOrd="0" presId="urn:microsoft.com/office/officeart/2005/8/layout/cycle2"/>
    <dgm:cxn modelId="{57971C42-0E01-4355-AF8A-7B63FCE49CFB}" type="presParOf" srcId="{6AFD97B4-CF90-4EEC-97A0-D00E23551D9B}" destId="{28F799CF-0CD0-48D5-A052-BD5B523D41F6}" srcOrd="4" destOrd="0" presId="urn:microsoft.com/office/officeart/2005/8/layout/cycle2"/>
    <dgm:cxn modelId="{34D2CB5F-B5A1-4473-8B8D-CF7468E82398}" type="presParOf" srcId="{6AFD97B4-CF90-4EEC-97A0-D00E23551D9B}" destId="{2B7C14BB-0AAA-415F-A0C1-B81322C06EE3}" srcOrd="5" destOrd="0" presId="urn:microsoft.com/office/officeart/2005/8/layout/cycle2"/>
    <dgm:cxn modelId="{E7FA23C4-68A4-4551-A60B-65CB6EEF67E3}" type="presParOf" srcId="{2B7C14BB-0AAA-415F-A0C1-B81322C06EE3}" destId="{A44DC35B-F925-46A0-B48C-F638E6FCB078}" srcOrd="0" destOrd="0" presId="urn:microsoft.com/office/officeart/2005/8/layout/cycle2"/>
    <dgm:cxn modelId="{324868CC-6298-40D2-9165-46C19EE1F8BB}" type="presParOf" srcId="{6AFD97B4-CF90-4EEC-97A0-D00E23551D9B}" destId="{C726C30D-39FD-4D9F-A508-1CF362D956AF}" srcOrd="6" destOrd="0" presId="urn:microsoft.com/office/officeart/2005/8/layout/cycle2"/>
    <dgm:cxn modelId="{F4E72697-FEBD-445A-BD6E-A4677473CE8D}" type="presParOf" srcId="{6AFD97B4-CF90-4EEC-97A0-D00E23551D9B}" destId="{C802231D-9186-4A18-84D2-53EC7E81105E}" srcOrd="7" destOrd="0" presId="urn:microsoft.com/office/officeart/2005/8/layout/cycle2"/>
    <dgm:cxn modelId="{59D585EA-8EDB-47DF-8395-E94DC566DA8A}" type="presParOf" srcId="{C802231D-9186-4A18-84D2-53EC7E81105E}" destId="{BACF4987-E5AE-42AB-A8F9-965A88EFDC07}" srcOrd="0" destOrd="0" presId="urn:microsoft.com/office/officeart/2005/8/layout/cycle2"/>
    <dgm:cxn modelId="{6EB33D58-83BD-4E60-8828-5FD61E1E201E}" type="presParOf" srcId="{6AFD97B4-CF90-4EEC-97A0-D00E23551D9B}" destId="{CC0849DA-8AA3-44C5-B9C6-F3A54F4F23CE}" srcOrd="8" destOrd="0" presId="urn:microsoft.com/office/officeart/2005/8/layout/cycle2"/>
    <dgm:cxn modelId="{F979ACED-1F77-4946-A745-3F6E7C772DD5}" type="presParOf" srcId="{6AFD97B4-CF90-4EEC-97A0-D00E23551D9B}" destId="{04922B6F-CA8A-4E88-8D34-ED5BB547D668}" srcOrd="9" destOrd="0" presId="urn:microsoft.com/office/officeart/2005/8/layout/cycle2"/>
    <dgm:cxn modelId="{D7726C75-2C40-4A89-9A8A-F293BE3453CD}" type="presParOf" srcId="{04922B6F-CA8A-4E88-8D34-ED5BB547D668}" destId="{E1E05679-D37A-4866-80C9-AE003180541B}" srcOrd="0" destOrd="0" presId="urn:microsoft.com/office/officeart/2005/8/layout/cycle2"/>
    <dgm:cxn modelId="{0F99A569-5B22-4D51-A6A0-76FE85CCE833}" type="presParOf" srcId="{6AFD97B4-CF90-4EEC-97A0-D00E23551D9B}" destId="{31B6C5CE-5C33-493B-884E-8EAE8BEF95D1}" srcOrd="10" destOrd="0" presId="urn:microsoft.com/office/officeart/2005/8/layout/cycle2"/>
    <dgm:cxn modelId="{CE958225-8931-4CA6-9ED5-F0C53C80F00C}" type="presParOf" srcId="{6AFD97B4-CF90-4EEC-97A0-D00E23551D9B}" destId="{30E1FDD0-580D-47DA-9C6D-6BA721174C92}" srcOrd="11" destOrd="0" presId="urn:microsoft.com/office/officeart/2005/8/layout/cycle2"/>
    <dgm:cxn modelId="{05FEFE6D-6EAD-4C40-BD51-A780D95004D1}" type="presParOf" srcId="{30E1FDD0-580D-47DA-9C6D-6BA721174C92}" destId="{98D170A9-9258-49FC-A2DB-EC9FEDA3887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2CFC13B-8BA2-4464-9D0F-4EBFDCA8F365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601F96C-89F5-471C-ACF0-B66B829708B6}">
      <dgm:prSet phldrT="[Текст]" custT="1"/>
      <dgm:spPr/>
      <dgm:t>
        <a:bodyPr/>
        <a:lstStyle/>
        <a:p>
          <a:r>
            <a:rPr lang="uk-UA" sz="1600" b="1" dirty="0" smtClean="0">
              <a:solidFill>
                <a:schemeClr val="tx1"/>
              </a:solidFill>
            </a:rPr>
            <a:t>Участь у роботі школи ППД</a:t>
          </a:r>
          <a:endParaRPr lang="ru-RU" sz="1600" b="1" dirty="0">
            <a:solidFill>
              <a:schemeClr val="tx1"/>
            </a:solidFill>
          </a:endParaRPr>
        </a:p>
      </dgm:t>
    </dgm:pt>
    <dgm:pt modelId="{959D7A6D-DF16-4D80-9D22-BD1CE353C28E}" type="parTrans" cxnId="{0007C1F0-117A-450D-9C77-444C1F7C8410}">
      <dgm:prSet/>
      <dgm:spPr/>
      <dgm:t>
        <a:bodyPr/>
        <a:lstStyle/>
        <a:p>
          <a:endParaRPr lang="ru-RU"/>
        </a:p>
      </dgm:t>
    </dgm:pt>
    <dgm:pt modelId="{E8190ED8-7BD7-41AD-9365-25A6530EA610}" type="sibTrans" cxnId="{0007C1F0-117A-450D-9C77-444C1F7C8410}">
      <dgm:prSet/>
      <dgm:spPr/>
      <dgm:t>
        <a:bodyPr/>
        <a:lstStyle/>
        <a:p>
          <a:endParaRPr lang="ru-RU"/>
        </a:p>
      </dgm:t>
    </dgm:pt>
    <dgm:pt modelId="{988C34A3-EA04-417A-930E-A8A72392E063}">
      <dgm:prSet phldrT="[Текст]" custT="1"/>
      <dgm:spPr/>
      <dgm:t>
        <a:bodyPr/>
        <a:lstStyle/>
        <a:p>
          <a:r>
            <a:rPr lang="uk-UA" sz="1600" b="1" dirty="0" smtClean="0">
              <a:solidFill>
                <a:schemeClr val="tx1"/>
              </a:solidFill>
            </a:rPr>
            <a:t>Проведення відкритих уроків</a:t>
          </a:r>
          <a:endParaRPr lang="ru-RU" sz="1600" b="1" dirty="0">
            <a:solidFill>
              <a:schemeClr val="tx1"/>
            </a:solidFill>
          </a:endParaRPr>
        </a:p>
      </dgm:t>
    </dgm:pt>
    <dgm:pt modelId="{0613924A-1D34-4743-9BBE-F342341780C4}" type="parTrans" cxnId="{C824E354-41B8-44CB-9754-FBB67FC2714A}">
      <dgm:prSet/>
      <dgm:spPr/>
      <dgm:t>
        <a:bodyPr/>
        <a:lstStyle/>
        <a:p>
          <a:endParaRPr lang="ru-RU"/>
        </a:p>
      </dgm:t>
    </dgm:pt>
    <dgm:pt modelId="{E43C98E3-E349-44B4-8271-3DD7609C79DA}" type="sibTrans" cxnId="{C824E354-41B8-44CB-9754-FBB67FC2714A}">
      <dgm:prSet/>
      <dgm:spPr/>
      <dgm:t>
        <a:bodyPr/>
        <a:lstStyle/>
        <a:p>
          <a:endParaRPr lang="ru-RU"/>
        </a:p>
      </dgm:t>
    </dgm:pt>
    <dgm:pt modelId="{D594A862-E147-468E-BB94-73DD115CCFC7}">
      <dgm:prSet phldrT="[Текст]" custT="1"/>
      <dgm:spPr/>
      <dgm:t>
        <a:bodyPr/>
        <a:lstStyle/>
        <a:p>
          <a:r>
            <a:rPr lang="uk-UA" sz="1600" b="1" dirty="0" smtClean="0">
              <a:solidFill>
                <a:schemeClr val="tx1"/>
              </a:solidFill>
            </a:rPr>
            <a:t>Виступи на педрадах</a:t>
          </a:r>
          <a:endParaRPr lang="ru-RU" sz="1600" b="1" dirty="0">
            <a:solidFill>
              <a:schemeClr val="tx1"/>
            </a:solidFill>
          </a:endParaRPr>
        </a:p>
      </dgm:t>
    </dgm:pt>
    <dgm:pt modelId="{72BFC355-7CA4-40A7-9268-B8865CFDB1BA}" type="parTrans" cxnId="{81680304-B749-42C3-AB8F-42DC976E7C2C}">
      <dgm:prSet/>
      <dgm:spPr/>
      <dgm:t>
        <a:bodyPr/>
        <a:lstStyle/>
        <a:p>
          <a:endParaRPr lang="ru-RU"/>
        </a:p>
      </dgm:t>
    </dgm:pt>
    <dgm:pt modelId="{9364A8B9-3528-4669-A245-B59D2820F9B4}" type="sibTrans" cxnId="{81680304-B749-42C3-AB8F-42DC976E7C2C}">
      <dgm:prSet/>
      <dgm:spPr/>
      <dgm:t>
        <a:bodyPr/>
        <a:lstStyle/>
        <a:p>
          <a:endParaRPr lang="ru-RU"/>
        </a:p>
      </dgm:t>
    </dgm:pt>
    <dgm:pt modelId="{14523C17-1B97-414F-857C-98F07E0E0C47}">
      <dgm:prSet phldrT="[Текст]" custT="1"/>
      <dgm:spPr/>
      <dgm:t>
        <a:bodyPr/>
        <a:lstStyle/>
        <a:p>
          <a:r>
            <a:rPr lang="uk-UA" sz="1600" b="1" dirty="0" smtClean="0">
              <a:solidFill>
                <a:schemeClr val="tx1"/>
              </a:solidFill>
            </a:rPr>
            <a:t>Участь у конкурсі «Використання ІКТ в навчально-виховному процесі</a:t>
          </a:r>
          <a:endParaRPr lang="ru-RU" sz="1600" b="1" dirty="0">
            <a:solidFill>
              <a:schemeClr val="tx1"/>
            </a:solidFill>
          </a:endParaRPr>
        </a:p>
      </dgm:t>
    </dgm:pt>
    <dgm:pt modelId="{2A3BEAFE-49E1-447D-A7DC-BE43C0C31ADD}" type="parTrans" cxnId="{5DBACD19-8956-4940-B531-DB59858AF3D9}">
      <dgm:prSet/>
      <dgm:spPr/>
      <dgm:t>
        <a:bodyPr/>
        <a:lstStyle/>
        <a:p>
          <a:endParaRPr lang="ru-RU"/>
        </a:p>
      </dgm:t>
    </dgm:pt>
    <dgm:pt modelId="{6AE70401-C5A5-4D24-B71E-46490E099E64}" type="sibTrans" cxnId="{5DBACD19-8956-4940-B531-DB59858AF3D9}">
      <dgm:prSet/>
      <dgm:spPr/>
      <dgm:t>
        <a:bodyPr/>
        <a:lstStyle/>
        <a:p>
          <a:endParaRPr lang="ru-RU"/>
        </a:p>
      </dgm:t>
    </dgm:pt>
    <dgm:pt modelId="{3647736A-76ED-449E-85E0-D456287EB709}">
      <dgm:prSet phldrT="[Текст]" custT="1"/>
      <dgm:spPr/>
      <dgm:t>
        <a:bodyPr/>
        <a:lstStyle/>
        <a:p>
          <a:r>
            <a:rPr lang="uk-UA" sz="1600" b="1" dirty="0" smtClean="0">
              <a:solidFill>
                <a:schemeClr val="tx1"/>
              </a:solidFill>
            </a:rPr>
            <a:t>Участь у районних семінарах</a:t>
          </a:r>
          <a:endParaRPr lang="ru-RU" sz="1600" b="1" dirty="0">
            <a:solidFill>
              <a:schemeClr val="tx1"/>
            </a:solidFill>
          </a:endParaRPr>
        </a:p>
      </dgm:t>
    </dgm:pt>
    <dgm:pt modelId="{A90E5CBA-FD15-470A-A6E0-977ED6E28200}" type="parTrans" cxnId="{B36496B6-9227-4897-B397-CB4D91802154}">
      <dgm:prSet/>
      <dgm:spPr/>
      <dgm:t>
        <a:bodyPr/>
        <a:lstStyle/>
        <a:p>
          <a:endParaRPr lang="ru-RU"/>
        </a:p>
      </dgm:t>
    </dgm:pt>
    <dgm:pt modelId="{78BF4307-28D5-4BA5-97EC-082591D617DF}" type="sibTrans" cxnId="{B36496B6-9227-4897-B397-CB4D91802154}">
      <dgm:prSet/>
      <dgm:spPr/>
      <dgm:t>
        <a:bodyPr/>
        <a:lstStyle/>
        <a:p>
          <a:endParaRPr lang="ru-RU"/>
        </a:p>
      </dgm:t>
    </dgm:pt>
    <dgm:pt modelId="{69BCA5A6-508A-403D-BB33-C883E9753E1C}">
      <dgm:prSet phldrT="[Текст]" custT="1"/>
      <dgm:spPr/>
      <dgm:t>
        <a:bodyPr/>
        <a:lstStyle/>
        <a:p>
          <a:r>
            <a:rPr lang="uk-UA" sz="1600" b="1" dirty="0" smtClean="0">
              <a:solidFill>
                <a:schemeClr val="tx1"/>
              </a:solidFill>
            </a:rPr>
            <a:t>Друкування матеріалу з досвіду роботи</a:t>
          </a:r>
          <a:endParaRPr lang="ru-RU" sz="1600" b="1" dirty="0">
            <a:solidFill>
              <a:schemeClr val="tx1"/>
            </a:solidFill>
          </a:endParaRPr>
        </a:p>
      </dgm:t>
    </dgm:pt>
    <dgm:pt modelId="{E282B6D8-B7F5-4C36-B364-B1D90BA7242A}" type="parTrans" cxnId="{C2CB58E1-F156-44F8-9234-59416BE4B031}">
      <dgm:prSet/>
      <dgm:spPr/>
      <dgm:t>
        <a:bodyPr/>
        <a:lstStyle/>
        <a:p>
          <a:endParaRPr lang="ru-RU"/>
        </a:p>
      </dgm:t>
    </dgm:pt>
    <dgm:pt modelId="{F75313D7-6E9C-45D7-9D25-6EE19120673C}" type="sibTrans" cxnId="{C2CB58E1-F156-44F8-9234-59416BE4B031}">
      <dgm:prSet/>
      <dgm:spPr/>
      <dgm:t>
        <a:bodyPr/>
        <a:lstStyle/>
        <a:p>
          <a:endParaRPr lang="ru-RU"/>
        </a:p>
      </dgm:t>
    </dgm:pt>
    <dgm:pt modelId="{A3E3534A-C8AD-4CE0-B1CC-F2D4E9644803}" type="pres">
      <dgm:prSet presAssocID="{62CFC13B-8BA2-4464-9D0F-4EBFDCA8F36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6C8FCC-7EE2-44AC-9860-B2EB8A053D75}" type="pres">
      <dgm:prSet presAssocID="{2601F96C-89F5-471C-ACF0-B66B829708B6}" presName="parentLin" presStyleCnt="0"/>
      <dgm:spPr/>
    </dgm:pt>
    <dgm:pt modelId="{37CBD135-2211-4E97-871D-524600BD1FF2}" type="pres">
      <dgm:prSet presAssocID="{2601F96C-89F5-471C-ACF0-B66B829708B6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26A63D30-ABE1-46E6-88C6-E77862E652CF}" type="pres">
      <dgm:prSet presAssocID="{2601F96C-89F5-471C-ACF0-B66B829708B6}" presName="parentText" presStyleLbl="node1" presStyleIdx="0" presStyleCnt="6" custScaleX="101795" custScaleY="269718" custLinFactNeighborX="60012" custLinFactNeighborY="842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69E0F5-65E3-4254-BBD6-D32360F05DAC}" type="pres">
      <dgm:prSet presAssocID="{2601F96C-89F5-471C-ACF0-B66B829708B6}" presName="negativeSpace" presStyleCnt="0"/>
      <dgm:spPr/>
    </dgm:pt>
    <dgm:pt modelId="{163EC5FE-2895-4D2A-8B0C-AE7C310FF1A7}" type="pres">
      <dgm:prSet presAssocID="{2601F96C-89F5-471C-ACF0-B66B829708B6}" presName="childText" presStyleLbl="conFgAcc1" presStyleIdx="0" presStyleCnt="6" custScaleX="100000" custScaleY="253729">
        <dgm:presLayoutVars>
          <dgm:bulletEnabled val="1"/>
        </dgm:presLayoutVars>
      </dgm:prSet>
      <dgm:spPr/>
    </dgm:pt>
    <dgm:pt modelId="{9590F01E-C3D2-4017-8457-5F5D9F3940E1}" type="pres">
      <dgm:prSet presAssocID="{E8190ED8-7BD7-41AD-9365-25A6530EA610}" presName="spaceBetweenRectangles" presStyleCnt="0"/>
      <dgm:spPr/>
    </dgm:pt>
    <dgm:pt modelId="{D65E0152-8CC6-4F0E-988F-0C1E52306684}" type="pres">
      <dgm:prSet presAssocID="{988C34A3-EA04-417A-930E-A8A72392E063}" presName="parentLin" presStyleCnt="0"/>
      <dgm:spPr/>
    </dgm:pt>
    <dgm:pt modelId="{F95D70CB-93F4-4712-AE26-40DCF7CAA61E}" type="pres">
      <dgm:prSet presAssocID="{988C34A3-EA04-417A-930E-A8A72392E063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EE236FFF-671B-4F62-802F-2EA074E4B971}" type="pres">
      <dgm:prSet presAssocID="{988C34A3-EA04-417A-930E-A8A72392E063}" presName="parentText" presStyleLbl="node1" presStyleIdx="1" presStyleCnt="6" custScaleX="102926" custScaleY="275969" custLinFactNeighborX="60012" custLinFactNeighborY="979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A0E3F1-63F8-4690-9CE9-BCA4FEE5DE97}" type="pres">
      <dgm:prSet presAssocID="{988C34A3-EA04-417A-930E-A8A72392E063}" presName="negativeSpace" presStyleCnt="0"/>
      <dgm:spPr/>
    </dgm:pt>
    <dgm:pt modelId="{D541BE29-2285-423B-B36F-E48C0583284D}" type="pres">
      <dgm:prSet presAssocID="{988C34A3-EA04-417A-930E-A8A72392E063}" presName="childText" presStyleLbl="conFgAcc1" presStyleIdx="1" presStyleCnt="6" custScaleX="99749" custScaleY="266127">
        <dgm:presLayoutVars>
          <dgm:bulletEnabled val="1"/>
        </dgm:presLayoutVars>
      </dgm:prSet>
      <dgm:spPr/>
    </dgm:pt>
    <dgm:pt modelId="{67AB5B81-869A-4C84-BBA2-DF79999AD7D8}" type="pres">
      <dgm:prSet presAssocID="{E43C98E3-E349-44B4-8271-3DD7609C79DA}" presName="spaceBetweenRectangles" presStyleCnt="0"/>
      <dgm:spPr/>
    </dgm:pt>
    <dgm:pt modelId="{ACDAF59C-3E89-46C1-9715-664E582B2629}" type="pres">
      <dgm:prSet presAssocID="{D594A862-E147-468E-BB94-73DD115CCFC7}" presName="parentLin" presStyleCnt="0"/>
      <dgm:spPr/>
    </dgm:pt>
    <dgm:pt modelId="{22FD9F04-BD6D-40F3-9688-AD2B2462BFF6}" type="pres">
      <dgm:prSet presAssocID="{D594A862-E147-468E-BB94-73DD115CCFC7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31436BCC-A347-4915-91CD-6141777F19B4}" type="pres">
      <dgm:prSet presAssocID="{D594A862-E147-468E-BB94-73DD115CCFC7}" presName="parentText" presStyleLbl="node1" presStyleIdx="2" presStyleCnt="6" custScaleX="104093" custScaleY="306104" custLinFactNeighborX="60012" custLinFactNeighborY="1459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008B60-D61A-4F42-A0E7-6970BD827B96}" type="pres">
      <dgm:prSet presAssocID="{D594A862-E147-468E-BB94-73DD115CCFC7}" presName="negativeSpace" presStyleCnt="0"/>
      <dgm:spPr/>
    </dgm:pt>
    <dgm:pt modelId="{0A871A53-F3BB-4F03-835E-3A0CDCF17534}" type="pres">
      <dgm:prSet presAssocID="{D594A862-E147-468E-BB94-73DD115CCFC7}" presName="childText" presStyleLbl="conFgAcc1" presStyleIdx="2" presStyleCnt="6" custScaleX="99749" custScaleY="260148">
        <dgm:presLayoutVars>
          <dgm:bulletEnabled val="1"/>
        </dgm:presLayoutVars>
      </dgm:prSet>
      <dgm:spPr/>
    </dgm:pt>
    <dgm:pt modelId="{56D4766F-D28E-4FA7-8274-80D11C1A943D}" type="pres">
      <dgm:prSet presAssocID="{9364A8B9-3528-4669-A245-B59D2820F9B4}" presName="spaceBetweenRectangles" presStyleCnt="0"/>
      <dgm:spPr/>
    </dgm:pt>
    <dgm:pt modelId="{86407E5C-675F-40DC-8738-55B33F7018A4}" type="pres">
      <dgm:prSet presAssocID="{14523C17-1B97-414F-857C-98F07E0E0C47}" presName="parentLin" presStyleCnt="0"/>
      <dgm:spPr/>
    </dgm:pt>
    <dgm:pt modelId="{7DFF603F-F197-4E7B-AA1E-DCA00ABC803F}" type="pres">
      <dgm:prSet presAssocID="{14523C17-1B97-414F-857C-98F07E0E0C47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7A0126F8-194D-44DE-B70C-B5B5AD7D5E9B}" type="pres">
      <dgm:prSet presAssocID="{14523C17-1B97-414F-857C-98F07E0E0C47}" presName="parentText" presStyleLbl="node1" presStyleIdx="3" presStyleCnt="6" custScaleX="104921" custScaleY="298779" custLinFactNeighborX="58977" custLinFactNeighborY="425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21B661-1B99-4E69-961B-911E5CA5E731}" type="pres">
      <dgm:prSet presAssocID="{14523C17-1B97-414F-857C-98F07E0E0C47}" presName="negativeSpace" presStyleCnt="0"/>
      <dgm:spPr/>
    </dgm:pt>
    <dgm:pt modelId="{CCC795D6-2961-455A-80F8-3DC0CA09D0DB}" type="pres">
      <dgm:prSet presAssocID="{14523C17-1B97-414F-857C-98F07E0E0C47}" presName="childText" presStyleLbl="conFgAcc1" presStyleIdx="3" presStyleCnt="6" custScaleX="99749" custScaleY="269711">
        <dgm:presLayoutVars>
          <dgm:bulletEnabled val="1"/>
        </dgm:presLayoutVars>
      </dgm:prSet>
      <dgm:spPr/>
    </dgm:pt>
    <dgm:pt modelId="{13D6F868-8C74-4364-950A-59EBD6629491}" type="pres">
      <dgm:prSet presAssocID="{6AE70401-C5A5-4D24-B71E-46490E099E64}" presName="spaceBetweenRectangles" presStyleCnt="0"/>
      <dgm:spPr/>
    </dgm:pt>
    <dgm:pt modelId="{C493E488-AAB3-433C-9C87-EAC0061A60D1}" type="pres">
      <dgm:prSet presAssocID="{3647736A-76ED-449E-85E0-D456287EB709}" presName="parentLin" presStyleCnt="0"/>
      <dgm:spPr/>
    </dgm:pt>
    <dgm:pt modelId="{7ED83EF0-7645-485A-8BFD-44950005C636}" type="pres">
      <dgm:prSet presAssocID="{3647736A-76ED-449E-85E0-D456287EB709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88916FF3-BCEA-4888-97B0-7CF489728060}" type="pres">
      <dgm:prSet presAssocID="{3647736A-76ED-449E-85E0-D456287EB709}" presName="parentText" presStyleLbl="node1" presStyleIdx="4" presStyleCnt="6" custScaleX="103646" custScaleY="342138" custLinFactNeighborX="77512" custLinFactNeighborY="411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F2CF55-8A31-43EC-8228-8CD4FB932FE6}" type="pres">
      <dgm:prSet presAssocID="{3647736A-76ED-449E-85E0-D456287EB709}" presName="negativeSpace" presStyleCnt="0"/>
      <dgm:spPr/>
    </dgm:pt>
    <dgm:pt modelId="{1F80E326-64BC-4FF2-BFF3-C406D2E6A42C}" type="pres">
      <dgm:prSet presAssocID="{3647736A-76ED-449E-85E0-D456287EB709}" presName="childText" presStyleLbl="conFgAcc1" presStyleIdx="4" presStyleCnt="6" custScaleX="99749" custScaleY="277480">
        <dgm:presLayoutVars>
          <dgm:bulletEnabled val="1"/>
        </dgm:presLayoutVars>
      </dgm:prSet>
      <dgm:spPr/>
    </dgm:pt>
    <dgm:pt modelId="{A60E1BE3-8076-4C44-B6EE-FCC1A866D6E3}" type="pres">
      <dgm:prSet presAssocID="{78BF4307-28D5-4BA5-97EC-082591D617DF}" presName="spaceBetweenRectangles" presStyleCnt="0"/>
      <dgm:spPr/>
    </dgm:pt>
    <dgm:pt modelId="{66F5A0A9-C5DE-46EE-88AD-ACD618DCC49D}" type="pres">
      <dgm:prSet presAssocID="{69BCA5A6-508A-403D-BB33-C883E9753E1C}" presName="parentLin" presStyleCnt="0"/>
      <dgm:spPr/>
    </dgm:pt>
    <dgm:pt modelId="{186A6A7F-ECCE-42A9-B928-9B899564586D}" type="pres">
      <dgm:prSet presAssocID="{69BCA5A6-508A-403D-BB33-C883E9753E1C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27A5F177-2B05-4A29-A6B4-F3F367B53F5F}" type="pres">
      <dgm:prSet presAssocID="{69BCA5A6-508A-403D-BB33-C883E9753E1C}" presName="parentText" presStyleLbl="node1" presStyleIdx="5" presStyleCnt="6" custScaleX="105034" custScaleY="309171" custLinFactNeighborX="60012" custLinFactNeighborY="501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47A1D-A5F9-4BE6-B656-1E30CA1B7E6A}" type="pres">
      <dgm:prSet presAssocID="{69BCA5A6-508A-403D-BB33-C883E9753E1C}" presName="negativeSpace" presStyleCnt="0"/>
      <dgm:spPr/>
    </dgm:pt>
    <dgm:pt modelId="{9FB3F103-85B1-4949-822E-98D99E9F68E7}" type="pres">
      <dgm:prSet presAssocID="{69BCA5A6-508A-403D-BB33-C883E9753E1C}" presName="childText" presStyleLbl="conFgAcc1" presStyleIdx="5" presStyleCnt="6" custScaleY="275044">
        <dgm:presLayoutVars>
          <dgm:bulletEnabled val="1"/>
        </dgm:presLayoutVars>
      </dgm:prSet>
      <dgm:spPr/>
    </dgm:pt>
  </dgm:ptLst>
  <dgm:cxnLst>
    <dgm:cxn modelId="{60D03199-2BE4-4960-88F7-BC768D28DA67}" type="presOf" srcId="{D594A862-E147-468E-BB94-73DD115CCFC7}" destId="{31436BCC-A347-4915-91CD-6141777F19B4}" srcOrd="1" destOrd="0" presId="urn:microsoft.com/office/officeart/2005/8/layout/list1"/>
    <dgm:cxn modelId="{2A8CDDE1-6161-48A7-BC9B-5D66BA65FE56}" type="presOf" srcId="{2601F96C-89F5-471C-ACF0-B66B829708B6}" destId="{26A63D30-ABE1-46E6-88C6-E77862E652CF}" srcOrd="1" destOrd="0" presId="urn:microsoft.com/office/officeart/2005/8/layout/list1"/>
    <dgm:cxn modelId="{248C898A-E281-49BB-835D-892EC6DAD837}" type="presOf" srcId="{14523C17-1B97-414F-857C-98F07E0E0C47}" destId="{7DFF603F-F197-4E7B-AA1E-DCA00ABC803F}" srcOrd="0" destOrd="0" presId="urn:microsoft.com/office/officeart/2005/8/layout/list1"/>
    <dgm:cxn modelId="{A1EA4313-CEE8-473A-B152-48E185F6BAAA}" type="presOf" srcId="{988C34A3-EA04-417A-930E-A8A72392E063}" destId="{F95D70CB-93F4-4712-AE26-40DCF7CAA61E}" srcOrd="0" destOrd="0" presId="urn:microsoft.com/office/officeart/2005/8/layout/list1"/>
    <dgm:cxn modelId="{2D7A4457-E735-412B-A8CD-3DE705C961FD}" type="presOf" srcId="{3647736A-76ED-449E-85E0-D456287EB709}" destId="{88916FF3-BCEA-4888-97B0-7CF489728060}" srcOrd="1" destOrd="0" presId="urn:microsoft.com/office/officeart/2005/8/layout/list1"/>
    <dgm:cxn modelId="{5DBACD19-8956-4940-B531-DB59858AF3D9}" srcId="{62CFC13B-8BA2-4464-9D0F-4EBFDCA8F365}" destId="{14523C17-1B97-414F-857C-98F07E0E0C47}" srcOrd="3" destOrd="0" parTransId="{2A3BEAFE-49E1-447D-A7DC-BE43C0C31ADD}" sibTransId="{6AE70401-C5A5-4D24-B71E-46490E099E64}"/>
    <dgm:cxn modelId="{64A05872-214E-44B3-9C6D-29CA54730CE1}" type="presOf" srcId="{3647736A-76ED-449E-85E0-D456287EB709}" destId="{7ED83EF0-7645-485A-8BFD-44950005C636}" srcOrd="0" destOrd="0" presId="urn:microsoft.com/office/officeart/2005/8/layout/list1"/>
    <dgm:cxn modelId="{62EC92D0-68F5-4218-A393-71FD7F8482D8}" type="presOf" srcId="{988C34A3-EA04-417A-930E-A8A72392E063}" destId="{EE236FFF-671B-4F62-802F-2EA074E4B971}" srcOrd="1" destOrd="0" presId="urn:microsoft.com/office/officeart/2005/8/layout/list1"/>
    <dgm:cxn modelId="{377CDB2C-6A0D-406A-B7B4-93FF196C420A}" type="presOf" srcId="{62CFC13B-8BA2-4464-9D0F-4EBFDCA8F365}" destId="{A3E3534A-C8AD-4CE0-B1CC-F2D4E9644803}" srcOrd="0" destOrd="0" presId="urn:microsoft.com/office/officeart/2005/8/layout/list1"/>
    <dgm:cxn modelId="{60992939-575B-4F7B-AF05-9C2173758DA5}" type="presOf" srcId="{69BCA5A6-508A-403D-BB33-C883E9753E1C}" destId="{27A5F177-2B05-4A29-A6B4-F3F367B53F5F}" srcOrd="1" destOrd="0" presId="urn:microsoft.com/office/officeart/2005/8/layout/list1"/>
    <dgm:cxn modelId="{C2CB58E1-F156-44F8-9234-59416BE4B031}" srcId="{62CFC13B-8BA2-4464-9D0F-4EBFDCA8F365}" destId="{69BCA5A6-508A-403D-BB33-C883E9753E1C}" srcOrd="5" destOrd="0" parTransId="{E282B6D8-B7F5-4C36-B364-B1D90BA7242A}" sibTransId="{F75313D7-6E9C-45D7-9D25-6EE19120673C}"/>
    <dgm:cxn modelId="{0007C1F0-117A-450D-9C77-444C1F7C8410}" srcId="{62CFC13B-8BA2-4464-9D0F-4EBFDCA8F365}" destId="{2601F96C-89F5-471C-ACF0-B66B829708B6}" srcOrd="0" destOrd="0" parTransId="{959D7A6D-DF16-4D80-9D22-BD1CE353C28E}" sibTransId="{E8190ED8-7BD7-41AD-9365-25A6530EA610}"/>
    <dgm:cxn modelId="{C824E354-41B8-44CB-9754-FBB67FC2714A}" srcId="{62CFC13B-8BA2-4464-9D0F-4EBFDCA8F365}" destId="{988C34A3-EA04-417A-930E-A8A72392E063}" srcOrd="1" destOrd="0" parTransId="{0613924A-1D34-4743-9BBE-F342341780C4}" sibTransId="{E43C98E3-E349-44B4-8271-3DD7609C79DA}"/>
    <dgm:cxn modelId="{94DDB152-F4E5-4FB7-A9A2-16909F7F9B05}" type="presOf" srcId="{D594A862-E147-468E-BB94-73DD115CCFC7}" destId="{22FD9F04-BD6D-40F3-9688-AD2B2462BFF6}" srcOrd="0" destOrd="0" presId="urn:microsoft.com/office/officeart/2005/8/layout/list1"/>
    <dgm:cxn modelId="{81680304-B749-42C3-AB8F-42DC976E7C2C}" srcId="{62CFC13B-8BA2-4464-9D0F-4EBFDCA8F365}" destId="{D594A862-E147-468E-BB94-73DD115CCFC7}" srcOrd="2" destOrd="0" parTransId="{72BFC355-7CA4-40A7-9268-B8865CFDB1BA}" sibTransId="{9364A8B9-3528-4669-A245-B59D2820F9B4}"/>
    <dgm:cxn modelId="{867239D1-C657-4D5C-85FE-7A4798AEBDFE}" type="presOf" srcId="{69BCA5A6-508A-403D-BB33-C883E9753E1C}" destId="{186A6A7F-ECCE-42A9-B928-9B899564586D}" srcOrd="0" destOrd="0" presId="urn:microsoft.com/office/officeart/2005/8/layout/list1"/>
    <dgm:cxn modelId="{DBC10CFA-4077-41AF-BEEB-A02B6610A567}" type="presOf" srcId="{14523C17-1B97-414F-857C-98F07E0E0C47}" destId="{7A0126F8-194D-44DE-B70C-B5B5AD7D5E9B}" srcOrd="1" destOrd="0" presId="urn:microsoft.com/office/officeart/2005/8/layout/list1"/>
    <dgm:cxn modelId="{B36496B6-9227-4897-B397-CB4D91802154}" srcId="{62CFC13B-8BA2-4464-9D0F-4EBFDCA8F365}" destId="{3647736A-76ED-449E-85E0-D456287EB709}" srcOrd="4" destOrd="0" parTransId="{A90E5CBA-FD15-470A-A6E0-977ED6E28200}" sibTransId="{78BF4307-28D5-4BA5-97EC-082591D617DF}"/>
    <dgm:cxn modelId="{ACA38924-AAFC-4628-B114-E4C87F8009F3}" type="presOf" srcId="{2601F96C-89F5-471C-ACF0-B66B829708B6}" destId="{37CBD135-2211-4E97-871D-524600BD1FF2}" srcOrd="0" destOrd="0" presId="urn:microsoft.com/office/officeart/2005/8/layout/list1"/>
    <dgm:cxn modelId="{3A431A80-EE2E-49A7-B94B-31E76B8370E7}" type="presParOf" srcId="{A3E3534A-C8AD-4CE0-B1CC-F2D4E9644803}" destId="{B36C8FCC-7EE2-44AC-9860-B2EB8A053D75}" srcOrd="0" destOrd="0" presId="urn:microsoft.com/office/officeart/2005/8/layout/list1"/>
    <dgm:cxn modelId="{B0B7DFC7-C2D1-405B-BFBB-34276F3C25CE}" type="presParOf" srcId="{B36C8FCC-7EE2-44AC-9860-B2EB8A053D75}" destId="{37CBD135-2211-4E97-871D-524600BD1FF2}" srcOrd="0" destOrd="0" presId="urn:microsoft.com/office/officeart/2005/8/layout/list1"/>
    <dgm:cxn modelId="{D70F7302-A11D-4884-B0A2-1712FDEE7E57}" type="presParOf" srcId="{B36C8FCC-7EE2-44AC-9860-B2EB8A053D75}" destId="{26A63D30-ABE1-46E6-88C6-E77862E652CF}" srcOrd="1" destOrd="0" presId="urn:microsoft.com/office/officeart/2005/8/layout/list1"/>
    <dgm:cxn modelId="{F7FA879A-35EC-4D0F-BD24-6E1D721B8A45}" type="presParOf" srcId="{A3E3534A-C8AD-4CE0-B1CC-F2D4E9644803}" destId="{A469E0F5-65E3-4254-BBD6-D32360F05DAC}" srcOrd="1" destOrd="0" presId="urn:microsoft.com/office/officeart/2005/8/layout/list1"/>
    <dgm:cxn modelId="{72BC85EB-C1DD-48E8-B5B8-D6FAB983C7AF}" type="presParOf" srcId="{A3E3534A-C8AD-4CE0-B1CC-F2D4E9644803}" destId="{163EC5FE-2895-4D2A-8B0C-AE7C310FF1A7}" srcOrd="2" destOrd="0" presId="urn:microsoft.com/office/officeart/2005/8/layout/list1"/>
    <dgm:cxn modelId="{88B73C41-0CF0-46B8-87D3-9A06778738EE}" type="presParOf" srcId="{A3E3534A-C8AD-4CE0-B1CC-F2D4E9644803}" destId="{9590F01E-C3D2-4017-8457-5F5D9F3940E1}" srcOrd="3" destOrd="0" presId="urn:microsoft.com/office/officeart/2005/8/layout/list1"/>
    <dgm:cxn modelId="{781E4CB7-FFAE-480F-84DD-8F08AA0900E3}" type="presParOf" srcId="{A3E3534A-C8AD-4CE0-B1CC-F2D4E9644803}" destId="{D65E0152-8CC6-4F0E-988F-0C1E52306684}" srcOrd="4" destOrd="0" presId="urn:microsoft.com/office/officeart/2005/8/layout/list1"/>
    <dgm:cxn modelId="{AECFCBEC-B286-40CD-8AD5-15C9E045604B}" type="presParOf" srcId="{D65E0152-8CC6-4F0E-988F-0C1E52306684}" destId="{F95D70CB-93F4-4712-AE26-40DCF7CAA61E}" srcOrd="0" destOrd="0" presId="urn:microsoft.com/office/officeart/2005/8/layout/list1"/>
    <dgm:cxn modelId="{E20A9A4A-26D7-4096-BF77-F4062FA4FAB4}" type="presParOf" srcId="{D65E0152-8CC6-4F0E-988F-0C1E52306684}" destId="{EE236FFF-671B-4F62-802F-2EA074E4B971}" srcOrd="1" destOrd="0" presId="urn:microsoft.com/office/officeart/2005/8/layout/list1"/>
    <dgm:cxn modelId="{86384DDF-3019-4EBE-8AF6-20E540AEDBC8}" type="presParOf" srcId="{A3E3534A-C8AD-4CE0-B1CC-F2D4E9644803}" destId="{6DA0E3F1-63F8-4690-9CE9-BCA4FEE5DE97}" srcOrd="5" destOrd="0" presId="urn:microsoft.com/office/officeart/2005/8/layout/list1"/>
    <dgm:cxn modelId="{E8C78839-A069-4F57-9E75-845FF7BECBD9}" type="presParOf" srcId="{A3E3534A-C8AD-4CE0-B1CC-F2D4E9644803}" destId="{D541BE29-2285-423B-B36F-E48C0583284D}" srcOrd="6" destOrd="0" presId="urn:microsoft.com/office/officeart/2005/8/layout/list1"/>
    <dgm:cxn modelId="{6B821FEB-6DD6-4BE6-A7D6-45C1FC25BB4F}" type="presParOf" srcId="{A3E3534A-C8AD-4CE0-B1CC-F2D4E9644803}" destId="{67AB5B81-869A-4C84-BBA2-DF79999AD7D8}" srcOrd="7" destOrd="0" presId="urn:microsoft.com/office/officeart/2005/8/layout/list1"/>
    <dgm:cxn modelId="{21D80E06-76FF-429A-8D78-692E1BFBCC3F}" type="presParOf" srcId="{A3E3534A-C8AD-4CE0-B1CC-F2D4E9644803}" destId="{ACDAF59C-3E89-46C1-9715-664E582B2629}" srcOrd="8" destOrd="0" presId="urn:microsoft.com/office/officeart/2005/8/layout/list1"/>
    <dgm:cxn modelId="{27AB3EDD-70BD-4481-92B3-66B20266314B}" type="presParOf" srcId="{ACDAF59C-3E89-46C1-9715-664E582B2629}" destId="{22FD9F04-BD6D-40F3-9688-AD2B2462BFF6}" srcOrd="0" destOrd="0" presId="urn:microsoft.com/office/officeart/2005/8/layout/list1"/>
    <dgm:cxn modelId="{2FB18B61-C87D-49B6-8B0A-A9FF5C19A44D}" type="presParOf" srcId="{ACDAF59C-3E89-46C1-9715-664E582B2629}" destId="{31436BCC-A347-4915-91CD-6141777F19B4}" srcOrd="1" destOrd="0" presId="urn:microsoft.com/office/officeart/2005/8/layout/list1"/>
    <dgm:cxn modelId="{1FEBA91A-38D0-40BF-A4FA-3DE535049813}" type="presParOf" srcId="{A3E3534A-C8AD-4CE0-B1CC-F2D4E9644803}" destId="{51008B60-D61A-4F42-A0E7-6970BD827B96}" srcOrd="9" destOrd="0" presId="urn:microsoft.com/office/officeart/2005/8/layout/list1"/>
    <dgm:cxn modelId="{30C097BB-0FF9-49FA-AB54-AF65BDB0B69C}" type="presParOf" srcId="{A3E3534A-C8AD-4CE0-B1CC-F2D4E9644803}" destId="{0A871A53-F3BB-4F03-835E-3A0CDCF17534}" srcOrd="10" destOrd="0" presId="urn:microsoft.com/office/officeart/2005/8/layout/list1"/>
    <dgm:cxn modelId="{AE4DCCC3-D2FA-41A9-BF9D-F3250CD0CCD2}" type="presParOf" srcId="{A3E3534A-C8AD-4CE0-B1CC-F2D4E9644803}" destId="{56D4766F-D28E-4FA7-8274-80D11C1A943D}" srcOrd="11" destOrd="0" presId="urn:microsoft.com/office/officeart/2005/8/layout/list1"/>
    <dgm:cxn modelId="{63FC828B-9728-4CD9-9F9E-E5904C114FAB}" type="presParOf" srcId="{A3E3534A-C8AD-4CE0-B1CC-F2D4E9644803}" destId="{86407E5C-675F-40DC-8738-55B33F7018A4}" srcOrd="12" destOrd="0" presId="urn:microsoft.com/office/officeart/2005/8/layout/list1"/>
    <dgm:cxn modelId="{E3787B0A-F66E-4AD1-BB8C-211325ED63CD}" type="presParOf" srcId="{86407E5C-675F-40DC-8738-55B33F7018A4}" destId="{7DFF603F-F197-4E7B-AA1E-DCA00ABC803F}" srcOrd="0" destOrd="0" presId="urn:microsoft.com/office/officeart/2005/8/layout/list1"/>
    <dgm:cxn modelId="{98B2947A-ED87-4EAB-9058-92585B5A2B69}" type="presParOf" srcId="{86407E5C-675F-40DC-8738-55B33F7018A4}" destId="{7A0126F8-194D-44DE-B70C-B5B5AD7D5E9B}" srcOrd="1" destOrd="0" presId="urn:microsoft.com/office/officeart/2005/8/layout/list1"/>
    <dgm:cxn modelId="{CA6C5629-F29F-41A5-8ACE-AEEDDF5F07CD}" type="presParOf" srcId="{A3E3534A-C8AD-4CE0-B1CC-F2D4E9644803}" destId="{A221B661-1B99-4E69-961B-911E5CA5E731}" srcOrd="13" destOrd="0" presId="urn:microsoft.com/office/officeart/2005/8/layout/list1"/>
    <dgm:cxn modelId="{603E7D0A-8E59-497C-97AE-C78DBCF9B0E8}" type="presParOf" srcId="{A3E3534A-C8AD-4CE0-B1CC-F2D4E9644803}" destId="{CCC795D6-2961-455A-80F8-3DC0CA09D0DB}" srcOrd="14" destOrd="0" presId="urn:microsoft.com/office/officeart/2005/8/layout/list1"/>
    <dgm:cxn modelId="{12A42C25-AABB-48F9-A2FC-9BF6D4F6494E}" type="presParOf" srcId="{A3E3534A-C8AD-4CE0-B1CC-F2D4E9644803}" destId="{13D6F868-8C74-4364-950A-59EBD6629491}" srcOrd="15" destOrd="0" presId="urn:microsoft.com/office/officeart/2005/8/layout/list1"/>
    <dgm:cxn modelId="{D87E79F9-6403-4C4A-9656-DA386DA54DE7}" type="presParOf" srcId="{A3E3534A-C8AD-4CE0-B1CC-F2D4E9644803}" destId="{C493E488-AAB3-433C-9C87-EAC0061A60D1}" srcOrd="16" destOrd="0" presId="urn:microsoft.com/office/officeart/2005/8/layout/list1"/>
    <dgm:cxn modelId="{9F59482F-8D8C-4265-82F5-1ABA88A04839}" type="presParOf" srcId="{C493E488-AAB3-433C-9C87-EAC0061A60D1}" destId="{7ED83EF0-7645-485A-8BFD-44950005C636}" srcOrd="0" destOrd="0" presId="urn:microsoft.com/office/officeart/2005/8/layout/list1"/>
    <dgm:cxn modelId="{55D05539-8A52-496D-930E-AF3BC7025ED9}" type="presParOf" srcId="{C493E488-AAB3-433C-9C87-EAC0061A60D1}" destId="{88916FF3-BCEA-4888-97B0-7CF489728060}" srcOrd="1" destOrd="0" presId="urn:microsoft.com/office/officeart/2005/8/layout/list1"/>
    <dgm:cxn modelId="{9737A08D-58A0-4BAC-9F6C-E67E9A1168AD}" type="presParOf" srcId="{A3E3534A-C8AD-4CE0-B1CC-F2D4E9644803}" destId="{D8F2CF55-8A31-43EC-8228-8CD4FB932FE6}" srcOrd="17" destOrd="0" presId="urn:microsoft.com/office/officeart/2005/8/layout/list1"/>
    <dgm:cxn modelId="{8CACE8DE-F4DB-497B-B059-6B0D1D3272AC}" type="presParOf" srcId="{A3E3534A-C8AD-4CE0-B1CC-F2D4E9644803}" destId="{1F80E326-64BC-4FF2-BFF3-C406D2E6A42C}" srcOrd="18" destOrd="0" presId="urn:microsoft.com/office/officeart/2005/8/layout/list1"/>
    <dgm:cxn modelId="{D932A3A3-9AC2-4FE0-8C71-C522887951EB}" type="presParOf" srcId="{A3E3534A-C8AD-4CE0-B1CC-F2D4E9644803}" destId="{A60E1BE3-8076-4C44-B6EE-FCC1A866D6E3}" srcOrd="19" destOrd="0" presId="urn:microsoft.com/office/officeart/2005/8/layout/list1"/>
    <dgm:cxn modelId="{A9F95987-B76C-46F1-9779-1582ED1AAA14}" type="presParOf" srcId="{A3E3534A-C8AD-4CE0-B1CC-F2D4E9644803}" destId="{66F5A0A9-C5DE-46EE-88AD-ACD618DCC49D}" srcOrd="20" destOrd="0" presId="urn:microsoft.com/office/officeart/2005/8/layout/list1"/>
    <dgm:cxn modelId="{A51B1B7C-3AA0-455C-AFB5-74706577CCC7}" type="presParOf" srcId="{66F5A0A9-C5DE-46EE-88AD-ACD618DCC49D}" destId="{186A6A7F-ECCE-42A9-B928-9B899564586D}" srcOrd="0" destOrd="0" presId="urn:microsoft.com/office/officeart/2005/8/layout/list1"/>
    <dgm:cxn modelId="{88CC53DF-87D7-4C27-9780-FBBFC8818FED}" type="presParOf" srcId="{66F5A0A9-C5DE-46EE-88AD-ACD618DCC49D}" destId="{27A5F177-2B05-4A29-A6B4-F3F367B53F5F}" srcOrd="1" destOrd="0" presId="urn:microsoft.com/office/officeart/2005/8/layout/list1"/>
    <dgm:cxn modelId="{9CECDC5D-8625-4275-B67F-CCE840F31CAC}" type="presParOf" srcId="{A3E3534A-C8AD-4CE0-B1CC-F2D4E9644803}" destId="{55347A1D-A5F9-4BE6-B656-1E30CA1B7E6A}" srcOrd="21" destOrd="0" presId="urn:microsoft.com/office/officeart/2005/8/layout/list1"/>
    <dgm:cxn modelId="{2DB86E85-30E6-4116-82F1-1DA7BA97E767}" type="presParOf" srcId="{A3E3534A-C8AD-4CE0-B1CC-F2D4E9644803}" destId="{9FB3F103-85B1-4949-822E-98D99E9F68E7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A00D86-A364-4132-83E3-7992C21274CD}">
      <dsp:nvSpPr>
        <dsp:cNvPr id="0" name=""/>
        <dsp:cNvSpPr/>
      </dsp:nvSpPr>
      <dsp:spPr>
        <a:xfrm>
          <a:off x="3312401" y="-91519"/>
          <a:ext cx="2048420" cy="18032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Вчити дітей самостійності,</a:t>
          </a:r>
          <a:r>
            <a:rPr lang="uk-UA" sz="12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від-повідальності</a:t>
          </a:r>
          <a:r>
            <a:rPr lang="uk-UA" sz="12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самоконтролю</a:t>
          </a:r>
          <a:endParaRPr lang="ru-RU" sz="12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12385" y="172567"/>
        <a:ext cx="1448452" cy="1275117"/>
      </dsp:txXfrm>
    </dsp:sp>
    <dsp:sp modelId="{8DD5BD38-155F-4788-8E6D-550B4C75E7FC}">
      <dsp:nvSpPr>
        <dsp:cNvPr id="0" name=""/>
        <dsp:cNvSpPr/>
      </dsp:nvSpPr>
      <dsp:spPr>
        <a:xfrm rot="1419328">
          <a:off x="5362986" y="1100022"/>
          <a:ext cx="323503" cy="461106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b="1" kern="1200">
            <a:solidFill>
              <a:schemeClr val="tx2">
                <a:lumMod val="75000"/>
              </a:schemeClr>
            </a:solidFill>
          </a:endParaRPr>
        </a:p>
      </dsp:txBody>
      <dsp:txXfrm>
        <a:off x="5367063" y="1172773"/>
        <a:ext cx="226452" cy="276664"/>
      </dsp:txXfrm>
    </dsp:sp>
    <dsp:sp modelId="{9D2E4ABE-CB2A-4845-9978-BA94E90E7061}">
      <dsp:nvSpPr>
        <dsp:cNvPr id="0" name=""/>
        <dsp:cNvSpPr/>
      </dsp:nvSpPr>
      <dsp:spPr>
        <a:xfrm>
          <a:off x="5718972" y="941264"/>
          <a:ext cx="1948015" cy="180210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Не </a:t>
          </a:r>
          <a:r>
            <a:rPr lang="uk-UA" sz="1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нав҆</a:t>
          </a:r>
          <a:r>
            <a:rPr lang="uk-UA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я </a:t>
          </a:r>
          <a:r>
            <a:rPr lang="uk-UA" sz="1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зувати</a:t>
          </a:r>
          <a:r>
            <a:rPr lang="uk-UA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своїх ідей</a:t>
          </a:r>
          <a:endParaRPr lang="ru-RU" sz="1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004252" y="1205175"/>
        <a:ext cx="1377455" cy="1274278"/>
      </dsp:txXfrm>
    </dsp:sp>
    <dsp:sp modelId="{F46B3E78-ABD5-4FDD-9E04-D2A084BDC674}">
      <dsp:nvSpPr>
        <dsp:cNvPr id="0" name=""/>
        <dsp:cNvSpPr/>
      </dsp:nvSpPr>
      <dsp:spPr>
        <a:xfrm rot="7426878">
          <a:off x="5964535" y="2540722"/>
          <a:ext cx="213996" cy="461106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10800000">
        <a:off x="6014483" y="2606263"/>
        <a:ext cx="149797" cy="276664"/>
      </dsp:txXfrm>
    </dsp:sp>
    <dsp:sp modelId="{98F82835-0665-4BF2-BAE4-BAC3ECDE9A31}">
      <dsp:nvSpPr>
        <dsp:cNvPr id="0" name=""/>
        <dsp:cNvSpPr/>
      </dsp:nvSpPr>
      <dsp:spPr>
        <a:xfrm>
          <a:off x="4502933" y="2813465"/>
          <a:ext cx="1905812" cy="17563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i="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Вчити своїми вчинками, діями. справами</a:t>
          </a:r>
          <a:endParaRPr lang="ru-RU" sz="1400" b="1" i="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82033" y="3070676"/>
        <a:ext cx="1347612" cy="1241923"/>
      </dsp:txXfrm>
    </dsp:sp>
    <dsp:sp modelId="{5047D40E-D0FC-46C1-8F2A-82875BF5450D}">
      <dsp:nvSpPr>
        <dsp:cNvPr id="0" name=""/>
        <dsp:cNvSpPr/>
      </dsp:nvSpPr>
      <dsp:spPr>
        <a:xfrm rot="10805827">
          <a:off x="4148795" y="3459081"/>
          <a:ext cx="250259" cy="461106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10800000">
        <a:off x="4223873" y="3551366"/>
        <a:ext cx="175181" cy="276664"/>
      </dsp:txXfrm>
    </dsp:sp>
    <dsp:sp modelId="{709432A7-79FA-46B3-92D1-7ECE24809391}">
      <dsp:nvSpPr>
        <dsp:cNvPr id="0" name=""/>
        <dsp:cNvSpPr/>
      </dsp:nvSpPr>
      <dsp:spPr>
        <a:xfrm>
          <a:off x="2122683" y="2782012"/>
          <a:ext cx="1908066" cy="18111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1" i="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Доброта  + вимогливість + справедливість = позитивний результат</a:t>
          </a:r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000" i="1" kern="1200" dirty="0" smtClean="0"/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2402113" y="3047254"/>
        <a:ext cx="1349206" cy="1280702"/>
      </dsp:txXfrm>
    </dsp:sp>
    <dsp:sp modelId="{52C57541-FB88-461B-B1D4-BD72B85B6BEA}">
      <dsp:nvSpPr>
        <dsp:cNvPr id="0" name=""/>
        <dsp:cNvSpPr/>
      </dsp:nvSpPr>
      <dsp:spPr>
        <a:xfrm rot="14630655">
          <a:off x="2533704" y="2509042"/>
          <a:ext cx="154884" cy="461106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10800000">
        <a:off x="2567178" y="2622116"/>
        <a:ext cx="108419" cy="276664"/>
      </dsp:txXfrm>
    </dsp:sp>
    <dsp:sp modelId="{77831764-4523-4527-9A17-7503CAA7A857}">
      <dsp:nvSpPr>
        <dsp:cNvPr id="0" name=""/>
        <dsp:cNvSpPr/>
      </dsp:nvSpPr>
      <dsp:spPr>
        <a:xfrm>
          <a:off x="1152163" y="884279"/>
          <a:ext cx="1978810" cy="17982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Прислухатися до думки учня</a:t>
          </a:r>
          <a:endParaRPr lang="ru-RU" sz="1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41953" y="1147632"/>
        <a:ext cx="1399230" cy="1271582"/>
      </dsp:txXfrm>
    </dsp:sp>
    <dsp:sp modelId="{ECDA096C-A55B-4BAF-9405-AA617A21E215}">
      <dsp:nvSpPr>
        <dsp:cNvPr id="0" name=""/>
        <dsp:cNvSpPr/>
      </dsp:nvSpPr>
      <dsp:spPr>
        <a:xfrm rot="20165229">
          <a:off x="3107086" y="1074481"/>
          <a:ext cx="226749" cy="461106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3110006" y="1180489"/>
        <a:ext cx="158724" cy="2766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51B4CC-FC63-4DAC-BC6A-03BFB804933D}">
      <dsp:nvSpPr>
        <dsp:cNvPr id="0" name=""/>
        <dsp:cNvSpPr/>
      </dsp:nvSpPr>
      <dsp:spPr>
        <a:xfrm>
          <a:off x="0" y="530840"/>
          <a:ext cx="1502734" cy="8631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chemeClr val="tx1"/>
              </a:solidFill>
            </a:rPr>
            <a:t>Повідомлення теми і мети</a:t>
          </a:r>
          <a:endParaRPr lang="ru-RU" sz="1500" b="1" kern="1200" dirty="0">
            <a:solidFill>
              <a:schemeClr val="tx1"/>
            </a:solidFill>
          </a:endParaRPr>
        </a:p>
      </dsp:txBody>
      <dsp:txXfrm>
        <a:off x="25279" y="556119"/>
        <a:ext cx="1452176" cy="812542"/>
      </dsp:txXfrm>
    </dsp:sp>
    <dsp:sp modelId="{C872D33E-94CA-4C86-B509-EC54DF6B07EA}">
      <dsp:nvSpPr>
        <dsp:cNvPr id="0" name=""/>
        <dsp:cNvSpPr/>
      </dsp:nvSpPr>
      <dsp:spPr>
        <a:xfrm rot="43291">
          <a:off x="1577506" y="877161"/>
          <a:ext cx="158542" cy="19326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1577508" y="915514"/>
        <a:ext cx="110979" cy="115957"/>
      </dsp:txXfrm>
    </dsp:sp>
    <dsp:sp modelId="{A3EC88ED-3F20-4571-AFEA-F76068C546BC}">
      <dsp:nvSpPr>
        <dsp:cNvPr id="0" name=""/>
        <dsp:cNvSpPr/>
      </dsp:nvSpPr>
      <dsp:spPr>
        <a:xfrm>
          <a:off x="1801846" y="530840"/>
          <a:ext cx="1418945" cy="9074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chemeClr val="tx1"/>
              </a:solidFill>
            </a:rPr>
            <a:t>Актуалізація знань</a:t>
          </a:r>
          <a:endParaRPr lang="ru-RU" sz="1500" b="1" kern="1200" dirty="0">
            <a:solidFill>
              <a:schemeClr val="tx1"/>
            </a:solidFill>
          </a:endParaRPr>
        </a:p>
      </dsp:txBody>
      <dsp:txXfrm>
        <a:off x="1828424" y="557418"/>
        <a:ext cx="1365789" cy="854272"/>
      </dsp:txXfrm>
    </dsp:sp>
    <dsp:sp modelId="{D7450277-67DC-4331-9649-365839EF872F}">
      <dsp:nvSpPr>
        <dsp:cNvPr id="0" name=""/>
        <dsp:cNvSpPr/>
      </dsp:nvSpPr>
      <dsp:spPr>
        <a:xfrm rot="101225">
          <a:off x="3290837" y="913072"/>
          <a:ext cx="148627" cy="19326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3290847" y="951068"/>
        <a:ext cx="104039" cy="115957"/>
      </dsp:txXfrm>
    </dsp:sp>
    <dsp:sp modelId="{584ADC73-FFF0-4958-ABFF-E334461BDB50}">
      <dsp:nvSpPr>
        <dsp:cNvPr id="0" name=""/>
        <dsp:cNvSpPr/>
      </dsp:nvSpPr>
      <dsp:spPr>
        <a:xfrm>
          <a:off x="3501099" y="604587"/>
          <a:ext cx="1506568" cy="8626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chemeClr val="tx1"/>
              </a:solidFill>
            </a:rPr>
            <a:t>Пояснення нового матеріалу</a:t>
          </a:r>
          <a:endParaRPr lang="ru-RU" sz="1500" b="1" kern="1200" dirty="0">
            <a:solidFill>
              <a:schemeClr val="tx1"/>
            </a:solidFill>
          </a:endParaRPr>
        </a:p>
      </dsp:txBody>
      <dsp:txXfrm>
        <a:off x="3526364" y="629852"/>
        <a:ext cx="1456038" cy="812084"/>
      </dsp:txXfrm>
    </dsp:sp>
    <dsp:sp modelId="{577122A0-2CF2-499F-AEF0-24857916D066}">
      <dsp:nvSpPr>
        <dsp:cNvPr id="0" name=""/>
        <dsp:cNvSpPr/>
      </dsp:nvSpPr>
      <dsp:spPr>
        <a:xfrm rot="140747">
          <a:off x="5114201" y="979119"/>
          <a:ext cx="226241" cy="19326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5114225" y="1016584"/>
        <a:ext cx="168263" cy="115957"/>
      </dsp:txXfrm>
    </dsp:sp>
    <dsp:sp modelId="{C75258CC-7DD7-4B23-8576-5145F9B94DD5}">
      <dsp:nvSpPr>
        <dsp:cNvPr id="0" name=""/>
        <dsp:cNvSpPr/>
      </dsp:nvSpPr>
      <dsp:spPr>
        <a:xfrm>
          <a:off x="5434181" y="678336"/>
          <a:ext cx="1517696" cy="8739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chemeClr val="tx1"/>
              </a:solidFill>
            </a:rPr>
            <a:t>Закріплення знань</a:t>
          </a:r>
          <a:endParaRPr lang="ru-RU" sz="1500" b="1" kern="1200" dirty="0">
            <a:solidFill>
              <a:schemeClr val="tx1"/>
            </a:solidFill>
          </a:endParaRPr>
        </a:p>
      </dsp:txBody>
      <dsp:txXfrm>
        <a:off x="5459778" y="703933"/>
        <a:ext cx="1466502" cy="822752"/>
      </dsp:txXfrm>
    </dsp:sp>
    <dsp:sp modelId="{74D9F408-AC16-4DE6-BC30-78F353706A94}">
      <dsp:nvSpPr>
        <dsp:cNvPr id="0" name=""/>
        <dsp:cNvSpPr/>
      </dsp:nvSpPr>
      <dsp:spPr>
        <a:xfrm rot="52536">
          <a:off x="7003456" y="1031900"/>
          <a:ext cx="109373" cy="19326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7003458" y="1070301"/>
        <a:ext cx="76561" cy="115957"/>
      </dsp:txXfrm>
    </dsp:sp>
    <dsp:sp modelId="{3366361C-321D-4C85-9524-C43E3A3F91A6}">
      <dsp:nvSpPr>
        <dsp:cNvPr id="0" name=""/>
        <dsp:cNvSpPr/>
      </dsp:nvSpPr>
      <dsp:spPr>
        <a:xfrm>
          <a:off x="7158218" y="678336"/>
          <a:ext cx="1374986" cy="9244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1" kern="1200" dirty="0" smtClean="0">
              <a:solidFill>
                <a:schemeClr val="tx1"/>
              </a:solidFill>
            </a:rPr>
            <a:t>Контроль</a:t>
          </a:r>
          <a:endParaRPr lang="ru-RU" sz="1500" b="1" kern="1200" dirty="0">
            <a:solidFill>
              <a:schemeClr val="tx1"/>
            </a:solidFill>
          </a:endParaRPr>
        </a:p>
      </dsp:txBody>
      <dsp:txXfrm>
        <a:off x="7185295" y="705413"/>
        <a:ext cx="1320832" cy="8703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956186-8537-4D66-A1B0-73D96ECB5AC7}">
      <dsp:nvSpPr>
        <dsp:cNvPr id="0" name=""/>
        <dsp:cNvSpPr/>
      </dsp:nvSpPr>
      <dsp:spPr>
        <a:xfrm>
          <a:off x="1335" y="575321"/>
          <a:ext cx="1495470" cy="577251"/>
        </a:xfrm>
        <a:prstGeom prst="chevron">
          <a:avLst>
            <a:gd name="adj" fmla="val 4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3374C7-A922-4C36-9435-5378682A1C41}">
      <dsp:nvSpPr>
        <dsp:cNvPr id="0" name=""/>
        <dsp:cNvSpPr/>
      </dsp:nvSpPr>
      <dsp:spPr>
        <a:xfrm>
          <a:off x="400128" y="719634"/>
          <a:ext cx="1262841" cy="5772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1" kern="1200" dirty="0" smtClean="0"/>
            <a:t>Постановка навчальної задачі</a:t>
          </a:r>
          <a:endParaRPr lang="ru-RU" sz="1200" b="1" kern="1200" dirty="0"/>
        </a:p>
      </dsp:txBody>
      <dsp:txXfrm>
        <a:off x="417035" y="736541"/>
        <a:ext cx="1229027" cy="543437"/>
      </dsp:txXfrm>
    </dsp:sp>
    <dsp:sp modelId="{0FDE0F3E-71C5-4DC8-B56A-18222595D472}">
      <dsp:nvSpPr>
        <dsp:cNvPr id="0" name=""/>
        <dsp:cNvSpPr/>
      </dsp:nvSpPr>
      <dsp:spPr>
        <a:xfrm>
          <a:off x="1709495" y="575321"/>
          <a:ext cx="1495470" cy="577251"/>
        </a:xfrm>
        <a:prstGeom prst="chevron">
          <a:avLst>
            <a:gd name="adj" fmla="val 4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53B2F0-322C-4BB7-A329-EF78EB1807D7}">
      <dsp:nvSpPr>
        <dsp:cNvPr id="0" name=""/>
        <dsp:cNvSpPr/>
      </dsp:nvSpPr>
      <dsp:spPr>
        <a:xfrm>
          <a:off x="2108287" y="719634"/>
          <a:ext cx="1262841" cy="5772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1" kern="1200" dirty="0" smtClean="0"/>
            <a:t>Відкриття дітьми нового</a:t>
          </a:r>
          <a:endParaRPr lang="ru-RU" sz="1200" b="1" kern="1200" dirty="0"/>
        </a:p>
      </dsp:txBody>
      <dsp:txXfrm>
        <a:off x="2125194" y="736541"/>
        <a:ext cx="1229027" cy="543437"/>
      </dsp:txXfrm>
    </dsp:sp>
    <dsp:sp modelId="{BCBD0588-08BB-4842-BED4-598D3C9C1B2A}">
      <dsp:nvSpPr>
        <dsp:cNvPr id="0" name=""/>
        <dsp:cNvSpPr/>
      </dsp:nvSpPr>
      <dsp:spPr>
        <a:xfrm>
          <a:off x="3417655" y="575321"/>
          <a:ext cx="1495470" cy="577251"/>
        </a:xfrm>
        <a:prstGeom prst="chevron">
          <a:avLst>
            <a:gd name="adj" fmla="val 4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CFF42D-ADE1-476B-80E5-1DD11F31ECAF}">
      <dsp:nvSpPr>
        <dsp:cNvPr id="0" name=""/>
        <dsp:cNvSpPr/>
      </dsp:nvSpPr>
      <dsp:spPr>
        <a:xfrm>
          <a:off x="3816447" y="719634"/>
          <a:ext cx="1262841" cy="5772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1" kern="1200" dirty="0" smtClean="0"/>
            <a:t>Первинне закріплення з коментуванням</a:t>
          </a:r>
          <a:endParaRPr lang="ru-RU" sz="1200" b="1" kern="1200" dirty="0"/>
        </a:p>
      </dsp:txBody>
      <dsp:txXfrm>
        <a:off x="3833354" y="736541"/>
        <a:ext cx="1229027" cy="543437"/>
      </dsp:txXfrm>
    </dsp:sp>
    <dsp:sp modelId="{50B32AFD-B8B9-4914-A983-BFB4854558A7}">
      <dsp:nvSpPr>
        <dsp:cNvPr id="0" name=""/>
        <dsp:cNvSpPr/>
      </dsp:nvSpPr>
      <dsp:spPr>
        <a:xfrm>
          <a:off x="5125814" y="575321"/>
          <a:ext cx="1495470" cy="577251"/>
        </a:xfrm>
        <a:prstGeom prst="chevron">
          <a:avLst>
            <a:gd name="adj" fmla="val 4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439390-99FC-40F7-8262-A25E88973C40}">
      <dsp:nvSpPr>
        <dsp:cNvPr id="0" name=""/>
        <dsp:cNvSpPr/>
      </dsp:nvSpPr>
      <dsp:spPr>
        <a:xfrm>
          <a:off x="5524606" y="719634"/>
          <a:ext cx="1262841" cy="5772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1" kern="1200" dirty="0" smtClean="0"/>
            <a:t>Самостійна робота з перевіркою</a:t>
          </a:r>
          <a:endParaRPr lang="ru-RU" sz="1200" b="1" kern="1200" dirty="0"/>
        </a:p>
      </dsp:txBody>
      <dsp:txXfrm>
        <a:off x="5541513" y="736541"/>
        <a:ext cx="1229027" cy="543437"/>
      </dsp:txXfrm>
    </dsp:sp>
    <dsp:sp modelId="{2DDF6B40-73F1-4009-A534-62BF43A95B1D}">
      <dsp:nvSpPr>
        <dsp:cNvPr id="0" name=""/>
        <dsp:cNvSpPr/>
      </dsp:nvSpPr>
      <dsp:spPr>
        <a:xfrm>
          <a:off x="6833974" y="575321"/>
          <a:ext cx="1495470" cy="577251"/>
        </a:xfrm>
        <a:prstGeom prst="chevron">
          <a:avLst>
            <a:gd name="adj" fmla="val 4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F52E47-6F41-4773-8CDF-05576681AB7B}">
      <dsp:nvSpPr>
        <dsp:cNvPr id="0" name=""/>
        <dsp:cNvSpPr/>
      </dsp:nvSpPr>
      <dsp:spPr>
        <a:xfrm>
          <a:off x="7232766" y="719634"/>
          <a:ext cx="1262841" cy="5772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Розвиток тренувальних вправ</a:t>
          </a:r>
          <a:endParaRPr lang="ru-RU" sz="1200" kern="1200" dirty="0"/>
        </a:p>
      </dsp:txBody>
      <dsp:txXfrm>
        <a:off x="7249673" y="736541"/>
        <a:ext cx="1229027" cy="5434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E01CC2-7EA8-40FA-8A38-7F25DBE9F580}">
      <dsp:nvSpPr>
        <dsp:cNvPr id="0" name=""/>
        <dsp:cNvSpPr/>
      </dsp:nvSpPr>
      <dsp:spPr>
        <a:xfrm>
          <a:off x="3054765" y="-149596"/>
          <a:ext cx="2178429" cy="136236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tx1"/>
              </a:solidFill>
            </a:rPr>
            <a:t>Вчиться приймати рішення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3373789" y="49918"/>
        <a:ext cx="1540381" cy="963336"/>
      </dsp:txXfrm>
    </dsp:sp>
    <dsp:sp modelId="{DF8F0DD1-7999-445B-8303-FE59AF2012C4}">
      <dsp:nvSpPr>
        <dsp:cNvPr id="0" name=""/>
        <dsp:cNvSpPr/>
      </dsp:nvSpPr>
      <dsp:spPr>
        <a:xfrm rot="1009196">
          <a:off x="5206805" y="695364"/>
          <a:ext cx="218564" cy="3810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5208208" y="762095"/>
        <a:ext cx="152995" cy="228655"/>
      </dsp:txXfrm>
    </dsp:sp>
    <dsp:sp modelId="{549CAF44-832A-4E6D-B928-EAA206785766}">
      <dsp:nvSpPr>
        <dsp:cNvPr id="0" name=""/>
        <dsp:cNvSpPr/>
      </dsp:nvSpPr>
      <dsp:spPr>
        <a:xfrm>
          <a:off x="5410935" y="532653"/>
          <a:ext cx="2263105" cy="144798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tx1"/>
              </a:solidFill>
            </a:rPr>
            <a:t>Шукає варіанти рішення проблеми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5742359" y="744706"/>
        <a:ext cx="1600257" cy="1023882"/>
      </dsp:txXfrm>
    </dsp:sp>
    <dsp:sp modelId="{648DB757-82F6-40CF-A873-F0F732E51064}">
      <dsp:nvSpPr>
        <dsp:cNvPr id="0" name=""/>
        <dsp:cNvSpPr/>
      </dsp:nvSpPr>
      <dsp:spPr>
        <a:xfrm rot="5278823">
          <a:off x="6444832" y="2030748"/>
          <a:ext cx="263344" cy="3810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6482941" y="2067489"/>
        <a:ext cx="184341" cy="228655"/>
      </dsp:txXfrm>
    </dsp:sp>
    <dsp:sp modelId="{28F799CF-0CD0-48D5-A052-BD5B523D41F6}">
      <dsp:nvSpPr>
        <dsp:cNvPr id="0" name=""/>
        <dsp:cNvSpPr/>
      </dsp:nvSpPr>
      <dsp:spPr>
        <a:xfrm>
          <a:off x="5482947" y="2476863"/>
          <a:ext cx="2254015" cy="138603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tx1"/>
              </a:solidFill>
            </a:rPr>
            <a:t>Вчиться </a:t>
          </a:r>
          <a:r>
            <a:rPr lang="uk-UA" sz="1800" b="1" kern="1200" dirty="0" err="1" smtClean="0">
              <a:solidFill>
                <a:schemeClr val="tx1"/>
              </a:solidFill>
            </a:rPr>
            <a:t>креативно</a:t>
          </a:r>
          <a:r>
            <a:rPr lang="uk-UA" sz="1800" b="1" kern="1200" dirty="0" smtClean="0">
              <a:solidFill>
                <a:schemeClr val="tx1"/>
              </a:solidFill>
            </a:rPr>
            <a:t> мислити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5813040" y="2679843"/>
        <a:ext cx="1593829" cy="980071"/>
      </dsp:txXfrm>
    </dsp:sp>
    <dsp:sp modelId="{2B7C14BB-0AAA-415F-A0C1-B81322C06EE3}">
      <dsp:nvSpPr>
        <dsp:cNvPr id="0" name=""/>
        <dsp:cNvSpPr/>
      </dsp:nvSpPr>
      <dsp:spPr>
        <a:xfrm rot="9762008">
          <a:off x="5309851" y="3350857"/>
          <a:ext cx="214538" cy="3810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0800000">
        <a:off x="5372756" y="3417505"/>
        <a:ext cx="150177" cy="228655"/>
      </dsp:txXfrm>
    </dsp:sp>
    <dsp:sp modelId="{C726C30D-39FD-4D9F-A508-1CF362D956AF}">
      <dsp:nvSpPr>
        <dsp:cNvPr id="0" name=""/>
        <dsp:cNvSpPr/>
      </dsp:nvSpPr>
      <dsp:spPr>
        <a:xfrm>
          <a:off x="3034678" y="3176477"/>
          <a:ext cx="2295151" cy="149908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tx1"/>
              </a:solidFill>
            </a:rPr>
            <a:t>Самостійно обирає шлях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3370795" y="3396012"/>
        <a:ext cx="1622917" cy="1060012"/>
      </dsp:txXfrm>
    </dsp:sp>
    <dsp:sp modelId="{C802231D-9186-4A18-84D2-53EC7E81105E}">
      <dsp:nvSpPr>
        <dsp:cNvPr id="0" name=""/>
        <dsp:cNvSpPr/>
      </dsp:nvSpPr>
      <dsp:spPr>
        <a:xfrm rot="11812789">
          <a:off x="2909225" y="3374804"/>
          <a:ext cx="168850" cy="3810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0800000">
        <a:off x="2958789" y="3458376"/>
        <a:ext cx="118195" cy="228655"/>
      </dsp:txXfrm>
    </dsp:sp>
    <dsp:sp modelId="{CC0849DA-8AA3-44C5-B9C6-F3A54F4F23CE}">
      <dsp:nvSpPr>
        <dsp:cNvPr id="0" name=""/>
        <dsp:cNvSpPr/>
      </dsp:nvSpPr>
      <dsp:spPr>
        <a:xfrm>
          <a:off x="576072" y="2448273"/>
          <a:ext cx="2379826" cy="148911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tx1"/>
              </a:solidFill>
            </a:rPr>
            <a:t>Досліджує проблему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924589" y="2666348"/>
        <a:ext cx="1682792" cy="1052962"/>
      </dsp:txXfrm>
    </dsp:sp>
    <dsp:sp modelId="{04922B6F-CA8A-4E88-8D34-ED5BB547D668}">
      <dsp:nvSpPr>
        <dsp:cNvPr id="0" name=""/>
        <dsp:cNvSpPr/>
      </dsp:nvSpPr>
      <dsp:spPr>
        <a:xfrm rot="16207714">
          <a:off x="1605921" y="1960502"/>
          <a:ext cx="324804" cy="3810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1654532" y="2085440"/>
        <a:ext cx="227363" cy="228655"/>
      </dsp:txXfrm>
    </dsp:sp>
    <dsp:sp modelId="{31B6C5CE-5C33-493B-884E-8EAE8BEF95D1}">
      <dsp:nvSpPr>
        <dsp:cNvPr id="0" name=""/>
        <dsp:cNvSpPr/>
      </dsp:nvSpPr>
      <dsp:spPr>
        <a:xfrm>
          <a:off x="648073" y="504057"/>
          <a:ext cx="2244903" cy="133138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tx1"/>
              </a:solidFill>
            </a:rPr>
            <a:t>Вчиться виражати свої думки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976831" y="699033"/>
        <a:ext cx="1587387" cy="941428"/>
      </dsp:txXfrm>
    </dsp:sp>
    <dsp:sp modelId="{30E1FDD0-580D-47DA-9C6D-6BA721174C92}">
      <dsp:nvSpPr>
        <dsp:cNvPr id="0" name=""/>
        <dsp:cNvSpPr/>
      </dsp:nvSpPr>
      <dsp:spPr>
        <a:xfrm rot="20697031">
          <a:off x="2866634" y="658624"/>
          <a:ext cx="192365" cy="3810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solidFill>
              <a:srgbClr val="002060"/>
            </a:solidFill>
          </a:endParaRPr>
        </a:p>
      </dsp:txBody>
      <dsp:txXfrm>
        <a:off x="2867624" y="742334"/>
        <a:ext cx="134656" cy="22865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3EC5FE-2895-4D2A-8B0C-AE7C310FF1A7}">
      <dsp:nvSpPr>
        <dsp:cNvPr id="0" name=""/>
        <dsp:cNvSpPr/>
      </dsp:nvSpPr>
      <dsp:spPr>
        <a:xfrm>
          <a:off x="0" y="395099"/>
          <a:ext cx="8291264" cy="3836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A63D30-ABE1-46E6-88C6-E77862E652CF}">
      <dsp:nvSpPr>
        <dsp:cNvPr id="0" name=""/>
        <dsp:cNvSpPr/>
      </dsp:nvSpPr>
      <dsp:spPr>
        <a:xfrm>
          <a:off x="663350" y="155181"/>
          <a:ext cx="5908064" cy="47772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373" tIns="0" rIns="219373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chemeClr val="tx1"/>
              </a:solidFill>
            </a:rPr>
            <a:t>Участь у роботі школи ППД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686671" y="178502"/>
        <a:ext cx="5861422" cy="431082"/>
      </dsp:txXfrm>
    </dsp:sp>
    <dsp:sp modelId="{D541BE29-2285-423B-B36F-E48C0583284D}">
      <dsp:nvSpPr>
        <dsp:cNvPr id="0" name=""/>
        <dsp:cNvSpPr/>
      </dsp:nvSpPr>
      <dsp:spPr>
        <a:xfrm>
          <a:off x="0" y="1211374"/>
          <a:ext cx="8270452" cy="40238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236FFF-671B-4F62-802F-2EA074E4B971}">
      <dsp:nvSpPr>
        <dsp:cNvPr id="0" name=""/>
        <dsp:cNvSpPr/>
      </dsp:nvSpPr>
      <dsp:spPr>
        <a:xfrm>
          <a:off x="662703" y="984687"/>
          <a:ext cx="5967872" cy="48879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373" tIns="0" rIns="219373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chemeClr val="tx1"/>
              </a:solidFill>
            </a:rPr>
            <a:t>Проведення відкритих уроків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686564" y="1008548"/>
        <a:ext cx="5920150" cy="441074"/>
      </dsp:txXfrm>
    </dsp:sp>
    <dsp:sp modelId="{0A871A53-F3BB-4F03-835E-3A0CDCF17534}">
      <dsp:nvSpPr>
        <dsp:cNvPr id="0" name=""/>
        <dsp:cNvSpPr/>
      </dsp:nvSpPr>
      <dsp:spPr>
        <a:xfrm>
          <a:off x="0" y="2099769"/>
          <a:ext cx="8270452" cy="39334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436BCC-A347-4915-91CD-6141777F19B4}">
      <dsp:nvSpPr>
        <dsp:cNvPr id="0" name=""/>
        <dsp:cNvSpPr/>
      </dsp:nvSpPr>
      <dsp:spPr>
        <a:xfrm>
          <a:off x="662703" y="1672016"/>
          <a:ext cx="6035537" cy="54217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373" tIns="0" rIns="219373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chemeClr val="tx1"/>
              </a:solidFill>
            </a:rPr>
            <a:t>Виступи на педрадах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689170" y="1698483"/>
        <a:ext cx="5982603" cy="489237"/>
      </dsp:txXfrm>
    </dsp:sp>
    <dsp:sp modelId="{CCC795D6-2961-455A-80F8-3DC0CA09D0DB}">
      <dsp:nvSpPr>
        <dsp:cNvPr id="0" name=""/>
        <dsp:cNvSpPr/>
      </dsp:nvSpPr>
      <dsp:spPr>
        <a:xfrm>
          <a:off x="0" y="2966150"/>
          <a:ext cx="8270452" cy="40780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0126F8-194D-44DE-B70C-B5B5AD7D5E9B}">
      <dsp:nvSpPr>
        <dsp:cNvPr id="0" name=""/>
        <dsp:cNvSpPr/>
      </dsp:nvSpPr>
      <dsp:spPr>
        <a:xfrm>
          <a:off x="658416" y="2600867"/>
          <a:ext cx="6083547" cy="52919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373" tIns="0" rIns="219373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chemeClr val="tx1"/>
              </a:solidFill>
            </a:rPr>
            <a:t>Участь у конкурсі «Використання ІКТ в навчально-виховному процесі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684249" y="2626700"/>
        <a:ext cx="6031881" cy="477531"/>
      </dsp:txXfrm>
    </dsp:sp>
    <dsp:sp modelId="{1F80E326-64BC-4FF2-BFF3-C406D2E6A42C}">
      <dsp:nvSpPr>
        <dsp:cNvPr id="0" name=""/>
        <dsp:cNvSpPr/>
      </dsp:nvSpPr>
      <dsp:spPr>
        <a:xfrm>
          <a:off x="0" y="3923788"/>
          <a:ext cx="8270452" cy="4195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916FF3-BCEA-4888-97B0-7CF489728060}">
      <dsp:nvSpPr>
        <dsp:cNvPr id="0" name=""/>
        <dsp:cNvSpPr/>
      </dsp:nvSpPr>
      <dsp:spPr>
        <a:xfrm>
          <a:off x="735180" y="3479263"/>
          <a:ext cx="6009619" cy="605994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373" tIns="0" rIns="219373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chemeClr val="tx1"/>
              </a:solidFill>
            </a:rPr>
            <a:t>Участь у районних семінарах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764762" y="3508845"/>
        <a:ext cx="5950455" cy="546830"/>
      </dsp:txXfrm>
    </dsp:sp>
    <dsp:sp modelId="{9FB3F103-85B1-4949-822E-98D99E9F68E7}">
      <dsp:nvSpPr>
        <dsp:cNvPr id="0" name=""/>
        <dsp:cNvSpPr/>
      </dsp:nvSpPr>
      <dsp:spPr>
        <a:xfrm>
          <a:off x="0" y="4834782"/>
          <a:ext cx="8291264" cy="41586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A5F177-2B05-4A29-A6B4-F3F367B53F5F}">
      <dsp:nvSpPr>
        <dsp:cNvPr id="0" name=""/>
        <dsp:cNvSpPr/>
      </dsp:nvSpPr>
      <dsp:spPr>
        <a:xfrm>
          <a:off x="662703" y="4464496"/>
          <a:ext cx="6090099" cy="54760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373" tIns="0" rIns="219373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chemeClr val="tx1"/>
              </a:solidFill>
            </a:rPr>
            <a:t>Друкування матеріалу з досвіду роботи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689435" y="4491228"/>
        <a:ext cx="6036635" cy="4941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Уголковый процесс со смещением"/>
  <dgm:desc val="Служит для отображения последовательных этапов задачи, процесса или рабочего процесса, а также для акцентирования внимания на движении или направлении. Лучше всего подходит для размещения минимального количества текста уровня 1 или 2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C25FA2-905F-4848-96D8-A298FF31B86E}" type="datetimeFigureOut">
              <a:rPr lang="ru-RU" smtClean="0"/>
              <a:t>01.03.2014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738717-B8D0-418A-8882-906F66A6C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166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38717-B8D0-418A-8882-906F66A6C85B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7D06-C6C6-4AD4-BCE6-927D14A23AE0}" type="datetimeFigureOut">
              <a:rPr lang="ru-RU" smtClean="0"/>
              <a:t>01.03.2014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32B46-1716-4644-83CA-B8061AF0BF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7D06-C6C6-4AD4-BCE6-927D14A23AE0}" type="datetimeFigureOut">
              <a:rPr lang="ru-RU" smtClean="0"/>
              <a:t>01.03.2014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32B46-1716-4644-83CA-B8061AF0BF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7D06-C6C6-4AD4-BCE6-927D14A23AE0}" type="datetimeFigureOut">
              <a:rPr lang="ru-RU" smtClean="0"/>
              <a:t>01.03.2014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32B46-1716-4644-83CA-B8061AF0BF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7D06-C6C6-4AD4-BCE6-927D14A23AE0}" type="datetimeFigureOut">
              <a:rPr lang="ru-RU" smtClean="0"/>
              <a:t>01.03.2014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32B46-1716-4644-83CA-B8061AF0BF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7D06-C6C6-4AD4-BCE6-927D14A23AE0}" type="datetimeFigureOut">
              <a:rPr lang="ru-RU" smtClean="0"/>
              <a:t>01.03.2014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32B46-1716-4644-83CA-B8061AF0BF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7D06-C6C6-4AD4-BCE6-927D14A23AE0}" type="datetimeFigureOut">
              <a:rPr lang="ru-RU" smtClean="0"/>
              <a:t>01.03.2014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32B46-1716-4644-83CA-B8061AF0BF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7D06-C6C6-4AD4-BCE6-927D14A23AE0}" type="datetimeFigureOut">
              <a:rPr lang="ru-RU" smtClean="0"/>
              <a:t>01.03.2014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32B46-1716-4644-83CA-B8061AF0BF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7D06-C6C6-4AD4-BCE6-927D14A23AE0}" type="datetimeFigureOut">
              <a:rPr lang="ru-RU" smtClean="0"/>
              <a:t>01.03.2014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32B46-1716-4644-83CA-B8061AF0BF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7D06-C6C6-4AD4-BCE6-927D14A23AE0}" type="datetimeFigureOut">
              <a:rPr lang="ru-RU" smtClean="0"/>
              <a:t>01.03.2014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32B46-1716-4644-83CA-B8061AF0BF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7D06-C6C6-4AD4-BCE6-927D14A23AE0}" type="datetimeFigureOut">
              <a:rPr lang="ru-RU" smtClean="0"/>
              <a:t>01.03.2014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32B46-1716-4644-83CA-B8061AF0BF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7D06-C6C6-4AD4-BCE6-927D14A23AE0}" type="datetimeFigureOut">
              <a:rPr lang="ru-RU" smtClean="0"/>
              <a:t>01.03.2014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32B46-1716-4644-83CA-B8061AF0BF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87D06-C6C6-4AD4-BCE6-927D14A23AE0}" type="datetimeFigureOut">
              <a:rPr lang="ru-RU" smtClean="0"/>
              <a:t>01.03.2014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32B46-1716-4644-83CA-B8061AF0BF9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gif"/><Relationship Id="rId4" Type="http://schemas.openxmlformats.org/officeDocument/2006/relationships/image" Target="../media/image7.gif"/><Relationship Id="rId9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980728"/>
            <a:ext cx="7772400" cy="32164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674042" y="6693768"/>
            <a:ext cx="6426349" cy="47600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60320" y="1340768"/>
            <a:ext cx="6252837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/>
            </a:prstTxWarp>
            <a:spAutoFit/>
            <a:scene3d>
              <a:camera prst="isometricOffAxis1Righ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6600" b="1" cap="none" spc="0" dirty="0" err="1" smtClean="0">
                <a:ln w="190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Arial Black" panose="020B0A04020102020204" pitchFamily="34" charset="0"/>
              </a:rPr>
              <a:t>Презентація</a:t>
            </a:r>
            <a:endParaRPr lang="ru-RU" sz="6600" b="1" cap="none" spc="0" dirty="0" smtClean="0">
              <a:ln w="1905">
                <a:solidFill>
                  <a:schemeClr val="tx1">
                    <a:lumMod val="75000"/>
                    <a:lumOff val="2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6600" b="1" dirty="0" err="1">
                <a:ln w="190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Arial Black" panose="020B0A04020102020204" pitchFamily="34" charset="0"/>
              </a:rPr>
              <a:t>п</a:t>
            </a:r>
            <a:r>
              <a:rPr lang="ru-RU" sz="6600" b="1" dirty="0" err="1" smtClean="0">
                <a:ln w="190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Arial Black" panose="020B0A04020102020204" pitchFamily="34" charset="0"/>
              </a:rPr>
              <a:t>очаткової</a:t>
            </a:r>
            <a:r>
              <a:rPr lang="ru-RU" sz="6600" b="1" dirty="0" smtClean="0">
                <a:ln w="190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6600" b="1" dirty="0" err="1" smtClean="0">
                <a:ln w="190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Arial Black" panose="020B0A04020102020204" pitchFamily="34" charset="0"/>
              </a:rPr>
              <a:t>школи</a:t>
            </a:r>
            <a:r>
              <a:rPr lang="ru-RU" sz="6600" b="1" cap="none" spc="0" dirty="0" smtClean="0">
                <a:ln w="190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Arial Black" panose="020B0A04020102020204" pitchFamily="34" charset="0"/>
              </a:rPr>
              <a:t> </a:t>
            </a:r>
          </a:p>
          <a:p>
            <a:pPr algn="ctr"/>
            <a:endParaRPr lang="ru-RU" sz="6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15859" y="4306163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84" y="-10025"/>
            <a:ext cx="2318307" cy="158417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610" y="3839769"/>
            <a:ext cx="4386381" cy="277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21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548680"/>
            <a:ext cx="7344816" cy="37900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uk-UA" altLang="ru-RU" sz="2000" kern="0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	</a:t>
            </a:r>
            <a:r>
              <a:rPr lang="uk-UA" altLang="ru-RU" sz="5300" b="1" kern="0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Мелодія починається з першої ноти, саме вона визначає її </a:t>
            </a:r>
            <a:r>
              <a:rPr lang="uk-UA" altLang="ru-RU" sz="5300" b="1" kern="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характер.</a:t>
            </a:r>
            <a:br>
              <a:rPr lang="uk-UA" altLang="ru-RU" sz="5300" b="1" kern="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uk-UA" altLang="ru-RU" sz="5300" b="1" kern="0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Початкова </a:t>
            </a:r>
            <a:r>
              <a:rPr lang="uk-UA" altLang="ru-RU" sz="5300" b="1" kern="0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школа – своєрідна перша нота шкільного життя…</a:t>
            </a:r>
            <a:br>
              <a:rPr lang="uk-UA" altLang="ru-RU" sz="5300" b="1" kern="0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</a:br>
            <a:endParaRPr lang="ru-RU" sz="5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6429396"/>
            <a:ext cx="97975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http://aida.ucoz.ru</a:t>
            </a:r>
            <a:endParaRPr lang="ru-RU" sz="8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86842" y="-12700"/>
            <a:ext cx="357158" cy="6870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607" y="3068960"/>
            <a:ext cx="4326235" cy="39478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4033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6286520"/>
            <a:ext cx="97975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http://aida.ucoz.ru</a:t>
            </a:r>
            <a:endParaRPr lang="ru-RU" sz="8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7" name="Picture 3" descr="H:\Documents and Settings\Aida\Рабочий стол\ТЕКСТУРЫ и фоны, клипарты\3 ЧАСТЬ!!!\14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4786322"/>
            <a:ext cx="1214446" cy="1581152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034" name="Picture 10" descr="H:\Documents and Settings\Aida\Рабочий стол\СБОРНИК! 26-03-2003 картинки\sm6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601337" flipH="1">
            <a:off x="1000100" y="5214950"/>
            <a:ext cx="571504" cy="42862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491880" y="260648"/>
            <a:ext cx="524156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114300">
                    <a:prstClr val="black"/>
                  </a:innerShdw>
                </a:effectLst>
              </a:rPr>
              <a:t>Менська ЗОШ І-ІІІ ст.</a:t>
            </a:r>
            <a:br>
              <a:rPr lang="uk-UA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114300">
                    <a:prstClr val="black"/>
                  </a:innerShdw>
                </a:effectLst>
              </a:rPr>
            </a:br>
            <a:r>
              <a:rPr lang="uk-UA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114300">
                    <a:prstClr val="black"/>
                  </a:innerShdw>
                </a:effectLst>
              </a:rPr>
              <a:t>імені Т. Г. Шевченка</a:t>
            </a:r>
            <a:endParaRPr lang="ru-RU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114300">
                  <a:prstClr val="black"/>
                </a:innerShdw>
              </a:effectLst>
            </a:endParaRPr>
          </a:p>
        </p:txBody>
      </p:sp>
      <p:pic>
        <p:nvPicPr>
          <p:cNvPr id="1026" name="Picture 2" descr="D:\Фото\поч. шк\186_1215\IMG_2412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674" y="4402153"/>
            <a:ext cx="3668406" cy="224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Фото\поч. шк\186_1215\IMG_241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471" y="4537033"/>
            <a:ext cx="2772972" cy="2079729"/>
          </a:xfrm>
          <a:prstGeom prst="rect">
            <a:avLst/>
          </a:prstGeom>
          <a:noFill/>
          <a:scene3d>
            <a:camera prst="perspective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Фото\поч. шк\186_1215\IMG_241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01489"/>
            <a:ext cx="3504376" cy="2628282"/>
          </a:xfrm>
          <a:prstGeom prst="rect">
            <a:avLst/>
          </a:prstGeom>
          <a:noFill/>
          <a:scene3d>
            <a:camera prst="perspective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1601489"/>
            <a:ext cx="4202790" cy="2797482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3077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0"/>
            <a:ext cx="7630359" cy="14465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4400" b="1" cap="none" spc="0" dirty="0" smtClean="0">
                <a:ln w="11430">
                  <a:solidFill>
                    <a:schemeClr val="accent6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Познайомтесь з нашим </a:t>
            </a:r>
            <a:br>
              <a:rPr lang="uk-UA" sz="4400" b="1" cap="none" spc="0" dirty="0" smtClean="0">
                <a:ln w="11430">
                  <a:solidFill>
                    <a:schemeClr val="accent6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uk-UA" sz="4400" b="1" cap="none" spc="0" dirty="0" smtClean="0">
                <a:ln w="11430">
                  <a:solidFill>
                    <a:schemeClr val="accent6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дружним колективом</a:t>
            </a:r>
            <a:endParaRPr lang="ru-RU" sz="4400" b="1" cap="none" spc="0" dirty="0">
              <a:ln w="11430">
                <a:solidFill>
                  <a:schemeClr val="accent6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50" name="Picture 2" descr="D:\Фото\поч. шк\186_1215\IMG_24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232" y="1357876"/>
            <a:ext cx="3397114" cy="2547836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Фото\поч. шк\186_1215\IMG_24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346" y="4060620"/>
            <a:ext cx="3275855" cy="2456891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Фото\поч. шк\186_1215\IMG_242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662" y="1267866"/>
            <a:ext cx="3637141" cy="2727856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Фото\поч. шк\187_1217\IMG_24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933056"/>
            <a:ext cx="3419872" cy="2564904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1171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519532" cy="4362596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uk-UA" sz="48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В нашій школі 12</a:t>
            </a:r>
            <a:br>
              <a:rPr lang="uk-UA" sz="48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uk-UA" sz="48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початкових класів,</a:t>
            </a:r>
            <a:br>
              <a:rPr lang="uk-UA" sz="48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uk-UA" sz="48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в них навчається 249 учнів.</a:t>
            </a:r>
            <a:br>
              <a:rPr lang="uk-UA" sz="48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uk-UA" sz="48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Працюють 13 вчителів </a:t>
            </a:r>
            <a:br>
              <a:rPr lang="uk-UA" sz="48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uk-UA" sz="48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і 5 вихователів ГПД</a:t>
            </a:r>
            <a:endParaRPr lang="ru-RU" sz="4800" b="1" dirty="0">
              <a:ln w="11430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098" name="Picture 2" descr="C:\Users\Алла\Pictures\картинки про школу\22_html_558ef7a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479228"/>
            <a:ext cx="2200978" cy="2389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4287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uk-UA" sz="5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Кваліфікаційні категорії</a:t>
            </a:r>
            <a:endParaRPr lang="ru-RU" sz="54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77207289"/>
              </p:ext>
            </p:extLst>
          </p:nvPr>
        </p:nvGraphicFramePr>
        <p:xfrm>
          <a:off x="1524000" y="1397000"/>
          <a:ext cx="7296472" cy="4840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45414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7647"/>
            <a:ext cx="8229600" cy="2146250"/>
          </a:xfrm>
        </p:spPr>
        <p:txBody>
          <a:bodyPr/>
          <a:lstStyle/>
          <a:p>
            <a:endParaRPr lang="ru-RU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47664" y="404664"/>
            <a:ext cx="6048672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Успішність учнів</a:t>
            </a:r>
          </a:p>
          <a:p>
            <a:pPr algn="ctr"/>
            <a:r>
              <a:rPr lang="uk-UA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3-4 класи</a:t>
            </a:r>
            <a:endParaRPr lang="ru-RU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147051422"/>
              </p:ext>
            </p:extLst>
          </p:nvPr>
        </p:nvGraphicFramePr>
        <p:xfrm>
          <a:off x="1691680" y="2276872"/>
          <a:ext cx="713343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4600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285"/>
            <a:ext cx="8367452" cy="1671783"/>
          </a:xfrm>
        </p:spPr>
        <p:txBody>
          <a:bodyPr>
            <a:normAutofit/>
          </a:bodyPr>
          <a:lstStyle/>
          <a:p>
            <a:pPr algn="l"/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172597"/>
              </p:ext>
            </p:extLst>
          </p:nvPr>
        </p:nvGraphicFramePr>
        <p:xfrm>
          <a:off x="529921" y="193470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40233" y="88857"/>
            <a:ext cx="852252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Стиль роботи</a:t>
            </a:r>
            <a:br>
              <a:rPr lang="uk-UA" sz="54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uk-UA" sz="54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вчителів початкових класів:</a:t>
            </a:r>
            <a:endParaRPr lang="ru-RU" sz="54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109" y="5301208"/>
            <a:ext cx="1775265" cy="121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728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7"/>
            <a:ext cx="8075240" cy="2499325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202" y="1406721"/>
            <a:ext cx="1342567" cy="1266048"/>
          </a:xfrm>
        </p:spPr>
      </p:pic>
      <p:sp>
        <p:nvSpPr>
          <p:cNvPr id="4" name="Прямоугольник 3"/>
          <p:cNvSpPr/>
          <p:nvPr/>
        </p:nvSpPr>
        <p:spPr>
          <a:xfrm>
            <a:off x="1495655" y="188640"/>
            <a:ext cx="6688562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Методичне</a:t>
            </a:r>
            <a: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об ҆҆ ҆</a:t>
            </a:r>
            <a:r>
              <a:rPr lang="ru-RU" sz="48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єднання</a:t>
            </a:r>
            <a: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48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вчителів</a:t>
            </a:r>
            <a:r>
              <a:rPr lang="ru-RU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48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працює</a:t>
            </a:r>
            <a:r>
              <a:rPr lang="ru-RU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над </a:t>
            </a:r>
            <a:br>
              <a:rPr lang="ru-RU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проблемою:</a:t>
            </a:r>
            <a:endParaRPr lang="ru-RU" sz="4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7652" y="2467906"/>
            <a:ext cx="8318397" cy="415498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marL="0" indent="0" algn="ctr">
              <a:buNone/>
            </a:pPr>
            <a:r>
              <a:rPr lang="ru-RU" sz="4400" b="1" i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/>
              </a:rPr>
              <a:t>«</a:t>
            </a:r>
            <a:r>
              <a:rPr lang="ru-RU" sz="4400" b="1" i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</a:rPr>
              <a:t>Розви</a:t>
            </a:r>
            <a:r>
              <a:rPr lang="ru-RU" sz="4400" b="1" i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/>
              </a:rPr>
              <a:t>ток</a:t>
            </a:r>
            <a:r>
              <a:rPr lang="ru-RU" sz="4400" b="1" i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/>
              </a:rPr>
              <a:t> </a:t>
            </a:r>
            <a:r>
              <a:rPr lang="ru-RU" sz="4400" b="1" i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/>
              </a:rPr>
              <a:t>пізнавальної</a:t>
            </a:r>
            <a:endParaRPr lang="ru-RU" sz="4400" b="1" i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/>
            </a:endParaRPr>
          </a:p>
          <a:p>
            <a:pPr marL="0" indent="0" algn="ctr">
              <a:buNone/>
            </a:pPr>
            <a:r>
              <a:rPr lang="ru-RU" sz="4400" b="1" i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/>
              </a:rPr>
              <a:t>активності</a:t>
            </a:r>
            <a:r>
              <a:rPr lang="ru-RU" sz="4400" b="1" i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/>
              </a:rPr>
              <a:t> і </a:t>
            </a:r>
            <a:r>
              <a:rPr lang="ru-RU" sz="4400" b="1" i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/>
              </a:rPr>
              <a:t>самостійності</a:t>
            </a:r>
            <a:endParaRPr lang="ru-RU" sz="4400" b="1" i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/>
            </a:endParaRPr>
          </a:p>
          <a:p>
            <a:pPr marL="0" indent="0" algn="ctr">
              <a:buNone/>
            </a:pPr>
            <a:r>
              <a:rPr lang="ru-RU" sz="4400" b="1" i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/>
              </a:rPr>
              <a:t>учнів</a:t>
            </a:r>
            <a:r>
              <a:rPr lang="ru-RU" sz="4400" b="1" i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/>
              </a:rPr>
              <a:t> на уроках </a:t>
            </a:r>
          </a:p>
          <a:p>
            <a:pPr marL="0" indent="0" algn="ctr">
              <a:buNone/>
            </a:pPr>
            <a:r>
              <a:rPr lang="ru-RU" sz="4400" b="1" i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/>
              </a:rPr>
              <a:t>в </a:t>
            </a:r>
            <a:r>
              <a:rPr lang="ru-RU" sz="4400" b="1" i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/>
              </a:rPr>
              <a:t>початкових</a:t>
            </a:r>
            <a:r>
              <a:rPr lang="ru-RU" sz="4400" b="1" i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/>
              </a:rPr>
              <a:t> </a:t>
            </a:r>
            <a:r>
              <a:rPr lang="ru-RU" sz="4400" b="1" i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/>
              </a:rPr>
              <a:t>класах</a:t>
            </a:r>
            <a:endParaRPr lang="ru-RU" sz="4400" b="1" i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/>
            </a:endParaRPr>
          </a:p>
          <a:p>
            <a:pPr marL="0" indent="0" algn="ctr">
              <a:buNone/>
            </a:pPr>
            <a:r>
              <a:rPr lang="ru-RU" sz="4400" b="1" i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/>
              </a:rPr>
              <a:t>шляхом </a:t>
            </a:r>
            <a:r>
              <a:rPr lang="ru-RU" sz="4400" b="1" i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/>
              </a:rPr>
              <a:t>впровадження</a:t>
            </a:r>
            <a:r>
              <a:rPr lang="ru-RU" sz="4400" b="1" i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/>
              </a:rPr>
              <a:t> </a:t>
            </a:r>
            <a:r>
              <a:rPr lang="ru-RU" sz="4400" b="1" i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/>
              </a:rPr>
              <a:t>нових</a:t>
            </a:r>
            <a:r>
              <a:rPr lang="ru-RU" sz="4400" b="1" i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/>
              </a:rPr>
              <a:t> ІКТ» </a:t>
            </a:r>
            <a:endParaRPr lang="ru-RU" sz="4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444099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013" y="608702"/>
            <a:ext cx="8229600" cy="91420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29717" y="188640"/>
            <a:ext cx="806489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Зерна </a:t>
            </a:r>
            <a:r>
              <a:rPr lang="ru-RU" sz="5400" b="1" dirty="0" err="1">
                <a:ln w="1143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педагогічного</a:t>
            </a:r>
            <a:r>
              <a:rPr lang="ru-RU" sz="5400" b="1" dirty="0">
                <a:ln w="1143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 </a:t>
            </a:r>
            <a:r>
              <a:rPr lang="ru-RU" sz="5400" b="1" dirty="0" err="1">
                <a:ln w="1143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досвіду</a:t>
            </a:r>
            <a:endParaRPr lang="ru-RU" sz="5400" b="1" cap="none" spc="0" dirty="0">
              <a:ln w="11430">
                <a:solidFill>
                  <a:schemeClr val="accent6">
                    <a:lumMod val="75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6" name="Лента лицом вверх 5"/>
          <p:cNvSpPr/>
          <p:nvPr/>
        </p:nvSpPr>
        <p:spPr>
          <a:xfrm>
            <a:off x="899592" y="1884286"/>
            <a:ext cx="3096344" cy="1008112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Інтерактивні методи навчання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Лента лицом вверх 6"/>
          <p:cNvSpPr/>
          <p:nvPr/>
        </p:nvSpPr>
        <p:spPr>
          <a:xfrm>
            <a:off x="2267744" y="3429000"/>
            <a:ext cx="3168352" cy="1008112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Здоров҆</a:t>
            </a:r>
            <a:r>
              <a:rPr lang="uk-U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язбе-</a:t>
            </a:r>
            <a:endParaRPr lang="uk-UA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uk-UA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ігаючий</a:t>
            </a:r>
            <a:r>
              <a:rPr lang="uk-U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uk-U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компонент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Лента лицом вверх 7"/>
          <p:cNvSpPr/>
          <p:nvPr/>
        </p:nvSpPr>
        <p:spPr>
          <a:xfrm>
            <a:off x="4499993" y="2388342"/>
            <a:ext cx="3600400" cy="1040658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Уроки з використанням ІКТ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Лента лицом вверх 8"/>
          <p:cNvSpPr/>
          <p:nvPr/>
        </p:nvSpPr>
        <p:spPr>
          <a:xfrm>
            <a:off x="1331639" y="5301208"/>
            <a:ext cx="3330525" cy="1008112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Робота з обдарованими дітьми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Лента лицом вверх 9"/>
          <p:cNvSpPr/>
          <p:nvPr/>
        </p:nvSpPr>
        <p:spPr>
          <a:xfrm>
            <a:off x="5076055" y="5805264"/>
            <a:ext cx="3024337" cy="936104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Підготовка і участь в конкурсах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Лента лицом вверх 10"/>
          <p:cNvSpPr/>
          <p:nvPr/>
        </p:nvSpPr>
        <p:spPr>
          <a:xfrm>
            <a:off x="5652120" y="4293096"/>
            <a:ext cx="2736304" cy="1008112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Виховні заходи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5071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0"/>
            <a:ext cx="72008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4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Групова форма роботи </a:t>
            </a:r>
            <a:br>
              <a:rPr lang="uk-UA" sz="4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uk-UA" sz="4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на уроках в початковій школі</a:t>
            </a:r>
            <a:endParaRPr lang="ru-RU" sz="4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26" name="Picture 2" descr="D:\Фото\діти 4\DSC097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917490"/>
            <a:ext cx="4134577" cy="27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Фото\діти 4\DSC097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73476"/>
            <a:ext cx="4932040" cy="328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0550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47864" y="116632"/>
            <a:ext cx="545309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Використання на </a:t>
            </a:r>
            <a:br>
              <a:rPr lang="uk-UA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uk-UA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уроках ІКТ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050" name="Picture 2" descr="D:\Фото\діти 4\DSC097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4139952" cy="275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Фото\діти 4\DSC097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157" y="3933056"/>
            <a:ext cx="4078965" cy="2719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2065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043608" y="1772816"/>
            <a:ext cx="7643192" cy="4353347"/>
          </a:xfrm>
          <a:noFill/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Мета: формувати всебічно розвинену   	 	 особистість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116632"/>
            <a:ext cx="757059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Робота з обдарованими </a:t>
            </a:r>
            <a:br>
              <a:rPr lang="uk-UA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uk-UA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дітьми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074" name="Picture 2" descr="D:\Фото\діти 4\DSC097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52936"/>
            <a:ext cx="3923928" cy="2615952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Фото\діти 4\DSC097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255" y="2420888"/>
            <a:ext cx="3779912" cy="2519942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Фото\діти 4\DSC0973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203" y="4581128"/>
            <a:ext cx="3222103" cy="2148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7992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uk-UA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Здоров </a:t>
            </a:r>
            <a:r>
              <a:rPr lang="uk-UA" sz="48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҆҆язберігаючий</a:t>
            </a:r>
            <a:r>
              <a:rPr lang="uk-UA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br>
              <a:rPr lang="uk-UA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uk-UA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компонент</a:t>
            </a:r>
            <a:endParaRPr lang="ru-RU" sz="4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26" name="Picture 2" descr="D:\Фото\виховні\2013+ 8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509120"/>
            <a:ext cx="4117640" cy="2219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Фото\виховні\2013+ 8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642971"/>
            <a:ext cx="3069708" cy="195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891280"/>
            <a:ext cx="3383868" cy="22559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467" y="1532974"/>
            <a:ext cx="3707904" cy="247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5007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76672"/>
            <a:ext cx="4139952" cy="2759968"/>
          </a:xfrm>
          <a:prstGeom prst="rect">
            <a:avLst/>
          </a:prstGeom>
          <a:scene3d>
            <a:camera prst="perspectiveHeroicExtremeRightFacing"/>
            <a:lightRig rig="threePt" dir="t"/>
          </a:scene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029" y="3429000"/>
            <a:ext cx="4446240" cy="2964160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512" y="476672"/>
            <a:ext cx="3923928" cy="2615952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50397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09254" y="0"/>
            <a:ext cx="541160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6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Виховні заходи</a:t>
            </a:r>
            <a:endParaRPr lang="ru-RU" sz="60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050" name="Picture 2" descr="D:\Фото\виховні\Изображение 0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25" y="1276311"/>
            <a:ext cx="3362204" cy="2521509"/>
          </a:xfrm>
          <a:prstGeom prst="rect">
            <a:avLst/>
          </a:prstGeom>
          <a:noFill/>
          <a:scene3d>
            <a:camera prst="perspective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Фото\виховні\SAM_02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756" y="3501008"/>
            <a:ext cx="2517744" cy="3356992"/>
          </a:xfrm>
          <a:prstGeom prst="rect">
            <a:avLst/>
          </a:prstGeom>
          <a:noFill/>
          <a:scene3d>
            <a:camera prst="perspective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Фото\виховні\Изображение 0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724" y="1187994"/>
            <a:ext cx="3267186" cy="2450249"/>
          </a:xfrm>
          <a:prstGeom prst="rect">
            <a:avLst/>
          </a:prstGeom>
          <a:noFill/>
          <a:scene3d>
            <a:camera prst="perspective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Фото\виховні\Изображение 03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724" y="4221088"/>
            <a:ext cx="3267186" cy="2450249"/>
          </a:xfrm>
          <a:prstGeom prst="rect">
            <a:avLst/>
          </a:prstGeom>
          <a:noFill/>
          <a:scene3d>
            <a:camera prst="perspective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34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uk-UA" dirty="0" smtClean="0"/>
              <a:t> Конкурс знавців української мови імені</a:t>
            </a:r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     П. </a:t>
            </a:r>
            <a:r>
              <a:rPr lang="uk-UA" dirty="0" err="1" smtClean="0"/>
              <a:t>Яцика</a:t>
            </a:r>
            <a:r>
              <a:rPr lang="uk-UA" dirty="0" smtClean="0"/>
              <a:t> (І та ІІІ місця серед 4-х класів і ІІ </a:t>
            </a:r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     місце серед 3-х класів)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dirty="0"/>
              <a:t> </a:t>
            </a:r>
            <a:r>
              <a:rPr lang="uk-UA" dirty="0" smtClean="0"/>
              <a:t>Учасники природничого конкурсу «Колосок»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dirty="0" smtClean="0"/>
              <a:t>Учасники математичного конкурсу «Кенгуру</a:t>
            </a:r>
            <a:r>
              <a:rPr lang="uk-UA" dirty="0"/>
              <a:t>» (срібні і золоті сертифікати)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62076" y="332656"/>
            <a:ext cx="686630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6000" b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Участь у конкурсах</a:t>
            </a:r>
            <a:endParaRPr lang="ru-RU" sz="60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79468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ла\Desktop\фото\101MSDCF\DSC000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26" y="260648"/>
            <a:ext cx="5101258" cy="3400838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лла\Desktop\фото\101MSDCF\DSC0007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813" y="2852936"/>
            <a:ext cx="4464497" cy="2976331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378" y="260648"/>
            <a:ext cx="1673836" cy="2397571"/>
          </a:xfrm>
          <a:prstGeom prst="rect">
            <a:avLst/>
          </a:prstGeom>
        </p:spPr>
      </p:pic>
      <p:pic>
        <p:nvPicPr>
          <p:cNvPr id="3" name="Picture 2" descr="D:\Фото\у презентацію\DSC0998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661486"/>
            <a:ext cx="1991909" cy="298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153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6099" y="0"/>
            <a:ext cx="6889639" cy="3976412"/>
          </a:xfr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  <a:sp3d extrusionH="57150">
              <a:bevelT w="38100" h="38100"/>
            </a:sp3d>
          </a:bodyPr>
          <a:lstStyle/>
          <a:p>
            <a:endParaRPr lang="ru-RU" sz="3600" dirty="0">
              <a:latin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1728192" cy="153017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03493" y="2990"/>
            <a:ext cx="6624736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Впроваджуючи новий</a:t>
            </a:r>
            <a:br>
              <a:rPr lang="uk-UA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uk-UA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державний стандарт</a:t>
            </a:r>
            <a:br>
              <a:rPr lang="uk-UA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uk-UA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учні нашої школи </a:t>
            </a:r>
            <a:br>
              <a:rPr lang="uk-UA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uk-UA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впевнено крокують</a:t>
            </a:r>
            <a:br>
              <a:rPr lang="uk-UA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uk-UA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«сходинками до інформатики»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2" descr="C:\Users\Алла\Desktop\фото\101MSDCF\DSC000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005064"/>
            <a:ext cx="4031940" cy="268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лла\Desktop\фото\101MSDCF\DSC000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04" y="2996952"/>
            <a:ext cx="3995936" cy="266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0349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55576" y="116633"/>
            <a:ext cx="7772400" cy="115212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96140" y="1111970"/>
            <a:ext cx="8280920" cy="694928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uk-UA" sz="3600" b="1" dirty="0" smtClean="0">
                <a:ln w="1143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1.Пояснювально – ілюстративний метод</a:t>
            </a:r>
            <a:endParaRPr lang="ru-RU" sz="3600" b="1" dirty="0">
              <a:ln w="11430">
                <a:solidFill>
                  <a:schemeClr val="tx1">
                    <a:lumMod val="95000"/>
                    <a:lumOff val="5000"/>
                  </a:schemeClr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19335" y="188640"/>
            <a:ext cx="48345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Методи роботи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122346140"/>
              </p:ext>
            </p:extLst>
          </p:nvPr>
        </p:nvGraphicFramePr>
        <p:xfrm>
          <a:off x="395536" y="1700808"/>
          <a:ext cx="856895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58183" y="3501008"/>
            <a:ext cx="479746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4000" b="1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2.Діяльнісний метод</a:t>
            </a:r>
            <a:endParaRPr lang="ru-RU" sz="4000" b="1" cap="none" spc="0" dirty="0">
              <a:ln w="11430">
                <a:solidFill>
                  <a:schemeClr val="accent2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139066495"/>
              </p:ext>
            </p:extLst>
          </p:nvPr>
        </p:nvGraphicFramePr>
        <p:xfrm>
          <a:off x="467544" y="4077072"/>
          <a:ext cx="8496944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5540133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9970148"/>
              </p:ext>
            </p:extLst>
          </p:nvPr>
        </p:nvGraphicFramePr>
        <p:xfrm>
          <a:off x="611560" y="1772816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731290" y="260648"/>
            <a:ext cx="562044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60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Дитина на уроці</a:t>
            </a:r>
            <a:endParaRPr lang="ru-RU" sz="6000" b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54168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3183081"/>
              </p:ext>
            </p:extLst>
          </p:nvPr>
        </p:nvGraphicFramePr>
        <p:xfrm>
          <a:off x="457200" y="1340768"/>
          <a:ext cx="8291264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11560" y="0"/>
            <a:ext cx="66967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4400" b="1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Способи ознайомлення з досвідом роботи</a:t>
            </a:r>
            <a:endParaRPr lang="ru-RU" sz="4400" b="1" cap="none" spc="0" dirty="0">
              <a:ln w="11430">
                <a:solidFill>
                  <a:schemeClr val="bg2">
                    <a:lumMod val="10000"/>
                  </a:schemeClr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72973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086504"/>
            <a:ext cx="8075240" cy="403965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332178"/>
            <a:ext cx="812153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smtClean="0">
                <a:ln w="11430">
                  <a:solidFill>
                    <a:schemeClr val="bg2">
                      <a:lumMod val="25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50" endPos="85000" dir="5400000" sy="-100000" algn="bl" rotWithShape="0"/>
                </a:effectLst>
              </a:rPr>
              <a:t>Наші творчі друковані роботи</a:t>
            </a:r>
            <a:endParaRPr lang="ru-RU" sz="5400" b="1" cap="none" spc="0" dirty="0">
              <a:ln w="11430">
                <a:solidFill>
                  <a:schemeClr val="bg2">
                    <a:lumMod val="25000"/>
                  </a:schemeClr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50" endPos="85000" dir="5400000" sy="-100000" algn="bl" rotWithShape="0"/>
              </a:effectLst>
            </a:endParaRPr>
          </a:p>
        </p:txBody>
      </p:sp>
      <p:pic>
        <p:nvPicPr>
          <p:cNvPr id="1026" name="Picture 2" descr="D:\Фото\методоб\IMG_20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843547"/>
            <a:ext cx="4288944" cy="278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Фото\методоб\IMG_20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34834"/>
            <a:ext cx="3816424" cy="286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0037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52532"/>
            <a:ext cx="4114552" cy="2743035"/>
          </a:xfrm>
        </p:spPr>
      </p:pic>
      <p:sp>
        <p:nvSpPr>
          <p:cNvPr id="4" name="Прямоугольник 3"/>
          <p:cNvSpPr/>
          <p:nvPr/>
        </p:nvSpPr>
        <p:spPr>
          <a:xfrm>
            <a:off x="1691680" y="17738"/>
            <a:ext cx="529747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На уроках </a:t>
            </a:r>
            <a:br>
              <a:rPr lang="uk-UA" sz="5400" b="1" cap="none" spc="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uk-UA" sz="5400" b="1" cap="none" spc="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англійської мови</a:t>
            </a:r>
            <a:endParaRPr lang="ru-RU" sz="5400" b="1" cap="none" spc="0" dirty="0">
              <a:ln w="11430">
                <a:solidFill>
                  <a:schemeClr val="accent2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074" name="Picture 2" descr="D:\Фото\поч. шк\187_1217\IMG_24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205" y="3789040"/>
            <a:ext cx="3707904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6137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7" y="1124744"/>
            <a:ext cx="3672407" cy="2448272"/>
          </a:xfrm>
          <a:scene3d>
            <a:camera prst="perspectiveHeroicExtremeRightFacing"/>
            <a:lightRig rig="threePt" dir="t"/>
          </a:scene3d>
        </p:spPr>
      </p:pic>
      <p:sp>
        <p:nvSpPr>
          <p:cNvPr id="4" name="Прямоугольник 3"/>
          <p:cNvSpPr/>
          <p:nvPr/>
        </p:nvSpPr>
        <p:spPr>
          <a:xfrm>
            <a:off x="1830427" y="101147"/>
            <a:ext cx="56799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90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Бібліотечні уроки</a:t>
            </a:r>
            <a:endParaRPr lang="ru-RU" sz="5400" b="1" cap="none" spc="0" dirty="0">
              <a:ln w="1905">
                <a:solidFill>
                  <a:schemeClr val="tx1">
                    <a:lumMod val="75000"/>
                    <a:lumOff val="2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990" y="3953366"/>
            <a:ext cx="3707899" cy="2471933"/>
          </a:xfrm>
          <a:prstGeom prst="rect">
            <a:avLst/>
          </a:prstGeom>
          <a:scene3d>
            <a:camera prst="perspectiveHeroicExtremeRightFacing"/>
            <a:lightRig rig="threePt" dir="t"/>
          </a:scene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345" y="1255986"/>
            <a:ext cx="3995936" cy="2663957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377" y="4269090"/>
            <a:ext cx="3419872" cy="2279915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63061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996952"/>
            <a:ext cx="2384425" cy="25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sz="6600" b="1" dirty="0" smtClean="0"/>
              <a:t>      </a:t>
            </a:r>
            <a:r>
              <a:rPr lang="uk-UA" sz="6600" b="1" dirty="0" smtClean="0">
                <a:solidFill>
                  <a:schemeClr val="accent6">
                    <a:lumMod val="50000"/>
                  </a:schemeClr>
                </a:solidFill>
              </a:rPr>
              <a:t>Дякую за увагу</a:t>
            </a:r>
            <a:endParaRPr lang="ru-RU" sz="6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95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-1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4-12</Template>
  <TotalTime>711</TotalTime>
  <Words>283</Words>
  <Application>Microsoft Office PowerPoint</Application>
  <PresentationFormat>Экран (4:3)</PresentationFormat>
  <Paragraphs>78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4-12</vt:lpstr>
      <vt:lpstr>Презентация PowerPoint</vt:lpstr>
      <vt:lpstr> Мелодія починається з першої ноти, саме вона визначає її характер. Початкова школа – своєрідна перша нота шкільного життя… </vt:lpstr>
      <vt:lpstr>Презентация PowerPoint</vt:lpstr>
      <vt:lpstr>Презентация PowerPoint</vt:lpstr>
      <vt:lpstr>В нашій школі 12 початкових класів, в них навчається 249 учнів.  Працюють 13 вчителів  і 5 вихователів ГПД</vt:lpstr>
      <vt:lpstr>Кваліфікаційні категорії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Здоров ҆҆язберігаючий  компонент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Алла</dc:creator>
  <cp:lastModifiedBy>Алла</cp:lastModifiedBy>
  <cp:revision>98</cp:revision>
  <dcterms:created xsi:type="dcterms:W3CDTF">2013-11-26T18:26:34Z</dcterms:created>
  <dcterms:modified xsi:type="dcterms:W3CDTF">2014-03-01T20:38:42Z</dcterms:modified>
</cp:coreProperties>
</file>