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8" r:id="rId3"/>
    <p:sldId id="267" r:id="rId4"/>
    <p:sldId id="265" r:id="rId5"/>
    <p:sldId id="266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" y="-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214D7-E2C8-46B2-9A9E-76FC51BA86A9}" type="datetimeFigureOut">
              <a:rPr lang="ru-RU"/>
              <a:pPr>
                <a:defRPr/>
              </a:pPr>
              <a:t>13.02.2013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62EB6-8C55-4C9C-B443-E7129DE74F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2490E-E12B-4730-8823-385667DACE55}" type="datetimeFigureOut">
              <a:rPr lang="ru-RU"/>
              <a:pPr>
                <a:defRPr/>
              </a:pPr>
              <a:t>13.02.2013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D1720-3990-41A4-8756-9C00889E0A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12CC6-793B-47F7-8EC7-2408276C4971}" type="datetimeFigureOut">
              <a:rPr lang="ru-RU"/>
              <a:pPr>
                <a:defRPr/>
              </a:pPr>
              <a:t>13.02.2013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887E0-AA99-403F-9117-90E88CB8EC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23F54-41EF-450A-BDEF-28CD6384E12B}" type="datetimeFigureOut">
              <a:rPr lang="ru-RU"/>
              <a:pPr>
                <a:defRPr/>
              </a:pPr>
              <a:t>13.02.2013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C7AB5-DC8A-4A90-92B5-CB70294A67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0F20F-A75F-442D-B4F3-573F4F675927}" type="datetimeFigureOut">
              <a:rPr lang="ru-RU"/>
              <a:pPr>
                <a:defRPr/>
              </a:pPr>
              <a:t>13.02.2013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1EC2E-AE7C-4F75-8EDD-8CBBE5B493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6C8E4-5D1A-4692-A106-8CA7811C39D8}" type="datetimeFigureOut">
              <a:rPr lang="ru-RU"/>
              <a:pPr>
                <a:defRPr/>
              </a:pPr>
              <a:t>13.02.2013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E8E4D-42C9-413F-B420-98AF4F558A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7ED99-275A-4CB1-BEEC-DC1CAAECBE25}" type="datetimeFigureOut">
              <a:rPr lang="ru-RU"/>
              <a:pPr>
                <a:defRPr/>
              </a:pPr>
              <a:t>13.02.2013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4BB99-00F3-412D-A724-29CB0291DA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D860A-038D-4C4C-A2EA-5CA4A1254C07}" type="datetimeFigureOut">
              <a:rPr lang="ru-RU"/>
              <a:pPr>
                <a:defRPr/>
              </a:pPr>
              <a:t>13.02.2013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E4941-83E1-45F6-9B7A-AC6B713CE2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1BA9D-3A17-439E-972A-C80520F56C46}" type="datetimeFigureOut">
              <a:rPr lang="ru-RU"/>
              <a:pPr>
                <a:defRPr/>
              </a:pPr>
              <a:t>13.02.2013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B80B6-785C-47F5-A9ED-A0D189ABFF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DB550-F036-404B-A83A-7537B0FA9777}" type="datetimeFigureOut">
              <a:rPr lang="ru-RU"/>
              <a:pPr>
                <a:defRPr/>
              </a:pPr>
              <a:t>13.02.2013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E24BC-2265-4526-BDCA-F051F1B159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76D9D-9EB8-428C-BA50-8C88980829A3}" type="datetimeFigureOut">
              <a:rPr lang="ru-RU"/>
              <a:pPr>
                <a:defRPr/>
              </a:pPr>
              <a:t>13.02.2013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52C4E-1CCF-41E9-A566-3FB5F8A4CD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pPr>
              <a:defRPr/>
            </a:pPr>
            <a:fld id="{D3925C26-CD89-4578-AAF4-FBDEB50B83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7D6F35B-F995-400F-ACD0-4A2C03C12A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380EDCD-8F24-4F7B-8698-0B4F6F1B1A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F0E4BC-EAA5-4B05-B1F2-2BFFF0CD1F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0955D32-5A27-47A6-ACDF-CE8B7752C2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2C589B6-4747-42CD-B8B5-B0D1029789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992A04F-2AC0-4A1F-B761-8CD0F7BD91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CE70BA5-C83B-44C8-839B-0C5BA9A0FC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06AF075-0BDA-4F64-99B7-6364D603C1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8475E5E-05ED-44AA-9C9F-F5D6AE6984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CD1104D-CDAB-4025-8E88-74FE0E748F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6FA5BD1-15A1-4B43-80AF-790875E119E2}" type="datetimeFigureOut">
              <a:rPr lang="ru-RU"/>
              <a:pPr>
                <a:defRPr/>
              </a:pPr>
              <a:t>13.02.2013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663C96A-70A3-4238-B573-45F43F0236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1" r:id="rId2"/>
    <p:sldLayoutId id="2147483680" r:id="rId3"/>
    <p:sldLayoutId id="2147483679" r:id="rId4"/>
    <p:sldLayoutId id="2147483678" r:id="rId5"/>
    <p:sldLayoutId id="2147483677" r:id="rId6"/>
    <p:sldLayoutId id="2147483676" r:id="rId7"/>
    <p:sldLayoutId id="2147483675" r:id="rId8"/>
    <p:sldLayoutId id="2147483674" r:id="rId9"/>
    <p:sldLayoutId id="2147483673" r:id="rId10"/>
    <p:sldLayoutId id="214748367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BFEB2DE7-ECD8-4236-AE00-71AB200A14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Не трогайте экран монитор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1858963"/>
            <a:ext cx="2273300" cy="227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348038" y="2349500"/>
            <a:ext cx="4824412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omic Sans MS" pitchFamily="66" charset="0"/>
              </a:rPr>
              <a:t>Не </a:t>
            </a:r>
            <a:r>
              <a:rPr lang="uk-UA">
                <a:latin typeface="Comic Sans MS" pitchFamily="66" charset="0"/>
              </a:rPr>
              <a:t>торкайтеся екрану монітора навіть чистими руками – на ньому все одно залишаться ваші пальці</a:t>
            </a:r>
            <a:endParaRPr lang="ru-RU">
              <a:latin typeface="Comic Sans MS" pitchFamily="66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95856" y="116632"/>
            <a:ext cx="6320360" cy="792088"/>
          </a:xfrm>
          <a:gradFill>
            <a:gsLst>
              <a:gs pos="59000">
                <a:schemeClr val="accent6">
                  <a:tint val="50000"/>
                  <a:satMod val="300000"/>
                  <a:alpha val="26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4000" b="1" spc="5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Правила </a:t>
            </a:r>
            <a:r>
              <a:rPr lang="ru-RU" sz="4000" b="1" spc="50" dirty="0" err="1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поведінки</a:t>
            </a:r>
            <a:r>
              <a:rPr lang="ru-RU" sz="4000" b="1" spc="5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 в комп</a:t>
            </a:r>
            <a:r>
              <a:rPr lang="en-US" sz="4000" b="1" spc="5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’</a:t>
            </a:r>
            <a:r>
              <a:rPr lang="ru-RU" sz="4000" b="1" spc="50" dirty="0" err="1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ютерному</a:t>
            </a:r>
            <a:r>
              <a:rPr lang="ru-RU" sz="4000" b="1" spc="5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 </a:t>
            </a:r>
            <a:r>
              <a:rPr lang="ru-RU" sz="4000" b="1" spc="50" dirty="0" err="1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класі</a:t>
            </a:r>
            <a:r>
              <a:rPr lang="ru-RU" sz="4000" b="1" spc="5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:</a:t>
            </a:r>
            <a:endParaRPr lang="ru-RU" sz="4000" b="1" spc="50" dirty="0">
              <a:ln w="12700" cmpd="sng">
                <a:solidFill>
                  <a:schemeClr val="tx1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hance" pitchFamily="34" charset="0"/>
            </a:endParaRPr>
          </a:p>
        </p:txBody>
      </p:sp>
      <p:pic>
        <p:nvPicPr>
          <p:cNvPr id="29701" name="Picture 2" descr="Смайлы, Анимаци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-20638"/>
            <a:ext cx="1439863" cy="151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Высокое напряжение опасно для жизн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1643063"/>
            <a:ext cx="216058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55913" y="1484313"/>
            <a:ext cx="526573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latin typeface="Comic Sans MS" pitchFamily="66" charset="0"/>
              </a:rPr>
              <a:t>Компьютер працює від електроенергії , напруга якої дуже небезпечна для життя. Будьте уважні! Не торкайтеся проводів,</a:t>
            </a:r>
            <a:r>
              <a:rPr lang="en-US" sz="2000">
                <a:latin typeface="Comic Sans MS" pitchFamily="66" charset="0"/>
              </a:rPr>
              <a:t> </a:t>
            </a:r>
            <a:r>
              <a:rPr lang="ru-RU" sz="2000">
                <a:latin typeface="Comic Sans MS" pitchFamily="66" charset="0"/>
              </a:rPr>
              <a:t>які  підведені до комп</a:t>
            </a:r>
            <a:r>
              <a:rPr lang="en-US" sz="2000">
                <a:latin typeface="Comic Sans MS" pitchFamily="66" charset="0"/>
              </a:rPr>
              <a:t>’</a:t>
            </a:r>
            <a:r>
              <a:rPr lang="ru-RU" sz="2000">
                <a:latin typeface="Comic Sans MS" pitchFamily="66" charset="0"/>
              </a:rPr>
              <a:t>ютера.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708400" y="3252788"/>
            <a:ext cx="4237038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latin typeface="Comic Sans MS" pitchFamily="66" charset="0"/>
              </a:rPr>
              <a:t>Н</a:t>
            </a:r>
            <a:r>
              <a:rPr lang="uk-UA" sz="2000">
                <a:latin typeface="Comic Sans MS" pitchFamily="66" charset="0"/>
              </a:rPr>
              <a:t>атискаючи </a:t>
            </a:r>
            <a:r>
              <a:rPr lang="ru-RU" sz="2000">
                <a:latin typeface="Comic Sans MS" pitchFamily="66" charset="0"/>
              </a:rPr>
              <a:t> клавіши на клавіатурі, не прикладайте великих зусиль. Компютер вас зрозуміє і  при самому ніжному дотику</a:t>
            </a:r>
            <a:r>
              <a:rPr lang="ru-RU" sz="2400">
                <a:latin typeface="Comic Sans MS" pitchFamily="66" charset="0"/>
              </a:rPr>
              <a:t>. </a:t>
            </a:r>
          </a:p>
        </p:txBody>
      </p:sp>
      <p:pic>
        <p:nvPicPr>
          <p:cNvPr id="18436" name="Picture 4" descr="Нельзя барабанить по клавишам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55775" y="3865563"/>
            <a:ext cx="2160588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6408712" cy="936104"/>
          </a:xfrm>
          <a:gradFill>
            <a:gsLst>
              <a:gs pos="59000">
                <a:schemeClr val="accent6">
                  <a:tint val="50000"/>
                  <a:satMod val="300000"/>
                  <a:alpha val="26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4000" b="1" spc="5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Правила </a:t>
            </a:r>
            <a:r>
              <a:rPr lang="ru-RU" sz="4000" b="1" spc="50" dirty="0" err="1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поведінки</a:t>
            </a:r>
            <a:r>
              <a:rPr lang="ru-RU" sz="4000" b="1" spc="5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 в комп</a:t>
            </a:r>
            <a:r>
              <a:rPr lang="en-US" sz="4000" b="1" spc="5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’</a:t>
            </a:r>
            <a:r>
              <a:rPr lang="ru-RU" sz="4000" b="1" spc="50" dirty="0" err="1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ютерному</a:t>
            </a:r>
            <a:r>
              <a:rPr lang="ru-RU" sz="4000" b="1" spc="5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 </a:t>
            </a:r>
            <a:r>
              <a:rPr lang="ru-RU" sz="4000" b="1" spc="50" dirty="0" err="1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класі</a:t>
            </a:r>
            <a:r>
              <a:rPr lang="ru-RU" sz="4000" b="1" spc="5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:</a:t>
            </a:r>
            <a:endParaRPr lang="ru-RU" sz="4000" b="1" spc="50" dirty="0">
              <a:ln w="12700" cmpd="sng">
                <a:solidFill>
                  <a:schemeClr val="tx1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hance" pitchFamily="34" charset="0"/>
            </a:endParaRPr>
          </a:p>
        </p:txBody>
      </p:sp>
      <p:pic>
        <p:nvPicPr>
          <p:cNvPr id="30727" name="Picture 2" descr="Смайлы, Анимации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91400" y="-20638"/>
            <a:ext cx="1439863" cy="151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5904656" cy="1008112"/>
          </a:xfrm>
          <a:gradFill>
            <a:gsLst>
              <a:gs pos="59000">
                <a:schemeClr val="accent6">
                  <a:tint val="50000"/>
                  <a:satMod val="300000"/>
                  <a:alpha val="26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4000" b="1" spc="5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Правила </a:t>
            </a:r>
            <a:r>
              <a:rPr lang="ru-RU" sz="4000" b="1" spc="50" dirty="0" err="1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поведінки</a:t>
            </a:r>
            <a:r>
              <a:rPr lang="ru-RU" sz="4000" b="1" spc="5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 в комп</a:t>
            </a:r>
            <a:r>
              <a:rPr lang="en-US" sz="4000" b="1" spc="5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’</a:t>
            </a:r>
            <a:r>
              <a:rPr lang="ru-RU" sz="4000" b="1" spc="50" dirty="0" err="1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ютерному</a:t>
            </a:r>
            <a:r>
              <a:rPr lang="ru-RU" sz="4000" b="1" spc="5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 </a:t>
            </a:r>
            <a:r>
              <a:rPr lang="ru-RU" sz="4000" b="1" spc="50" dirty="0" err="1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класі</a:t>
            </a:r>
            <a:r>
              <a:rPr lang="ru-RU" sz="4000" b="1" spc="5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:</a:t>
            </a:r>
            <a:endParaRPr lang="ru-RU" sz="4000" b="1" spc="50" dirty="0">
              <a:ln w="12700" cmpd="sng">
                <a:solidFill>
                  <a:schemeClr val="tx1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hance" pitchFamily="34" charset="0"/>
            </a:endParaRPr>
          </a:p>
        </p:txBody>
      </p:sp>
      <p:pic>
        <p:nvPicPr>
          <p:cNvPr id="2050" name="Picture 2" descr="В кабинете информатики должно быть чист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196975"/>
            <a:ext cx="2160588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Кушать надо в столовой!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60500" y="3279775"/>
            <a:ext cx="2103438" cy="210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43213" y="1989138"/>
            <a:ext cx="4703762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omic Sans MS" pitchFamily="66" charset="0"/>
              </a:rPr>
              <a:t>Не можна приходити в брудному взутті та одязі. Почистіть  ваші речі, перш ніж зайдете в клас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954463" y="3767138"/>
            <a:ext cx="36671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omic Sans MS" pitchFamily="66" charset="0"/>
              </a:rPr>
              <a:t>Не можна приносити з собою хліб, орішки, цукерки. Крихти нашкодять  компютеру більше, ніж пил.</a:t>
            </a:r>
            <a:endParaRPr lang="ru-RU" sz="2000">
              <a:latin typeface="Comic Sans MS" pitchFamily="66" charset="0"/>
            </a:endParaRPr>
          </a:p>
        </p:txBody>
      </p:sp>
      <p:pic>
        <p:nvPicPr>
          <p:cNvPr id="31751" name="Picture 2" descr="Смайлы, Анимации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91400" y="-20638"/>
            <a:ext cx="1439863" cy="151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Не нажимайте кнопку выключения компьютер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743325"/>
            <a:ext cx="2160587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 descr="Важнейшее требование — дисциплина!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90613" y="1462088"/>
            <a:ext cx="21590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214688" y="1895475"/>
            <a:ext cx="44640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>
                <a:latin typeface="Comic Sans MS" pitchFamily="66" charset="0"/>
              </a:rPr>
              <a:t>Одне з най</a:t>
            </a:r>
            <a:r>
              <a:rPr lang="ru-RU">
                <a:latin typeface="Comic Sans MS" pitchFamily="66" charset="0"/>
              </a:rPr>
              <a:t>важливіший вимог в кабінеті інформатики — дисципліна. 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959225" y="3213100"/>
            <a:ext cx="4535488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omic Sans MS" pitchFamily="66" charset="0"/>
              </a:rPr>
              <a:t>Особливе  попередження: николи не натискати кнопку відключення компютера від електрики. Це може привести до втрати працездатності  комп</a:t>
            </a:r>
            <a:r>
              <a:rPr lang="en-US">
                <a:latin typeface="Comic Sans MS" pitchFamily="66" charset="0"/>
              </a:rPr>
              <a:t>’</a:t>
            </a:r>
            <a:r>
              <a:rPr lang="ru-RU">
                <a:latin typeface="Comic Sans MS" pitchFamily="66" charset="0"/>
              </a:rPr>
              <a:t>ютера. На відновлення піде багато часу</a:t>
            </a: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51521" y="116632"/>
            <a:ext cx="5976663" cy="936104"/>
          </a:xfrm>
          <a:gradFill>
            <a:gsLst>
              <a:gs pos="59000">
                <a:schemeClr val="accent6">
                  <a:tint val="50000"/>
                  <a:satMod val="300000"/>
                  <a:alpha val="26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4000" b="1" spc="5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Правила </a:t>
            </a:r>
            <a:r>
              <a:rPr lang="ru-RU" sz="4000" b="1" spc="50" dirty="0" err="1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поведінки</a:t>
            </a:r>
            <a:r>
              <a:rPr lang="ru-RU" sz="4000" b="1" spc="5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 в комп</a:t>
            </a:r>
            <a:r>
              <a:rPr lang="en-US" sz="4000" b="1" spc="5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’</a:t>
            </a:r>
            <a:r>
              <a:rPr lang="ru-RU" sz="4000" b="1" spc="50" dirty="0" err="1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ютерному</a:t>
            </a:r>
            <a:r>
              <a:rPr lang="ru-RU" sz="4000" b="1" spc="5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 </a:t>
            </a:r>
            <a:r>
              <a:rPr lang="ru-RU" sz="4000" b="1" spc="50" dirty="0" err="1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класі</a:t>
            </a:r>
            <a:r>
              <a:rPr lang="ru-RU" sz="4000" b="1" spc="5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hance" pitchFamily="34" charset="0"/>
              </a:rPr>
              <a:t>:</a:t>
            </a:r>
            <a:endParaRPr lang="ru-RU" sz="4000" b="1" spc="50" dirty="0">
              <a:ln w="12700" cmpd="sng">
                <a:solidFill>
                  <a:schemeClr val="tx1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hance" pitchFamily="34" charset="0"/>
            </a:endParaRPr>
          </a:p>
        </p:txBody>
      </p:sp>
      <p:pic>
        <p:nvPicPr>
          <p:cNvPr id="32775" name="Picture 2" descr="Смайлы, Анимации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91400" y="-20638"/>
            <a:ext cx="1439863" cy="151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1159441">
  <a:themeElements>
    <a:clrScheme name="01159441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01159441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0115944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944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944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944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944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944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4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4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4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4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4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4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115</Words>
  <Application>Microsoft Office PowerPoint</Application>
  <PresentationFormat>Экран (4:3)</PresentationFormat>
  <Paragraphs>7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13</vt:i4>
      </vt:variant>
      <vt:variant>
        <vt:lpstr>Заголовки слайдов</vt:lpstr>
      </vt:variant>
      <vt:variant>
        <vt:i4>4</vt:i4>
      </vt:variant>
    </vt:vector>
  </HeadingPairs>
  <TitlesOfParts>
    <vt:vector size="21" baseType="lpstr">
      <vt:lpstr>Calibri</vt:lpstr>
      <vt:lpstr>Arial</vt:lpstr>
      <vt:lpstr>Trebuchet MS</vt:lpstr>
      <vt:lpstr>Comic Sans MS</vt:lpstr>
      <vt:lpstr>Тема Office</vt:lpstr>
      <vt:lpstr>01159441</vt:lpstr>
      <vt:lpstr>01159441</vt:lpstr>
      <vt:lpstr>01159441</vt:lpstr>
      <vt:lpstr>01159441</vt:lpstr>
      <vt:lpstr>01159441</vt:lpstr>
      <vt:lpstr>01159441</vt:lpstr>
      <vt:lpstr>01159441</vt:lpstr>
      <vt:lpstr>01159441</vt:lpstr>
      <vt:lpstr>01159441</vt:lpstr>
      <vt:lpstr>01159441</vt:lpstr>
      <vt:lpstr>01159441</vt:lpstr>
      <vt:lpstr>01159441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ира</dc:creator>
  <cp:lastModifiedBy>User</cp:lastModifiedBy>
  <cp:revision>21</cp:revision>
  <dcterms:created xsi:type="dcterms:W3CDTF">2013-02-11T16:43:41Z</dcterms:created>
  <dcterms:modified xsi:type="dcterms:W3CDTF">2013-02-13T09:10:05Z</dcterms:modified>
</cp:coreProperties>
</file>