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0" r:id="rId3"/>
    <p:sldId id="257" r:id="rId4"/>
    <p:sldId id="280" r:id="rId5"/>
    <p:sldId id="277" r:id="rId6"/>
    <p:sldId id="279" r:id="rId7"/>
    <p:sldId id="278" r:id="rId8"/>
    <p:sldId id="281" r:id="rId9"/>
    <p:sldId id="259" r:id="rId10"/>
    <p:sldId id="260" r:id="rId11"/>
    <p:sldId id="261" r:id="rId12"/>
    <p:sldId id="282" r:id="rId13"/>
    <p:sldId id="283" r:id="rId14"/>
    <p:sldId id="284" r:id="rId15"/>
    <p:sldId id="285" r:id="rId16"/>
    <p:sldId id="286" r:id="rId17"/>
    <p:sldId id="287" r:id="rId18"/>
    <p:sldId id="288" r:id="rId19"/>
    <p:sldId id="289" r:id="rId20"/>
    <p:sldId id="291" r:id="rId21"/>
    <p:sldId id="294" r:id="rId22"/>
    <p:sldId id="299" r:id="rId23"/>
    <p:sldId id="293" r:id="rId24"/>
    <p:sldId id="295" r:id="rId25"/>
    <p:sldId id="296" r:id="rId26"/>
    <p:sldId id="298" r:id="rId27"/>
    <p:sldId id="300" r:id="rId28"/>
    <p:sldId id="301" r:id="rId29"/>
    <p:sldId id="297" r:id="rId30"/>
    <p:sldId id="276" r:id="rId3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30" autoAdjust="0"/>
    <p:restoredTop sz="90698" autoAdjust="0"/>
  </p:normalViewPr>
  <p:slideViewPr>
    <p:cSldViewPr>
      <p:cViewPr>
        <p:scale>
          <a:sx n="50" d="100"/>
          <a:sy n="50" d="100"/>
        </p:scale>
        <p:origin x="-582" y="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E90C7-DB4E-4653-9A75-F7DD6E3F6D09}" type="datetimeFigureOut">
              <a:rPr lang="ru-RU"/>
              <a:pPr>
                <a:defRPr/>
              </a:pPr>
              <a:t>18.03.2014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AB1353-44A8-48EC-B564-B591F3E652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 advTm="7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70B8BF-BF59-43DC-B558-1BD91DA976B4}" type="datetimeFigureOut">
              <a:rPr lang="ru-RU"/>
              <a:pPr>
                <a:defRPr/>
              </a:pPr>
              <a:t>18.03.2014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732161-D9FF-4DFB-96F8-7A78304AC6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 advTm="7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2D43DA-3ECC-4013-8666-5B0E32036DF4}" type="datetimeFigureOut">
              <a:rPr lang="ru-RU"/>
              <a:pPr>
                <a:defRPr/>
              </a:pPr>
              <a:t>18.03.2014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45EE7E-4615-4D9B-AC71-84D8C9D8FC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 advTm="7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C466CF-8F37-47AD-9099-1B7073D120B7}" type="datetimeFigureOut">
              <a:rPr lang="ru-RU"/>
              <a:pPr>
                <a:defRPr/>
              </a:pPr>
              <a:t>18.03.2014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06CF13-0D0E-4471-AA1D-1450674B96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 advTm="7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52B2BF-49AA-4435-B98E-F79C80C7842C}" type="datetimeFigureOut">
              <a:rPr lang="ru-RU"/>
              <a:pPr>
                <a:defRPr/>
              </a:pPr>
              <a:t>18.03.2014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EA85D2-FF54-4999-8E13-5117B16C94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 advTm="7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831660-793A-429E-889E-6B6254632E21}" type="datetimeFigureOut">
              <a:rPr lang="ru-RU"/>
              <a:pPr>
                <a:defRPr/>
              </a:pPr>
              <a:t>18.03.2014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DA622C-25AF-4E01-999B-49E694A49D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 advTm="7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1AF2BA-9750-4AD1-8C10-C4F7CE48ACE1}" type="datetimeFigureOut">
              <a:rPr lang="ru-RU"/>
              <a:pPr>
                <a:defRPr/>
              </a:pPr>
              <a:t>18.03.2014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1357C8-8197-43D7-828D-FB144D52DE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 advTm="7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1C33AA-EBF0-4A78-8C54-C7FA087100A9}" type="datetimeFigureOut">
              <a:rPr lang="ru-RU"/>
              <a:pPr>
                <a:defRPr/>
              </a:pPr>
              <a:t>18.03.2014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F4B4FB-9744-4A2B-A078-8EE605A4DC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 advTm="7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55ECE7-77BB-4C72-B620-DA248BD99B69}" type="datetimeFigureOut">
              <a:rPr lang="ru-RU"/>
              <a:pPr>
                <a:defRPr/>
              </a:pPr>
              <a:t>18.03.2014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DE95D2-FAEC-4C5B-A6DC-FB30E5B1EA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 advTm="7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1B9EDF-35D4-4B43-8A15-AC23F5799559}" type="datetimeFigureOut">
              <a:rPr lang="ru-RU"/>
              <a:pPr>
                <a:defRPr/>
              </a:pPr>
              <a:t>18.03.2014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AE56CA-3557-48D5-A4FA-33A60C3FC1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 advTm="7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F7C070-CC27-4F45-9732-B4B63634771D}" type="datetimeFigureOut">
              <a:rPr lang="ru-RU"/>
              <a:pPr>
                <a:defRPr/>
              </a:pPr>
              <a:t>18.03.2014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2D2F4E-302D-40AD-BD31-87D2F874E3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 advTm="7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AE3BA26-4696-4772-9703-A9365AA67ABF}" type="datetimeFigureOut">
              <a:rPr lang="ru-RU"/>
              <a:pPr>
                <a:defRPr/>
              </a:pPr>
              <a:t>18.03.2014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F7B0F1C-1160-4889-BF34-0C78C94944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ransition advClick="0" advTm="700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&#1052;&#1080;&#1093;&#1072;&#1083;&#1099;&#1095;\Desktop\&#1056;&#1086;&#1084;&#1072;&#1085;&#1086;&#1074;&#1089;&#1100;&#1082;&#1072;%20&#1054;.&#1042;\&#1053;&#1072;%20&#1079;&#1072;&#1093;&#1080;&#1089;&#1090;\korobushka_new.mp3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Рисунок 3" descr="1327321858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71625"/>
            <a:ext cx="7772400" cy="2028825"/>
          </a:xfrm>
        </p:spPr>
        <p:txBody>
          <a:bodyPr/>
          <a:lstStyle/>
          <a:p>
            <a:pPr eaLnBrk="1" hangingPunct="1"/>
            <a:r>
              <a:rPr lang="ru-RU" b="1" i="1" smtClean="0">
                <a:solidFill>
                  <a:srgbClr val="C00000"/>
                </a:solidFill>
              </a:rPr>
              <a:t>Машина</a:t>
            </a:r>
            <a:br>
              <a:rPr lang="ru-RU" b="1" i="1" smtClean="0">
                <a:solidFill>
                  <a:srgbClr val="C00000"/>
                </a:solidFill>
              </a:rPr>
            </a:br>
            <a:r>
              <a:rPr lang="ru-RU" b="1" i="1" smtClean="0">
                <a:solidFill>
                  <a:srgbClr val="C00000"/>
                </a:solidFill>
              </a:rPr>
              <a:t> фізкультхвилинка</a:t>
            </a:r>
          </a:p>
        </p:txBody>
      </p:sp>
      <p:pic>
        <p:nvPicPr>
          <p:cNvPr id="6" name="korobushka_new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8028384" y="6005940"/>
            <a:ext cx="767544" cy="767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0">
                <p:cTn id="24" repeatCount="3000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  <p:bldP spid="2" grpId="1"/>
      <p:bldP spid="2" grpId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Рисунок 4" descr="99px_ru_avatar_127251_Masha_radostno_hlopaet_v_ladoshi_-__multfilm.gif"/>
          <p:cNvPicPr>
            <a:picLocks noChangeAspect="1"/>
          </p:cNvPicPr>
          <p:nvPr/>
        </p:nvPicPr>
        <p:blipFill>
          <a:blip r:embed="rId2">
            <a:lum bright="10000" contrast="20000"/>
          </a:blip>
          <a:srcRect/>
          <a:stretch>
            <a:fillRect/>
          </a:stretch>
        </p:blipFill>
        <p:spPr bwMode="auto">
          <a:xfrm>
            <a:off x="3035300" y="1214438"/>
            <a:ext cx="3430588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8" name="Рисунок 3" descr="1327321858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/>
          </a:p>
        </p:txBody>
      </p:sp>
      <p:sp>
        <p:nvSpPr>
          <p:cNvPr id="6" name="Овальная выноска 5"/>
          <p:cNvSpPr/>
          <p:nvPr/>
        </p:nvSpPr>
        <p:spPr>
          <a:xfrm rot="16200000" flipH="1">
            <a:off x="6357938" y="5429250"/>
            <a:ext cx="1285875" cy="1571625"/>
          </a:xfrm>
          <a:prstGeom prst="wedgeEllipseCallout">
            <a:avLst>
              <a:gd name="adj1" fmla="val -60218"/>
              <a:gd name="adj2" fmla="val 5892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 rot="9619697" flipV="1">
            <a:off x="6421438" y="5661025"/>
            <a:ext cx="13319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C00000"/>
                </a:solidFill>
                <a:latin typeface="Calibri" pitchFamily="34" charset="0"/>
              </a:rPr>
              <a:t>На місці </a:t>
            </a:r>
          </a:p>
          <a:p>
            <a:pPr algn="ctr"/>
            <a:r>
              <a:rPr lang="ru-RU" b="1">
                <a:solidFill>
                  <a:srgbClr val="C00000"/>
                </a:solidFill>
                <a:latin typeface="Calibri" pitchFamily="34" charset="0"/>
              </a:rPr>
              <a:t>кроком руш</a:t>
            </a:r>
            <a:r>
              <a:rPr lang="ru-RU" b="1">
                <a:solidFill>
                  <a:srgbClr val="FF0000"/>
                </a:solidFill>
                <a:latin typeface="Calibri" pitchFamily="34" charset="0"/>
              </a:rPr>
              <a:t>!</a:t>
            </a:r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4" descr="masha-i-medved30.jpe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313" y="1214438"/>
            <a:ext cx="6643687" cy="364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2" name="Рисунок 3" descr="1327321858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sp>
        <p:nvSpPr>
          <p:cNvPr id="6" name="Овальная выноска 5"/>
          <p:cNvSpPr/>
          <p:nvPr/>
        </p:nvSpPr>
        <p:spPr>
          <a:xfrm rot="16200000" flipH="1">
            <a:off x="6357938" y="5429250"/>
            <a:ext cx="1285875" cy="1571625"/>
          </a:xfrm>
          <a:prstGeom prst="wedgeEllipseCallout">
            <a:avLst>
              <a:gd name="adj1" fmla="val -60218"/>
              <a:gd name="adj2" fmla="val 5892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 rot="-1074276">
            <a:off x="5884863" y="5799138"/>
            <a:ext cx="220027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C00000"/>
                </a:solidFill>
                <a:latin typeface="Calibri" pitchFamily="34" charset="0"/>
              </a:rPr>
              <a:t>Нахили </a:t>
            </a:r>
          </a:p>
          <a:p>
            <a:pPr algn="ctr"/>
            <a:r>
              <a:rPr lang="ru-RU" b="1">
                <a:solidFill>
                  <a:srgbClr val="C00000"/>
                </a:solidFill>
                <a:latin typeface="Calibri" pitchFamily="34" charset="0"/>
              </a:rPr>
              <a:t>в сторони</a:t>
            </a:r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Рисунок 4" descr="masha-i-medved30.jpe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313" y="1214438"/>
            <a:ext cx="6643687" cy="364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6" name="Рисунок 3" descr="1327321858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Рисунок 4" descr="masha-i-medved30.jpe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313" y="1214438"/>
            <a:ext cx="6643687" cy="364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0" name="Рисунок 3" descr="1327321858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Рисунок 4" descr="masha-i-medved30.jpe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313" y="1214438"/>
            <a:ext cx="6643687" cy="364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Рисунок 3" descr="1327321858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Рисунок 4" descr="masha-i-medved30.jpe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313" y="1214438"/>
            <a:ext cx="6643687" cy="364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8" name="Рисунок 3" descr="1327321858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Рисунок 4" descr="masha-i-medved30.jpe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313" y="1214438"/>
            <a:ext cx="6643687" cy="364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2" name="Рисунок 3" descr="1327321858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Рисунок 4" descr="99px_ru_avatar_108845_Mashenka_iz_mf_Masha_i_Medved.gif"/>
          <p:cNvPicPr>
            <a:picLocks noChangeAspect="1"/>
          </p:cNvPicPr>
          <p:nvPr/>
        </p:nvPicPr>
        <p:blipFill>
          <a:blip r:embed="rId2">
            <a:lum contrast="20000"/>
          </a:blip>
          <a:srcRect/>
          <a:stretch>
            <a:fillRect/>
          </a:stretch>
        </p:blipFill>
        <p:spPr bwMode="auto">
          <a:xfrm>
            <a:off x="2071688" y="928688"/>
            <a:ext cx="5214937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6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/>
          </a:p>
        </p:txBody>
      </p:sp>
      <p:pic>
        <p:nvPicPr>
          <p:cNvPr id="21508" name="Рисунок 3" descr="1327321858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Овальная выноска 5"/>
          <p:cNvSpPr/>
          <p:nvPr/>
        </p:nvSpPr>
        <p:spPr>
          <a:xfrm rot="16200000" flipH="1">
            <a:off x="6357938" y="5429250"/>
            <a:ext cx="1285875" cy="1571625"/>
          </a:xfrm>
          <a:prstGeom prst="wedgeEllipseCallout">
            <a:avLst>
              <a:gd name="adj1" fmla="val -60218"/>
              <a:gd name="adj2" fmla="val 5892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 rot="-947326">
            <a:off x="6443663" y="5686425"/>
            <a:ext cx="16208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C00000"/>
                </a:solidFill>
                <a:latin typeface="Calibri" pitchFamily="34" charset="0"/>
              </a:rPr>
              <a:t>Танцюємо ручками</a:t>
            </a:r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Рисунок 4" descr="99px_ru_avatar_127093_Masha_dirijiruet_povareshkoj_-_Mf_Masha_i_Medved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25" y="928688"/>
            <a:ext cx="4857750" cy="392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0" name="Рисунок 3" descr="1327321858.png"/>
          <p:cNvPicPr>
            <a:picLocks noChangeAspect="1"/>
          </p:cNvPicPr>
          <p:nvPr/>
        </p:nvPicPr>
        <p:blipFill>
          <a:blip r:embed="rId3">
            <a:lum contrast="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sp>
        <p:nvSpPr>
          <p:cNvPr id="6" name="Овальная выноска 5"/>
          <p:cNvSpPr/>
          <p:nvPr/>
        </p:nvSpPr>
        <p:spPr>
          <a:xfrm rot="16200000" flipH="1">
            <a:off x="6357938" y="5429250"/>
            <a:ext cx="1285875" cy="1571625"/>
          </a:xfrm>
          <a:prstGeom prst="wedgeEllipseCallout">
            <a:avLst>
              <a:gd name="adj1" fmla="val -60218"/>
              <a:gd name="adj2" fmla="val 5892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 rot="-1226336">
            <a:off x="6302375" y="5886450"/>
            <a:ext cx="179863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C00000"/>
                </a:solidFill>
                <a:latin typeface="Calibri" pitchFamily="34" charset="0"/>
              </a:rPr>
              <a:t>Ну – ну- ну ! </a:t>
            </a:r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Рисунок 4" descr="99px_ru_avatar_127251_Masha_radostno_hlopaet_v_ladoshi_-__multfilm.gif"/>
          <p:cNvPicPr>
            <a:picLocks noChangeAspect="1"/>
          </p:cNvPicPr>
          <p:nvPr/>
        </p:nvPicPr>
        <p:blipFill>
          <a:blip r:embed="rId2">
            <a:lum contrast="20000"/>
          </a:blip>
          <a:srcRect/>
          <a:stretch>
            <a:fillRect/>
          </a:stretch>
        </p:blipFill>
        <p:spPr bwMode="auto">
          <a:xfrm>
            <a:off x="2786063" y="1214438"/>
            <a:ext cx="3929062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4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/>
          </a:p>
        </p:txBody>
      </p:sp>
      <p:pic>
        <p:nvPicPr>
          <p:cNvPr id="23556" name="Рисунок 3" descr="1327321858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Овальная выноска 5"/>
          <p:cNvSpPr/>
          <p:nvPr/>
        </p:nvSpPr>
        <p:spPr>
          <a:xfrm rot="16200000" flipH="1">
            <a:off x="6357938" y="5429250"/>
            <a:ext cx="1285875" cy="1571625"/>
          </a:xfrm>
          <a:prstGeom prst="wedgeEllipseCallout">
            <a:avLst>
              <a:gd name="adj1" fmla="val -60218"/>
              <a:gd name="adj2" fmla="val 5892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 rot="-1464801">
            <a:off x="6311900" y="6057900"/>
            <a:ext cx="15732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C00000"/>
                </a:solidFill>
                <a:latin typeface="Calibri" pitchFamily="34" charset="0"/>
              </a:rPr>
              <a:t>Поплескали!</a:t>
            </a:r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Рисунок 4" descr="99px_ru_avatar_127251_Masha_radostno_hlopaet_v_ladoshi_-__multfilm.gif"/>
          <p:cNvPicPr>
            <a:picLocks noChangeAspect="1"/>
          </p:cNvPicPr>
          <p:nvPr/>
        </p:nvPicPr>
        <p:blipFill>
          <a:blip r:embed="rId2">
            <a:lum contrast="20000"/>
          </a:blip>
          <a:srcRect/>
          <a:stretch>
            <a:fillRect/>
          </a:stretch>
        </p:blipFill>
        <p:spPr bwMode="auto">
          <a:xfrm>
            <a:off x="3035300" y="1214438"/>
            <a:ext cx="3430588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8" name="Рисунок 3" descr="1327321858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/>
          </a:p>
        </p:txBody>
      </p:sp>
      <p:sp>
        <p:nvSpPr>
          <p:cNvPr id="6" name="Овальная выноска 5"/>
          <p:cNvSpPr/>
          <p:nvPr/>
        </p:nvSpPr>
        <p:spPr>
          <a:xfrm rot="16200000" flipH="1">
            <a:off x="6357938" y="5429250"/>
            <a:ext cx="1285875" cy="1571625"/>
          </a:xfrm>
          <a:prstGeom prst="wedgeEllipseCallout">
            <a:avLst>
              <a:gd name="adj1" fmla="val -60218"/>
              <a:gd name="adj2" fmla="val 5892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 rot="-1154321">
            <a:off x="5934075" y="5754688"/>
            <a:ext cx="201453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C00000"/>
                </a:solidFill>
                <a:latin typeface="Calibri" pitchFamily="34" charset="0"/>
              </a:rPr>
              <a:t>Нахили </a:t>
            </a:r>
          </a:p>
          <a:p>
            <a:pPr algn="ctr"/>
            <a:r>
              <a:rPr lang="ru-RU" b="1">
                <a:solidFill>
                  <a:srgbClr val="C00000"/>
                </a:solidFill>
                <a:latin typeface="Calibri" pitchFamily="34" charset="0"/>
              </a:rPr>
              <a:t>головою</a:t>
            </a:r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Рисунок 4" descr="99px_ru_avatar_127251_Masha_radostno_hlopaet_v_ladoshi_-__multfilm.gif"/>
          <p:cNvPicPr>
            <a:picLocks noChangeAspect="1"/>
          </p:cNvPicPr>
          <p:nvPr/>
        </p:nvPicPr>
        <p:blipFill>
          <a:blip r:embed="rId2">
            <a:lum contrast="20000"/>
          </a:blip>
          <a:srcRect/>
          <a:stretch>
            <a:fillRect/>
          </a:stretch>
        </p:blipFill>
        <p:spPr bwMode="auto">
          <a:xfrm>
            <a:off x="3035300" y="1214438"/>
            <a:ext cx="3430588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2" name="Рисунок 3" descr="1327321858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/>
          </a:p>
        </p:txBody>
      </p:sp>
      <p:sp>
        <p:nvSpPr>
          <p:cNvPr id="6" name="Овальная выноска 5"/>
          <p:cNvSpPr/>
          <p:nvPr/>
        </p:nvSpPr>
        <p:spPr>
          <a:xfrm rot="16200000" flipH="1">
            <a:off x="6357938" y="5429250"/>
            <a:ext cx="1285875" cy="1571625"/>
          </a:xfrm>
          <a:prstGeom prst="wedgeEllipseCallout">
            <a:avLst>
              <a:gd name="adj1" fmla="val -60218"/>
              <a:gd name="adj2" fmla="val 5892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 rot="-1260971">
            <a:off x="6161088" y="5910263"/>
            <a:ext cx="18049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C00000"/>
                </a:solidFill>
                <a:latin typeface="Calibri" pitchFamily="34" charset="0"/>
              </a:rPr>
              <a:t>Знову </a:t>
            </a:r>
          </a:p>
          <a:p>
            <a:pPr algn="ctr"/>
            <a:r>
              <a:rPr lang="ru-RU" b="1">
                <a:solidFill>
                  <a:srgbClr val="C00000"/>
                </a:solidFill>
                <a:latin typeface="Calibri" pitchFamily="34" charset="0"/>
              </a:rPr>
              <a:t>нахили</a:t>
            </a:r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Рисунок 4" descr="99px_ru_avatar_127251_Masha_radostno_hlopaet_v_ladoshi_-__multfilm.gif"/>
          <p:cNvPicPr>
            <a:picLocks noChangeAspect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3035300" y="1214438"/>
            <a:ext cx="3430588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6" name="Рисунок 3" descr="1327321858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sp>
        <p:nvSpPr>
          <p:cNvPr id="6" name="Овальная выноска 5"/>
          <p:cNvSpPr/>
          <p:nvPr/>
        </p:nvSpPr>
        <p:spPr>
          <a:xfrm rot="16200000" flipH="1">
            <a:off x="6357938" y="5429250"/>
            <a:ext cx="1285875" cy="1571625"/>
          </a:xfrm>
          <a:prstGeom prst="wedgeEllipseCallout">
            <a:avLst>
              <a:gd name="adj1" fmla="val -60218"/>
              <a:gd name="adj2" fmla="val 5892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 rot="-1163987">
            <a:off x="6111875" y="5753100"/>
            <a:ext cx="187166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b="1">
                <a:solidFill>
                  <a:srgbClr val="C00000"/>
                </a:solidFill>
                <a:latin typeface="Calibri" pitchFamily="34" charset="0"/>
              </a:rPr>
              <a:t>Оберти</a:t>
            </a:r>
          </a:p>
          <a:p>
            <a:pPr algn="ctr"/>
            <a:r>
              <a:rPr lang="uk-UA" b="1">
                <a:solidFill>
                  <a:srgbClr val="C00000"/>
                </a:solidFill>
                <a:latin typeface="Calibri" pitchFamily="34" charset="0"/>
              </a:rPr>
              <a:t> голови</a:t>
            </a:r>
            <a:endParaRPr lang="ru-RU" b="1">
              <a:solidFill>
                <a:srgbClr val="C00000"/>
              </a:solidFill>
              <a:latin typeface="Calibri" pitchFamily="34" charset="0"/>
            </a:endParaRPr>
          </a:p>
          <a:p>
            <a:pPr algn="ctr"/>
            <a:r>
              <a:rPr lang="ru-RU" b="1">
                <a:solidFill>
                  <a:srgbClr val="C00000"/>
                </a:solidFill>
                <a:latin typeface="Calibri" pitchFamily="34" charset="0"/>
              </a:rPr>
              <a:t> </a:t>
            </a:r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Рисунок 4" descr="99px_ru_avatar_127251_Masha_radostno_hlopaet_v_ladoshi_-__multfilm.gif"/>
          <p:cNvPicPr>
            <a:picLocks noChangeAspect="1"/>
          </p:cNvPicPr>
          <p:nvPr/>
        </p:nvPicPr>
        <p:blipFill>
          <a:blip r:embed="rId2">
            <a:lum contrast="20000"/>
          </a:blip>
          <a:srcRect/>
          <a:stretch>
            <a:fillRect/>
          </a:stretch>
        </p:blipFill>
        <p:spPr bwMode="auto">
          <a:xfrm>
            <a:off x="3035300" y="1214438"/>
            <a:ext cx="3430588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0" name="Рисунок 3" descr="1327321858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sp>
        <p:nvSpPr>
          <p:cNvPr id="6" name="Овальная выноска 5"/>
          <p:cNvSpPr/>
          <p:nvPr/>
        </p:nvSpPr>
        <p:spPr>
          <a:xfrm rot="16200000" flipH="1">
            <a:off x="6357938" y="5429250"/>
            <a:ext cx="1285875" cy="1571625"/>
          </a:xfrm>
          <a:prstGeom prst="wedgeEllipseCallout">
            <a:avLst>
              <a:gd name="adj1" fmla="val -60218"/>
              <a:gd name="adj2" fmla="val 5892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7654" name="Прямоугольник 6"/>
          <p:cNvSpPr>
            <a:spLocks noChangeArrowheads="1"/>
          </p:cNvSpPr>
          <p:nvPr/>
        </p:nvSpPr>
        <p:spPr bwMode="auto">
          <a:xfrm rot="-1302425">
            <a:off x="6064250" y="5800725"/>
            <a:ext cx="18446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C00000"/>
                </a:solidFill>
                <a:latin typeface="Calibri" pitchFamily="34" charset="0"/>
              </a:rPr>
              <a:t>Оберти</a:t>
            </a:r>
          </a:p>
          <a:p>
            <a:pPr algn="ctr"/>
            <a:r>
              <a:rPr lang="ru-RU" b="1">
                <a:solidFill>
                  <a:srgbClr val="C00000"/>
                </a:solidFill>
                <a:latin typeface="Calibri" pitchFamily="34" charset="0"/>
              </a:rPr>
              <a:t> тулуба</a:t>
            </a:r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Рисунок 4" descr="99px_ru_avatar_127251_Masha_radostno_hlopaet_v_ladoshi_-__multfilm.gif"/>
          <p:cNvPicPr>
            <a:picLocks noChangeAspect="1"/>
          </p:cNvPicPr>
          <p:nvPr/>
        </p:nvPicPr>
        <p:blipFill>
          <a:blip r:embed="rId2">
            <a:lum contrast="20000"/>
          </a:blip>
          <a:srcRect/>
          <a:stretch>
            <a:fillRect/>
          </a:stretch>
        </p:blipFill>
        <p:spPr bwMode="auto">
          <a:xfrm>
            <a:off x="3035300" y="1214438"/>
            <a:ext cx="3430588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4" name="Рисунок 3" descr="1327321858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/>
          </a:p>
        </p:txBody>
      </p:sp>
      <p:sp>
        <p:nvSpPr>
          <p:cNvPr id="6" name="Овальная выноска 5"/>
          <p:cNvSpPr/>
          <p:nvPr/>
        </p:nvSpPr>
        <p:spPr>
          <a:xfrm rot="16200000" flipH="1">
            <a:off x="6357938" y="5429250"/>
            <a:ext cx="1285875" cy="1571625"/>
          </a:xfrm>
          <a:prstGeom prst="wedgeEllipseCallout">
            <a:avLst>
              <a:gd name="adj1" fmla="val -60218"/>
              <a:gd name="adj2" fmla="val 5892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 rot="-1383075">
            <a:off x="6034088" y="5988050"/>
            <a:ext cx="18764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C00000"/>
                </a:solidFill>
                <a:latin typeface="Calibri" pitchFamily="34" charset="0"/>
              </a:rPr>
              <a:t>Потанцюємо!</a:t>
            </a:r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Рисунок 4" descr="99px_ru_avatar_127251_Masha_radostno_hlopaet_v_ladoshi_-__multfilm.gif"/>
          <p:cNvPicPr>
            <a:picLocks noChangeAspect="1"/>
          </p:cNvPicPr>
          <p:nvPr/>
        </p:nvPicPr>
        <p:blipFill>
          <a:blip r:embed="rId2">
            <a:lum contrast="20000"/>
          </a:blip>
          <a:srcRect/>
          <a:stretch>
            <a:fillRect/>
          </a:stretch>
        </p:blipFill>
        <p:spPr bwMode="auto">
          <a:xfrm>
            <a:off x="3035300" y="1214438"/>
            <a:ext cx="3430588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8" name="Рисунок 3" descr="1327321858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/>
          </a:p>
        </p:txBody>
      </p:sp>
      <p:sp>
        <p:nvSpPr>
          <p:cNvPr id="6" name="Овальная выноска 5"/>
          <p:cNvSpPr/>
          <p:nvPr/>
        </p:nvSpPr>
        <p:spPr>
          <a:xfrm rot="16200000" flipH="1">
            <a:off x="6357938" y="5429250"/>
            <a:ext cx="1285875" cy="1571625"/>
          </a:xfrm>
          <a:prstGeom prst="wedgeEllipseCallout">
            <a:avLst>
              <a:gd name="adj1" fmla="val -60218"/>
              <a:gd name="adj2" fmla="val 5892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 rot="-1422034">
            <a:off x="5826125" y="5745163"/>
            <a:ext cx="21844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C00000"/>
                </a:solidFill>
                <a:latin typeface="Calibri" pitchFamily="34" charset="0"/>
              </a:rPr>
              <a:t>Граємо </a:t>
            </a:r>
          </a:p>
          <a:p>
            <a:pPr algn="ctr"/>
            <a:r>
              <a:rPr lang="ru-RU" b="1">
                <a:solidFill>
                  <a:srgbClr val="C00000"/>
                </a:solidFill>
                <a:latin typeface="Calibri" pitchFamily="34" charset="0"/>
              </a:rPr>
              <a:t>у футбол</a:t>
            </a:r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Рисунок 4" descr="99px_ru_avatar_127251_Masha_radostno_hlopaet_v_ladoshi_-__multfilm.gif"/>
          <p:cNvPicPr>
            <a:picLocks noChangeAspect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3035300" y="1214438"/>
            <a:ext cx="3430588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2" name="Рисунок 3" descr="1327321858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/>
          </a:p>
        </p:txBody>
      </p:sp>
      <p:sp>
        <p:nvSpPr>
          <p:cNvPr id="6" name="Овальная выноска 5"/>
          <p:cNvSpPr/>
          <p:nvPr/>
        </p:nvSpPr>
        <p:spPr>
          <a:xfrm rot="16200000" flipH="1">
            <a:off x="6357938" y="5429250"/>
            <a:ext cx="1285875" cy="1571625"/>
          </a:xfrm>
          <a:prstGeom prst="wedgeEllipseCallout">
            <a:avLst>
              <a:gd name="adj1" fmla="val -60218"/>
              <a:gd name="adj2" fmla="val 5892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 rot="-1147655">
            <a:off x="6253163" y="5802313"/>
            <a:ext cx="15367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C00000"/>
                </a:solidFill>
                <a:latin typeface="Calibri" pitchFamily="34" charset="0"/>
              </a:rPr>
              <a:t>Граємо в хокей</a:t>
            </a:r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Рисунок 4" descr="99px_ru_avatar_127251_Masha_radostno_hlopaet_v_ladoshi_-__multfilm.gif"/>
          <p:cNvPicPr>
            <a:picLocks noChangeAspect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3035300" y="1214438"/>
            <a:ext cx="3430588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6" name="Рисунок 3" descr="1327321858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7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/>
          </a:p>
        </p:txBody>
      </p:sp>
      <p:sp>
        <p:nvSpPr>
          <p:cNvPr id="6" name="Овальная выноска 5"/>
          <p:cNvSpPr/>
          <p:nvPr/>
        </p:nvSpPr>
        <p:spPr>
          <a:xfrm rot="16200000" flipH="1">
            <a:off x="6357938" y="5429250"/>
            <a:ext cx="1285875" cy="1571625"/>
          </a:xfrm>
          <a:prstGeom prst="wedgeEllipseCallout">
            <a:avLst>
              <a:gd name="adj1" fmla="val -60218"/>
              <a:gd name="adj2" fmla="val 5892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 rot="-1527814">
            <a:off x="6261100" y="5729288"/>
            <a:ext cx="16652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C00000"/>
                </a:solidFill>
                <a:latin typeface="Calibri" pitchFamily="34" charset="0"/>
              </a:rPr>
              <a:t>Покажемо </a:t>
            </a:r>
          </a:p>
          <a:p>
            <a:pPr algn="ctr"/>
            <a:r>
              <a:rPr lang="ru-RU" b="1">
                <a:solidFill>
                  <a:srgbClr val="C00000"/>
                </a:solidFill>
                <a:latin typeface="Calibri" pitchFamily="34" charset="0"/>
              </a:rPr>
              <a:t>силу</a:t>
            </a:r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Рисунок 4" descr="99px_ru_avatar_127251_Masha_radostno_hlopaet_v_ladoshi_-__multfilm.gif"/>
          <p:cNvPicPr>
            <a:picLocks noChangeAspect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3035300" y="1214438"/>
            <a:ext cx="3430588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0" name="Рисунок 3" descr="1327321858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1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/>
          </a:p>
        </p:txBody>
      </p:sp>
      <p:sp>
        <p:nvSpPr>
          <p:cNvPr id="6" name="Овальная выноска 5"/>
          <p:cNvSpPr/>
          <p:nvPr/>
        </p:nvSpPr>
        <p:spPr>
          <a:xfrm rot="16200000" flipH="1">
            <a:off x="6357938" y="5429250"/>
            <a:ext cx="1285875" cy="1571625"/>
          </a:xfrm>
          <a:prstGeom prst="wedgeEllipseCallout">
            <a:avLst>
              <a:gd name="adj1" fmla="val -60218"/>
              <a:gd name="adj2" fmla="val 5892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 rot="-1318600">
            <a:off x="6011863" y="5864225"/>
            <a:ext cx="2057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C00000"/>
                </a:solidFill>
                <a:latin typeface="Calibri" pitchFamily="34" charset="0"/>
              </a:rPr>
              <a:t>Танцюємо </a:t>
            </a:r>
          </a:p>
          <a:p>
            <a:pPr algn="ctr"/>
            <a:r>
              <a:rPr lang="ru-RU" b="1">
                <a:solidFill>
                  <a:srgbClr val="C00000"/>
                </a:solidFill>
                <a:latin typeface="Calibri" pitchFamily="34" charset="0"/>
              </a:rPr>
              <a:t>з вовком!</a:t>
            </a:r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Рисунок 4" descr="99px_ru_avatar_127251_Masha_radostno_hlopaet_v_ladoshi_-__multfilm.gif"/>
          <p:cNvPicPr>
            <a:picLocks noChangeAspect="1"/>
          </p:cNvPicPr>
          <p:nvPr/>
        </p:nvPicPr>
        <p:blipFill>
          <a:blip r:embed="rId2">
            <a:lum contrast="20000"/>
          </a:blip>
          <a:srcRect/>
          <a:stretch>
            <a:fillRect/>
          </a:stretch>
        </p:blipFill>
        <p:spPr bwMode="auto">
          <a:xfrm>
            <a:off x="3035300" y="1214438"/>
            <a:ext cx="3430588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4" name="Рисунок 3" descr="1327321858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5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/>
          </a:p>
        </p:txBody>
      </p:sp>
      <p:sp>
        <p:nvSpPr>
          <p:cNvPr id="6" name="Овальная выноска 5"/>
          <p:cNvSpPr/>
          <p:nvPr/>
        </p:nvSpPr>
        <p:spPr>
          <a:xfrm rot="16200000" flipH="1">
            <a:off x="6357938" y="5429250"/>
            <a:ext cx="1285875" cy="1571625"/>
          </a:xfrm>
          <a:prstGeom prst="wedgeEllipseCallout">
            <a:avLst>
              <a:gd name="adj1" fmla="val -60218"/>
              <a:gd name="adj2" fmla="val 5892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 rot="-1194246">
            <a:off x="5842000" y="5838825"/>
            <a:ext cx="23241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C00000"/>
                </a:solidFill>
                <a:latin typeface="Calibri" pitchFamily="34" charset="0"/>
              </a:rPr>
              <a:t>Пострибаємо </a:t>
            </a:r>
          </a:p>
          <a:p>
            <a:pPr algn="ctr"/>
            <a:r>
              <a:rPr lang="ru-RU" b="1">
                <a:solidFill>
                  <a:srgbClr val="C00000"/>
                </a:solidFill>
                <a:latin typeface="Calibri" pitchFamily="34" charset="0"/>
              </a:rPr>
              <a:t>з зайчиком</a:t>
            </a:r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Рисунок 4" descr="99px_ru_avatar_127251_Masha_radostno_hlopaet_v_ladoshi_-__multfilm.gif"/>
          <p:cNvPicPr>
            <a:picLocks noChangeAspect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3035300" y="1214438"/>
            <a:ext cx="3430588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8" name="Рисунок 3" descr="1327321858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9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/>
          </a:p>
        </p:txBody>
      </p:sp>
      <p:sp>
        <p:nvSpPr>
          <p:cNvPr id="6" name="Овальная выноска 5"/>
          <p:cNvSpPr/>
          <p:nvPr/>
        </p:nvSpPr>
        <p:spPr>
          <a:xfrm rot="16200000" flipH="1">
            <a:off x="6357938" y="5429250"/>
            <a:ext cx="1285875" cy="1571625"/>
          </a:xfrm>
          <a:prstGeom prst="wedgeEllipseCallout">
            <a:avLst>
              <a:gd name="adj1" fmla="val -60218"/>
              <a:gd name="adj2" fmla="val 5892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 rot="-1164314">
            <a:off x="5959475" y="5867400"/>
            <a:ext cx="19939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C00000"/>
                </a:solidFill>
                <a:latin typeface="Calibri" pitchFamily="34" charset="0"/>
              </a:rPr>
              <a:t>Ліпимо </a:t>
            </a:r>
          </a:p>
          <a:p>
            <a:pPr algn="ctr"/>
            <a:r>
              <a:rPr lang="ru-RU" b="1">
                <a:solidFill>
                  <a:srgbClr val="C00000"/>
                </a:solidFill>
                <a:latin typeface="Calibri" pitchFamily="34" charset="0"/>
              </a:rPr>
              <a:t>сніжки</a:t>
            </a:r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Рисунок 4" descr="99px_ru_avatar_127251_Masha_radostno_hlopaet_v_ladoshi_-__multfilm.gif"/>
          <p:cNvPicPr>
            <a:picLocks noChangeAspect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3035300" y="1214438"/>
            <a:ext cx="3430588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2" name="Рисунок 3" descr="1327321858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3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/>
          </a:p>
        </p:txBody>
      </p:sp>
      <p:sp>
        <p:nvSpPr>
          <p:cNvPr id="6" name="Овальная выноска 5"/>
          <p:cNvSpPr/>
          <p:nvPr/>
        </p:nvSpPr>
        <p:spPr>
          <a:xfrm rot="16200000" flipH="1">
            <a:off x="6357938" y="5429250"/>
            <a:ext cx="1285875" cy="1571625"/>
          </a:xfrm>
          <a:prstGeom prst="wedgeEllipseCallout">
            <a:avLst>
              <a:gd name="adj1" fmla="val -60218"/>
              <a:gd name="adj2" fmla="val 5892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 rot="-938599">
            <a:off x="6232525" y="6062663"/>
            <a:ext cx="15081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C00000"/>
                </a:solidFill>
                <a:latin typeface="Calibri" pitchFamily="34" charset="0"/>
              </a:rPr>
              <a:t>Нахили</a:t>
            </a:r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Рисунок 4" descr="99px_ru_avatar_127251_Masha_radostno_hlopaet_v_ladoshi_-__multfilm.gif"/>
          <p:cNvPicPr>
            <a:picLocks noChangeAspect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3035300" y="1214438"/>
            <a:ext cx="3430588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6" name="Рисунок 3" descr="1327321858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7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/>
          </a:p>
        </p:txBody>
      </p:sp>
      <p:sp>
        <p:nvSpPr>
          <p:cNvPr id="6" name="Овальная выноска 5"/>
          <p:cNvSpPr/>
          <p:nvPr/>
        </p:nvSpPr>
        <p:spPr>
          <a:xfrm rot="16200000" flipH="1">
            <a:off x="6357938" y="5429250"/>
            <a:ext cx="1285875" cy="1571625"/>
          </a:xfrm>
          <a:prstGeom prst="wedgeEllipseCallout">
            <a:avLst>
              <a:gd name="adj1" fmla="val -60218"/>
              <a:gd name="adj2" fmla="val 5892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 rot="-702170">
            <a:off x="6156325" y="5929313"/>
            <a:ext cx="16906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C00000"/>
                </a:solidFill>
                <a:latin typeface="Calibri" pitchFamily="34" charset="0"/>
              </a:rPr>
              <a:t>Полетіли!</a:t>
            </a:r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Рисунок 4" descr="99px_ru_avatar_127251_Masha_radostno_hlopaet_v_ladoshi_-__multfilm.gif"/>
          <p:cNvPicPr>
            <a:picLocks noChangeAspect="1"/>
          </p:cNvPicPr>
          <p:nvPr/>
        </p:nvPicPr>
        <p:blipFill>
          <a:blip r:embed="rId2">
            <a:lum contrast="10000"/>
          </a:blip>
          <a:srcRect/>
          <a:stretch>
            <a:fillRect/>
          </a:stretch>
        </p:blipFill>
        <p:spPr bwMode="auto">
          <a:xfrm>
            <a:off x="3035300" y="1214438"/>
            <a:ext cx="3430588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0" name="Рисунок 3" descr="1327321858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1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/>
          </a:p>
        </p:txBody>
      </p:sp>
      <p:sp>
        <p:nvSpPr>
          <p:cNvPr id="6" name="Овальная выноска 5"/>
          <p:cNvSpPr/>
          <p:nvPr/>
        </p:nvSpPr>
        <p:spPr>
          <a:xfrm rot="16200000" flipH="1">
            <a:off x="6357938" y="5429250"/>
            <a:ext cx="1285875" cy="1571625"/>
          </a:xfrm>
          <a:prstGeom prst="wedgeEllipseCallout">
            <a:avLst>
              <a:gd name="adj1" fmla="val -60218"/>
              <a:gd name="adj2" fmla="val 5892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 rot="-795159">
            <a:off x="6016625" y="5799138"/>
            <a:ext cx="17875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C00000"/>
                </a:solidFill>
                <a:latin typeface="Calibri" pitchFamily="34" charset="0"/>
              </a:rPr>
              <a:t>Качаємо </a:t>
            </a:r>
          </a:p>
          <a:p>
            <a:pPr algn="ctr"/>
            <a:r>
              <a:rPr lang="uk-UA" b="1">
                <a:solidFill>
                  <a:srgbClr val="C00000"/>
                </a:solidFill>
                <a:latin typeface="Calibri" pitchFamily="34" charset="0"/>
              </a:rPr>
              <a:t>м</a:t>
            </a:r>
            <a:r>
              <a:rPr lang="en-US" b="1">
                <a:solidFill>
                  <a:srgbClr val="C00000"/>
                </a:solidFill>
                <a:latin typeface="Calibri" pitchFamily="34" charset="0"/>
              </a:rPr>
              <a:t>’</a:t>
            </a:r>
            <a:r>
              <a:rPr lang="uk-UA" b="1">
                <a:solidFill>
                  <a:srgbClr val="C00000"/>
                </a:solidFill>
                <a:latin typeface="Calibri" pitchFamily="34" charset="0"/>
              </a:rPr>
              <a:t>язи</a:t>
            </a:r>
            <a:endParaRPr lang="ru-RU" b="1">
              <a:solidFill>
                <a:srgbClr val="C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Рисунок 4" descr="99px_ru_avatar_127251_Masha_radostno_hlopaet_v_ladoshi_-__multfilm.gif"/>
          <p:cNvPicPr>
            <a:picLocks noChangeAspect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3035300" y="1214438"/>
            <a:ext cx="3430588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4" name="Рисунок 3" descr="1327321858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5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7" name="Овальная выноска 6"/>
          <p:cNvSpPr/>
          <p:nvPr/>
        </p:nvSpPr>
        <p:spPr>
          <a:xfrm rot="16200000" flipH="1">
            <a:off x="6357938" y="5429250"/>
            <a:ext cx="1285875" cy="1571625"/>
          </a:xfrm>
          <a:prstGeom prst="wedgeEllipseCallout">
            <a:avLst>
              <a:gd name="adj1" fmla="val -60218"/>
              <a:gd name="adj2" fmla="val 5892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 rot="-1098977">
            <a:off x="6254750" y="6018213"/>
            <a:ext cx="1581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C00000"/>
                </a:solidFill>
                <a:latin typeface="Calibri" pitchFamily="34" charset="0"/>
              </a:rPr>
              <a:t>Чистимо сніг</a:t>
            </a:r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Рисунок 4" descr="99px_ru_avatar_127251_Masha_radostno_hlopaet_v_ladoshi_-__multfilm.gif"/>
          <p:cNvPicPr>
            <a:picLocks noChangeAspect="1"/>
          </p:cNvPicPr>
          <p:nvPr/>
        </p:nvPicPr>
        <p:blipFill>
          <a:blip r:embed="rId2">
            <a:lum contrast="20000"/>
          </a:blip>
          <a:srcRect/>
          <a:stretch>
            <a:fillRect/>
          </a:stretch>
        </p:blipFill>
        <p:spPr bwMode="auto">
          <a:xfrm>
            <a:off x="3035300" y="1214438"/>
            <a:ext cx="3430588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38" name="Рисунок 3" descr="1327321858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9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/>
          </a:p>
        </p:txBody>
      </p:sp>
      <p:sp>
        <p:nvSpPr>
          <p:cNvPr id="6" name="Овальная выноска 5"/>
          <p:cNvSpPr/>
          <p:nvPr/>
        </p:nvSpPr>
        <p:spPr>
          <a:xfrm rot="16200000" flipH="1">
            <a:off x="6357938" y="5429250"/>
            <a:ext cx="1285875" cy="1571625"/>
          </a:xfrm>
          <a:prstGeom prst="wedgeEllipseCallout">
            <a:avLst>
              <a:gd name="adj1" fmla="val -60218"/>
              <a:gd name="adj2" fmla="val 5892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 rot="-858016">
            <a:off x="5994400" y="5881688"/>
            <a:ext cx="19399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C00000"/>
                </a:solidFill>
                <a:latin typeface="Calibri" pitchFamily="34" charset="0"/>
              </a:rPr>
              <a:t>Вище! Вище! </a:t>
            </a:r>
          </a:p>
          <a:p>
            <a:pPr algn="ctr"/>
            <a:r>
              <a:rPr lang="ru-RU" b="1">
                <a:solidFill>
                  <a:srgbClr val="C00000"/>
                </a:solidFill>
                <a:latin typeface="Calibri" pitchFamily="34" charset="0"/>
              </a:rPr>
              <a:t>Ще вище!</a:t>
            </a:r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Рисунок 4" descr="99px_ru_avatar_127251_Masha_radostno_hlopaet_v_ladoshi_-__multfilm.gif"/>
          <p:cNvPicPr>
            <a:picLocks noChangeAspect="1"/>
          </p:cNvPicPr>
          <p:nvPr/>
        </p:nvPicPr>
        <p:blipFill>
          <a:blip r:embed="rId2">
            <a:lum contrast="20000"/>
          </a:blip>
          <a:srcRect/>
          <a:stretch>
            <a:fillRect/>
          </a:stretch>
        </p:blipFill>
        <p:spPr bwMode="auto">
          <a:xfrm>
            <a:off x="3035300" y="1214438"/>
            <a:ext cx="3430588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2" name="Рисунок 3" descr="1327321858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3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/>
          </a:p>
        </p:txBody>
      </p:sp>
      <p:sp>
        <p:nvSpPr>
          <p:cNvPr id="6" name="Овальная выноска 5"/>
          <p:cNvSpPr/>
          <p:nvPr/>
        </p:nvSpPr>
        <p:spPr>
          <a:xfrm rot="16200000" flipH="1">
            <a:off x="6357938" y="5429250"/>
            <a:ext cx="1285875" cy="1571625"/>
          </a:xfrm>
          <a:prstGeom prst="wedgeEllipseCallout">
            <a:avLst>
              <a:gd name="adj1" fmla="val -60218"/>
              <a:gd name="adj2" fmla="val 5892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 rot="-803596">
            <a:off x="6421438" y="5824538"/>
            <a:ext cx="12890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C00000"/>
                </a:solidFill>
                <a:latin typeface="Calibri" pitchFamily="34" charset="0"/>
              </a:rPr>
              <a:t>Дужче! </a:t>
            </a:r>
          </a:p>
          <a:p>
            <a:r>
              <a:rPr lang="ru-RU" b="1">
                <a:solidFill>
                  <a:srgbClr val="C00000"/>
                </a:solidFill>
                <a:latin typeface="Calibri" pitchFamily="34" charset="0"/>
              </a:rPr>
              <a:t>Ще дужче!</a:t>
            </a:r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Рисунок 4" descr="99px_ru_avatar_127251_Masha_radostno_hlopaet_v_ladoshi_-__multfilm.gif"/>
          <p:cNvPicPr>
            <a:picLocks noChangeAspect="1"/>
          </p:cNvPicPr>
          <p:nvPr/>
        </p:nvPicPr>
        <p:blipFill>
          <a:blip r:embed="rId2">
            <a:lum contrast="20000"/>
          </a:blip>
          <a:srcRect/>
          <a:stretch>
            <a:fillRect/>
          </a:stretch>
        </p:blipFill>
        <p:spPr bwMode="auto">
          <a:xfrm>
            <a:off x="3035300" y="1214438"/>
            <a:ext cx="3430588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6" name="Рисунок 3" descr="1327321858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7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/>
          </a:p>
        </p:txBody>
      </p:sp>
      <p:sp>
        <p:nvSpPr>
          <p:cNvPr id="6" name="Овальная выноска 5"/>
          <p:cNvSpPr/>
          <p:nvPr/>
        </p:nvSpPr>
        <p:spPr>
          <a:xfrm rot="16200000" flipH="1">
            <a:off x="6357938" y="5429250"/>
            <a:ext cx="1285875" cy="1571625"/>
          </a:xfrm>
          <a:prstGeom prst="wedgeEllipseCallout">
            <a:avLst>
              <a:gd name="adj1" fmla="val -60218"/>
              <a:gd name="adj2" fmla="val 5892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 rot="-979107">
            <a:off x="6197600" y="5862638"/>
            <a:ext cx="172561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C00000"/>
                </a:solidFill>
                <a:latin typeface="Calibri" pitchFamily="34" charset="0"/>
              </a:rPr>
              <a:t>Сподобалася </a:t>
            </a:r>
          </a:p>
          <a:p>
            <a:pPr algn="ctr"/>
            <a:r>
              <a:rPr lang="ru-RU" b="1">
                <a:solidFill>
                  <a:srgbClr val="C00000"/>
                </a:solidFill>
                <a:latin typeface="Calibri" pitchFamily="34" charset="0"/>
              </a:rPr>
              <a:t>розминка?</a:t>
            </a:r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Рисунок 3" descr="1327321858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b="1" i="1" smtClean="0">
                <a:solidFill>
                  <a:srgbClr val="C00000"/>
                </a:solidFill>
              </a:rPr>
              <a:t>Молодці!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/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74</Words>
  <Application>Microsoft Office PowerPoint</Application>
  <PresentationFormat>Экран (4:3)</PresentationFormat>
  <Paragraphs>41</Paragraphs>
  <Slides>30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Машина  фізкультхвилинка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Молодці!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foxmart</dc:creator>
  <cp:lastModifiedBy>Михалыч</cp:lastModifiedBy>
  <cp:revision>8</cp:revision>
  <dcterms:created xsi:type="dcterms:W3CDTF">2012-11-13T15:07:47Z</dcterms:created>
  <dcterms:modified xsi:type="dcterms:W3CDTF">2014-03-18T07:44:37Z</dcterms:modified>
</cp:coreProperties>
</file>