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</p:sldMasterIdLst>
  <p:notesMasterIdLst>
    <p:notesMasterId r:id="rId19"/>
  </p:notesMasterIdLst>
  <p:sldIdLst>
    <p:sldId id="256" r:id="rId2"/>
    <p:sldId id="27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958" autoAdjust="0"/>
  </p:normalViewPr>
  <p:slideViewPr>
    <p:cSldViewPr>
      <p:cViewPr varScale="1">
        <p:scale>
          <a:sx n="80" d="100"/>
          <a:sy n="80" d="100"/>
        </p:scale>
        <p:origin x="-54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1C669-613A-4B08-8BF9-2AAAE0267977}" type="datetimeFigureOut">
              <a:rPr lang="ru-RU" smtClean="0"/>
              <a:pPr/>
              <a:t>25.03.2014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0ED052-9DDF-4B30-8FE6-959ABF7ACB7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ED052-9DDF-4B30-8FE6-959ABF7ACB7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0ED052-9DDF-4B30-8FE6-959ABF7ACB79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2492734" y="5094577"/>
            <a:ext cx="6194066" cy="925223"/>
          </a:xfrm>
        </p:spPr>
        <p:txBody>
          <a:bodyPr/>
          <a:lstStyle>
            <a:lvl1pPr marL="0" indent="0" algn="r">
              <a:buNone/>
              <a:defRPr sz="28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 anchor="b" anchorCtr="0"/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ru-RU" noProof="0" smtClean="0"/>
              <a:pPr/>
              <a:t>25.03.2014</a:t>
            </a:fld>
            <a:endParaRPr lang="ru-RU" noProof="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FEFA0A-2F20-4B60-98C6-5FFDA469AA1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ru-RU" noProof="0" smtClean="0"/>
              <a:pPr/>
              <a:t>25.03.2014</a:t>
            </a:fld>
            <a:endParaRPr lang="ru-RU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FEFA0A-2F20-4B60-98C6-5FFDA469AA1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ru-RU" noProof="0" smtClean="0"/>
              <a:pPr/>
              <a:t>25.03.2014</a:t>
            </a:fld>
            <a:endParaRPr lang="ru-RU" noProof="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FEFA0A-2F20-4B60-98C6-5FFDA469AA1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ru-RU" noProof="0" smtClean="0"/>
              <a:pPr/>
              <a:t>25.03.2014</a:t>
            </a:fld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FEFA0A-2F20-4B60-98C6-5FFDA469AA1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 в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ru-RU" noProof="0" smtClean="0"/>
              <a:pPr/>
              <a:t>25.03.2014</a:t>
            </a:fld>
            <a:endParaRPr lang="ru-RU" noProof="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FEFA0A-2F20-4B60-98C6-5FFDA469AA1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noProof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ru-RU" noProof="0" smtClean="0"/>
              <a:pPr/>
              <a:t>25.03.2014</a:t>
            </a:fld>
            <a:endParaRPr lang="ru-RU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FEFA0A-2F20-4B60-98C6-5FFDA469AA1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noProof="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ru-RU" noProof="0" smtClean="0"/>
              <a:pPr/>
              <a:t>25.03.2014</a:t>
            </a:fld>
            <a:endParaRPr lang="ru-RU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FEFA0A-2F20-4B60-98C6-5FFDA469AA1C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9" cstate="print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3CD9712D-992A-4AB1-A5C2-575F75921AA2}" type="datetimeFigureOut">
              <a:rPr lang="ru-RU" noProof="0" smtClean="0"/>
              <a:pPr/>
              <a:t>25.03.2014</a:t>
            </a:fld>
            <a:endParaRPr lang="ru-RU" noProof="0" dirty="0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+mn-lt"/>
              </a:defRPr>
            </a:lvl1pPr>
          </a:lstStyle>
          <a:p>
            <a:endParaRPr lang="ru-RU" noProof="0" dirty="0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81FEFA0A-2F20-4B60-98C6-5FFDA469AA1C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2800">
          <a:latin typeface="+mn-lt"/>
        </a:defRPr>
      </a:lvl1pPr>
      <a:lvl2pPr marL="742950" indent="-285750" eaLnBrk="1" hangingPunct="1">
        <a:buChar char="–"/>
        <a:defRPr sz="2400">
          <a:latin typeface="+mn-lt"/>
        </a:defRPr>
      </a:lvl2pPr>
      <a:lvl3pPr marL="1143000" indent="-228600" eaLnBrk="1" hangingPunct="1">
        <a:buChar char="•"/>
        <a:defRPr sz="2400">
          <a:latin typeface="+mn-lt"/>
        </a:defRPr>
      </a:lvl3pPr>
      <a:lvl4pPr marL="1600200" indent="-228600" eaLnBrk="1" hangingPunct="1">
        <a:buChar char="–"/>
        <a:defRPr sz="2000">
          <a:latin typeface="+mn-lt"/>
        </a:defRPr>
      </a:lvl4pPr>
      <a:lvl5pPr marL="2057400" indent="-228600" eaLnBrk="1" hangingPunct="1">
        <a:buChar char="»"/>
        <a:defRPr sz="2000">
          <a:latin typeface="+mn-lt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Administrator\&#1056;&#1072;&#1073;&#1086;&#1095;&#1080;&#1081;%20&#1089;&#1090;&#1086;&#1083;\&#1045;&#1083;&#1077;&#1085;&#1072;%20&#1042;&#1072;&#1077;&#1085;&#1075;&#1072;%20%20&#1052;&#1091;&#1078;&#1095;&#1080;&#1085;&#1072;%20&#1080;%20&#1078;&#1077;&#1085;&#1097;&#1080;&#1085;&#1072;_(480p).av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 hidden="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http://officeimg.vo.msecnd.net/ru-ru/templates/TR101919241.png?ts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-3039559" y="2967335"/>
            <a:ext cx="152231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           МУЖЧИНА        ЖЕНЩИНА                     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qrok.net/uploads/posts/2012-05/1336022345_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i021.radikal.ru/1305/6a/f38d94d0ce9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57166"/>
            <a:ext cx="7572460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57200" y="1857364"/>
            <a:ext cx="8229600" cy="4268799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800" dirty="0" smtClean="0"/>
              <a:t>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совокупность биологических и психосоциальных признаков ,которые отличают мужчину и женщину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static8.depositphotos.com/1008244/911/v/450/dep_9111620-Illustration-baby-boy-and-gir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714488"/>
            <a:ext cx="5857916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57200" y="1214422"/>
            <a:ext cx="8229600" cy="4911741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ru-RU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42853"/>
            <a:ext cx="8229600" cy="785817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СПОСОБЫ ОПРЕДЕЛЕНИЯ ПОЛА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071802" y="2571744"/>
            <a:ext cx="2643206" cy="157163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оПппП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57554" y="2643183"/>
            <a:ext cx="2090399" cy="13542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</a:t>
            </a:r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ОЛ</a:t>
            </a:r>
          </a:p>
          <a:p>
            <a:pPr algn="ctr"/>
            <a:r>
              <a:rPr lang="ru-RU" sz="2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человека</a:t>
            </a:r>
            <a:endParaRPr lang="ru-RU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Стрелка вниз 5"/>
          <p:cNvSpPr/>
          <p:nvPr/>
        </p:nvSpPr>
        <p:spPr>
          <a:xfrm rot="13964020" flipV="1">
            <a:off x="2623702" y="3732600"/>
            <a:ext cx="857256" cy="9145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18607535">
            <a:off x="5233376" y="3815984"/>
            <a:ext cx="826523" cy="806239"/>
          </a:xfrm>
          <a:prstGeom prst="downArrow">
            <a:avLst>
              <a:gd name="adj1" fmla="val 50000"/>
              <a:gd name="adj2" fmla="val 459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18703148">
            <a:off x="5274186" y="2112617"/>
            <a:ext cx="812686" cy="7143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7636907">
            <a:off x="2466666" y="2298050"/>
            <a:ext cx="814474" cy="8577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71472" y="1357298"/>
            <a:ext cx="2928958" cy="114300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ХРОМОСОМНЫЙ</a:t>
            </a:r>
            <a:endParaRPr lang="ru-RU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786446" y="928670"/>
            <a:ext cx="2857520" cy="164307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ГАМЕТНЫЙ</a:t>
            </a:r>
            <a:endParaRPr lang="ru-RU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00034" y="4714884"/>
            <a:ext cx="2643206" cy="128588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cap="none" spc="0" dirty="0" smtClean="0">
                <a:ln/>
                <a:solidFill>
                  <a:schemeClr val="accent3"/>
                </a:solidFill>
                <a:effectLst/>
              </a:rPr>
              <a:t>СОМАТИЧЕСКИЙ</a:t>
            </a:r>
          </a:p>
          <a:p>
            <a:pPr algn="ctr"/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6000760" y="4572008"/>
            <a:ext cx="2643206" cy="150019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143635" y="4786322"/>
            <a:ext cx="242889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психосоциальный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0" name="Рисунок 19" descr="http://www.sciencepresse.qc.ca/sites/www.sciencepresse.qc.ca/files/image/2013/03/image_1_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142984"/>
            <a:ext cx="11811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http://img0.liveinternet.ru/images/attach/b/4/104/517/104517538_3340939_L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2357430"/>
            <a:ext cx="198120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http://us.123rf.com/400wm/400/400/candyman/candyman1006/candyman100600110/7227886-3d-male-and-female-silhouettes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2500307"/>
            <a:ext cx="1776411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http://www.kalugasale.ru/photos/news/401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4643446"/>
            <a:ext cx="2124075" cy="2214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1" grpId="0" animBg="1"/>
      <p:bldP spid="12" grpId="1" animBg="1"/>
      <p:bldP spid="1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57200" y="1071547"/>
            <a:ext cx="8229600" cy="364333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Женский пол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сохраняет  в своей генетической памяти все наиболее ценные достижения эволюции , и цель его - по возможности не допустить новых изменений . Женский пол   ориентирован на то , чтобы выжить. </a:t>
            </a:r>
          </a:p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Мужской пол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наоборот , легко теряет старое и добывает  новое, мужской пол ориентирован  - на прогресс.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71208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Психология мышления мужчин и женщин</a:t>
            </a:r>
            <a:endParaRPr lang="ru-RU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uwodzenieipodryw.pl/wp-content/uploads/2013/01/oczyscickonwersacje-700x39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4214818"/>
            <a:ext cx="3314700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57200" y="500042"/>
            <a:ext cx="8229600" cy="4786347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Известно , что у мальчиков  детство длится дольше , чем у девочек. Мальчики  на 2-3 месяца позже начинают ходить , на 4 - 6 месяцев позже начинают говорить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среди детей 7-15 лет травмы у мальчиков случаются почти вдвое чаще , чем у девочек.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share.detkityumen.ru/biblio/myach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429000"/>
            <a:ext cx="3143272" cy="3271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instapics.ru/download.php?file=201301/6536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3500438"/>
            <a:ext cx="3281365" cy="3095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57158" y="214290"/>
            <a:ext cx="8143932" cy="5811847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 всех странах и среди всех народов количество мальчиков и девочек приблизительно равно, причем мальчиков немного больше: на 100 девочек 105-107 мальчиков. Этот перевес имеет важное значение - мальчики менее выносливы и быстрее погибают от болезней и других причин, что приводит в конечном итоге к полезному равновесию между полами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static.eva.ru/eva/250000-260000/254541/photoalbum/1448624761211529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6531" y="3429001"/>
            <a:ext cx="3827469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женщины в своей массе имеют средний уровень интеллекта, в то время как у мужчин средний интеллект встречается реже, чем у женщин, но зато среди них больше одаренных и умственно отсталых (рис. 5.1).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854957"/>
          </a:xfrm>
        </p:spPr>
        <p:txBody>
          <a:bodyPr/>
          <a:lstStyle/>
          <a:p>
            <a:r>
              <a:rPr lang="ru-RU" b="1" dirty="0" smtClean="0"/>
              <a:t>Кто умнее - мужчины или женщины?</a:t>
            </a:r>
            <a:endParaRPr lang="ru-RU" b="1" dirty="0"/>
          </a:p>
        </p:txBody>
      </p:sp>
      <p:pic>
        <p:nvPicPr>
          <p:cNvPr id="4" name="Рисунок 3" descr="http://bookap.info/books/genpsy/ilyin/ris23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3286124"/>
            <a:ext cx="442915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854957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Мужчины и женщины в политике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cdn.trinixy.ru/pics4/20090609/politics_4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428736"/>
            <a:ext cx="171450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profi-forex.org/system/news/A25-8_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1643050"/>
            <a:ext cx="17811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img0.liveinternet.ru/images/attach/c/8/104/663/104663872_Mrgaret_Tetcher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1285860"/>
            <a:ext cx="2652725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glavcom.ua/media/o-00034712-a-0000892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4048122"/>
            <a:ext cx="3500462" cy="2809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Мужской  пол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авангард эволюции. Он более переменчив , первым  приспосабливается к меняющимся условиям. На мужчинах осуществляется отбор всего нового путем проб и ошибок , « отбраковка ненужного ». 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Женский пол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более стабильный и менее подвержен болезням . Женский пол впитывает в себя то прогрессивное,  что было отработано на материале  мужских особей.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57200" y="785795"/>
            <a:ext cx="8401080" cy="3571900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каблук стерт по внутреннему краю — мужчина нерешителен, а у женщины хороший характер.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каблук сношен по наружному краю — владелец — инициативный человек, а если каблук очень искривлен наружу — владелец склонен к беспечности.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Ровно сношенный мужской каблук указывает на дружелюбие хозяина обуви. Если речь идет о женском каблуке — его хозяйка, скорее всего, хорошая мать.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497767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Характер и каблуки</a:t>
            </a:r>
            <a:endParaRPr lang="ru-RU" sz="40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характер по каблуку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4000504"/>
            <a:ext cx="3929090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854957"/>
          </a:xfrm>
        </p:spPr>
        <p:txBody>
          <a:bodyPr/>
          <a:lstStyle/>
          <a:p>
            <a:r>
              <a:rPr lang="ru-RU" b="1" dirty="0" smtClean="0"/>
              <a:t>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Привычки мужчин и женщин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www.golosscience.com/wp-content/uploads/2013/01/823375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2352675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lip_image01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1571612"/>
            <a:ext cx="2295525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вязание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4429132"/>
            <a:ext cx="238125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16.radikal.ru/i191/1202/84/e6984c791d1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0" y="1857364"/>
            <a:ext cx="407196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www.region-news.info/www/news/2013/10/17758360.916164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214818"/>
            <a:ext cx="2428838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www.design-warez.ru/uploads/posts/2010-02/1266693719_2ahcfrgtouw1avz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cs304607.userapi.com/v304607110/15ac/3cFb8WVtFxM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0"/>
            <a:ext cx="46434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Андрогены  сочетали в себе мужское и женское начало 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static.cosmiq.de/data/de/9a6/c8/9a6c8cd533b4059e0eb154bd7367dfee_1_ori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714488"/>
            <a:ext cx="5940425" cy="482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64064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Равенство полов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azadqadin.az/uploads/posts/2013-08/1375804583_5579_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071547"/>
            <a:ext cx="5786463" cy="5786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Елена Ваенга  Мужчина и женщина_(480p).avi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3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Them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TS010073846</Template>
  <TotalTime>284</TotalTime>
  <Words>376</Words>
  <Application>Microsoft Office PowerPoint</Application>
  <PresentationFormat>Экран (4:3)</PresentationFormat>
  <Paragraphs>30</Paragraphs>
  <Slides>17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Custom Theme</vt:lpstr>
      <vt:lpstr>Слайд 1</vt:lpstr>
      <vt:lpstr>Слайд 2</vt:lpstr>
      <vt:lpstr>Слайд 3</vt:lpstr>
      <vt:lpstr>Пол-  это совокупность биологических и психосоциальных признаков ,которые отличают мужчину и женщину</vt:lpstr>
      <vt:lpstr>СПОСОБЫ ОПРЕДЕЛЕНИЯ ПОЛА</vt:lpstr>
      <vt:lpstr> Психология мышления мужчин и женщин</vt:lpstr>
      <vt:lpstr>Слайд 7</vt:lpstr>
      <vt:lpstr>Слайд 8</vt:lpstr>
      <vt:lpstr>Кто умнее - мужчины или женщины?</vt:lpstr>
      <vt:lpstr>Мужчины и женщины в политике</vt:lpstr>
      <vt:lpstr>Слайд 11</vt:lpstr>
      <vt:lpstr>Характер и каблуки</vt:lpstr>
      <vt:lpstr>       Привычки мужчин и женщин</vt:lpstr>
      <vt:lpstr>Слайд 14</vt:lpstr>
      <vt:lpstr>Андрогены  сочетали в себе мужское и женское начало </vt:lpstr>
      <vt:lpstr>Равенство полов</vt:lpstr>
      <vt:lpstr>Слайд 17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33</cp:revision>
  <dcterms:created xsi:type="dcterms:W3CDTF">2014-03-24T22:01:25Z</dcterms:created>
  <dcterms:modified xsi:type="dcterms:W3CDTF">2014-03-25T21:14:39Z</dcterms:modified>
</cp:coreProperties>
</file>