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C808A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CB76-7B34-40D8-8C75-B61121E09C43}" type="datetimeFigureOut">
              <a:rPr lang="uk-UA" smtClean="0"/>
              <a:pPr/>
              <a:t>11.04.2011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E7FA8-9078-44BA-B7F8-339B8C0B8E02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CB76-7B34-40D8-8C75-B61121E09C43}" type="datetimeFigureOut">
              <a:rPr lang="uk-UA" smtClean="0"/>
              <a:pPr/>
              <a:t>11.04.2011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E7FA8-9078-44BA-B7F8-339B8C0B8E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CB76-7B34-40D8-8C75-B61121E09C43}" type="datetimeFigureOut">
              <a:rPr lang="uk-UA" smtClean="0"/>
              <a:pPr/>
              <a:t>11.04.2011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97E7FA8-9078-44BA-B7F8-339B8C0B8E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CB76-7B34-40D8-8C75-B61121E09C43}" type="datetimeFigureOut">
              <a:rPr lang="uk-UA" smtClean="0"/>
              <a:pPr/>
              <a:t>11.04.2011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E7FA8-9078-44BA-B7F8-339B8C0B8E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CB76-7B34-40D8-8C75-B61121E09C43}" type="datetimeFigureOut">
              <a:rPr lang="uk-UA" smtClean="0"/>
              <a:pPr/>
              <a:t>11.04.2011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E7FA8-9078-44BA-B7F8-339B8C0B8E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CB76-7B34-40D8-8C75-B61121E09C43}" type="datetimeFigureOut">
              <a:rPr lang="uk-UA" smtClean="0"/>
              <a:pPr/>
              <a:t>11.04.2011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E7FA8-9078-44BA-B7F8-339B8C0B8E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CB76-7B34-40D8-8C75-B61121E09C43}" type="datetimeFigureOut">
              <a:rPr lang="uk-UA" smtClean="0"/>
              <a:pPr/>
              <a:t>11.04.2011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E7FA8-9078-44BA-B7F8-339B8C0B8E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CB76-7B34-40D8-8C75-B61121E09C43}" type="datetimeFigureOut">
              <a:rPr lang="uk-UA" smtClean="0"/>
              <a:pPr/>
              <a:t>11.04.2011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E7FA8-9078-44BA-B7F8-339B8C0B8E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CB76-7B34-40D8-8C75-B61121E09C43}" type="datetimeFigureOut">
              <a:rPr lang="uk-UA" smtClean="0"/>
              <a:pPr/>
              <a:t>11.04.2011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E7FA8-9078-44BA-B7F8-339B8C0B8E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CB76-7B34-40D8-8C75-B61121E09C43}" type="datetimeFigureOut">
              <a:rPr lang="uk-UA" smtClean="0"/>
              <a:pPr/>
              <a:t>11.04.2011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E7FA8-9078-44BA-B7F8-339B8C0B8E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CB76-7B34-40D8-8C75-B61121E09C43}" type="datetimeFigureOut">
              <a:rPr lang="uk-UA" smtClean="0"/>
              <a:pPr/>
              <a:t>11.04.2011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E7FA8-9078-44BA-B7F8-339B8C0B8E0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F39CB76-7B34-40D8-8C75-B61121E09C43}" type="datetimeFigureOut">
              <a:rPr lang="uk-UA" smtClean="0"/>
              <a:pPr/>
              <a:t>11.04.2011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97E7FA8-9078-44BA-B7F8-339B8C0B8E02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ghtptyn\hobbi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47664" y="1124744"/>
            <a:ext cx="5904656" cy="3785652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80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My Hobbies and </a:t>
            </a:r>
          </a:p>
          <a:p>
            <a:pPr algn="ctr"/>
            <a:r>
              <a:rPr lang="en-US" sz="80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Interests</a:t>
            </a:r>
            <a:endParaRPr lang="uk-UA" sz="80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500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ghtptyn\0_1a0b0_f603055a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3441" y="3573016"/>
            <a:ext cx="4930559" cy="3284984"/>
          </a:xfrm>
          <a:prstGeom prst="rect">
            <a:avLst/>
          </a:prstGeom>
          <a:noFill/>
        </p:spPr>
      </p:pic>
      <p:pic>
        <p:nvPicPr>
          <p:cNvPr id="1027" name="Picture 3" descr="H:\ghtptyn\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69266"/>
            <a:ext cx="4427984" cy="3688734"/>
          </a:xfrm>
          <a:prstGeom prst="rect">
            <a:avLst/>
          </a:prstGeom>
          <a:noFill/>
        </p:spPr>
      </p:pic>
      <p:pic>
        <p:nvPicPr>
          <p:cNvPr id="1028" name="Picture 4" descr="H:\ghtptyn\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427984" cy="3284984"/>
          </a:xfrm>
          <a:prstGeom prst="rect">
            <a:avLst/>
          </a:prstGeom>
          <a:noFill/>
        </p:spPr>
      </p:pic>
      <p:pic>
        <p:nvPicPr>
          <p:cNvPr id="1029" name="Picture 5" descr="H:\ghtptyn\23997319_PAUL_DIBERT____ETUD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81500" y="0"/>
            <a:ext cx="4762500" cy="357187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043608" y="1052736"/>
            <a:ext cx="7200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n w="31550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 hobby </a:t>
            </a:r>
          </a:p>
          <a:p>
            <a:pPr algn="ctr"/>
            <a:r>
              <a:rPr lang="en-US" sz="4400" b="1" dirty="0" smtClean="0">
                <a:ln w="31550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is an activity or interest </a:t>
            </a:r>
          </a:p>
          <a:p>
            <a:pPr algn="ctr"/>
            <a:r>
              <a:rPr lang="en-US" sz="4400" b="1" dirty="0" smtClean="0">
                <a:ln w="31550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that is undertaken for pleasure, </a:t>
            </a:r>
          </a:p>
          <a:p>
            <a:pPr algn="ctr"/>
            <a:r>
              <a:rPr lang="en-US" sz="4400" b="1" dirty="0" smtClean="0">
                <a:ln w="31550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typically done during one’s leisure time</a:t>
            </a:r>
            <a:endParaRPr lang="uk-UA" sz="4400" b="1" dirty="0">
              <a:ln w="31550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20195" y="2060848"/>
            <a:ext cx="434445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The most </a:t>
            </a:r>
          </a:p>
          <a:p>
            <a:pPr algn="ctr"/>
            <a:r>
              <a:rPr lang="en-US" sz="40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common hobbies </a:t>
            </a:r>
          </a:p>
          <a:p>
            <a:pPr algn="ctr"/>
            <a:r>
              <a:rPr lang="en-US" sz="40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are </a:t>
            </a:r>
            <a:r>
              <a:rPr lang="ru-RU" sz="40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:</a:t>
            </a:r>
            <a:endParaRPr lang="uk-UA" sz="4000" b="1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050" name="Picture 2" descr="H:\ghtptyn\0_3641f_efa7a699_L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3419872" cy="2708920"/>
          </a:xfrm>
          <a:prstGeom prst="rect">
            <a:avLst/>
          </a:prstGeom>
          <a:noFill/>
        </p:spPr>
      </p:pic>
      <p:pic>
        <p:nvPicPr>
          <p:cNvPr id="2051" name="Picture 3" descr="H:\ghtptyn\234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28117" y="0"/>
            <a:ext cx="3515882" cy="2636912"/>
          </a:xfrm>
          <a:prstGeom prst="rect">
            <a:avLst/>
          </a:prstGeom>
          <a:noFill/>
        </p:spPr>
      </p:pic>
      <p:pic>
        <p:nvPicPr>
          <p:cNvPr id="2052" name="Picture 4" descr="H:\ghtptyn\001658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212976"/>
            <a:ext cx="3851920" cy="3645024"/>
          </a:xfrm>
          <a:prstGeom prst="rect">
            <a:avLst/>
          </a:prstGeom>
          <a:noFill/>
        </p:spPr>
      </p:pic>
      <p:pic>
        <p:nvPicPr>
          <p:cNvPr id="2053" name="Picture 5" descr="H:\ghtptyn\39608548_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3284984"/>
            <a:ext cx="3779912" cy="3573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ghtptyn\283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0"/>
            <a:ext cx="3563888" cy="3622667"/>
          </a:xfrm>
          <a:prstGeom prst="rect">
            <a:avLst/>
          </a:prstGeom>
          <a:noFill/>
        </p:spPr>
      </p:pic>
      <p:pic>
        <p:nvPicPr>
          <p:cNvPr id="3075" name="Picture 3" descr="H:\ghtptyn\34281677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2339751" cy="6858000"/>
          </a:xfrm>
          <a:prstGeom prst="rect">
            <a:avLst/>
          </a:prstGeom>
          <a:noFill/>
        </p:spPr>
      </p:pic>
      <p:pic>
        <p:nvPicPr>
          <p:cNvPr id="3076" name="Picture 4" descr="H:\ghtptyn\a4e6ceb2d2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3501008"/>
            <a:ext cx="3672408" cy="3356992"/>
          </a:xfrm>
          <a:prstGeom prst="rect">
            <a:avLst/>
          </a:prstGeom>
          <a:noFill/>
        </p:spPr>
      </p:pic>
      <p:pic>
        <p:nvPicPr>
          <p:cNvPr id="3077" name="Picture 5" descr="H:\ghtptyn\item_219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2842986"/>
            <a:ext cx="3131837" cy="4015014"/>
          </a:xfrm>
          <a:prstGeom prst="rect">
            <a:avLst/>
          </a:prstGeom>
          <a:noFill/>
        </p:spPr>
      </p:pic>
      <p:pic>
        <p:nvPicPr>
          <p:cNvPr id="3078" name="Picture 6" descr="H:\ghtptyn\39608548_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6775" y="1"/>
            <a:ext cx="4467225" cy="357301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66013" y="0"/>
            <a:ext cx="723788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 smtClean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Stamp collecting</a:t>
            </a:r>
          </a:p>
          <a:p>
            <a:pPr algn="ctr"/>
            <a:r>
              <a:rPr lang="en-US" sz="7200" b="1" dirty="0" smtClean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called philately</a:t>
            </a:r>
            <a:endParaRPr lang="uk-UA" sz="7200" b="1" dirty="0">
              <a:ln w="17780" cmpd="sng">
                <a:solidFill>
                  <a:schemeClr val="bg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916832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This is the most popular hobby.</a:t>
            </a:r>
          </a:p>
          <a:p>
            <a:pPr algn="ctr"/>
            <a:r>
              <a:rPr lang="en-US" sz="54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Each stamp means something</a:t>
            </a:r>
          </a:p>
          <a:p>
            <a:pPr algn="ctr"/>
            <a:r>
              <a:rPr lang="en-US" sz="5400" b="1" dirty="0" smtClean="0">
                <a:ln w="31550" cmpd="sng">
                  <a:solidFill>
                    <a:srgbClr val="002060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is associated with some events.</a:t>
            </a:r>
            <a:endParaRPr lang="uk-UA" sz="5400" b="1" dirty="0">
              <a:ln w="31550" cmpd="sng">
                <a:solidFill>
                  <a:srgbClr val="002060"/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  <p:bldP spid="1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:\ghtptyn\speake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4346215" cy="3429000"/>
          </a:xfrm>
          <a:prstGeom prst="rect">
            <a:avLst/>
          </a:prstGeom>
          <a:noFill/>
        </p:spPr>
      </p:pic>
      <p:pic>
        <p:nvPicPr>
          <p:cNvPr id="4099" name="Picture 3" descr="H:\ghtptyn\x_5054d8fc-iutf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0"/>
            <a:ext cx="4860032" cy="4077072"/>
          </a:xfrm>
          <a:prstGeom prst="rect">
            <a:avLst/>
          </a:prstGeom>
          <a:noFill/>
        </p:spPr>
      </p:pic>
      <p:pic>
        <p:nvPicPr>
          <p:cNvPr id="4100" name="Picture 4" descr="H:\ghtptyn\001658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429000"/>
            <a:ext cx="4572000" cy="3429000"/>
          </a:xfrm>
          <a:prstGeom prst="rect">
            <a:avLst/>
          </a:prstGeom>
          <a:noFill/>
        </p:spPr>
      </p:pic>
      <p:pic>
        <p:nvPicPr>
          <p:cNvPr id="4101" name="Picture 5" descr="H:\ghtptyn\23997319_PAUL_DIBERT____ETUD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81500" y="4005064"/>
            <a:ext cx="4762500" cy="285293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86588" y="0"/>
            <a:ext cx="8767144" cy="212365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6600" b="1" dirty="0" smtClean="0">
                <a:ln w="1143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Listening to the music</a:t>
            </a:r>
          </a:p>
          <a:p>
            <a:pPr algn="ctr"/>
            <a:r>
              <a:rPr lang="en-US" sz="6600" b="1" dirty="0" smtClean="0">
                <a:ln w="1143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is </a:t>
            </a:r>
            <a:r>
              <a:rPr lang="en-US" sz="6600" b="1" dirty="0" err="1" smtClean="0">
                <a:ln w="1143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melomania</a:t>
            </a:r>
            <a:endParaRPr lang="uk-UA" sz="6600" b="1" dirty="0">
              <a:ln w="11430">
                <a:solidFill>
                  <a:schemeClr val="accent3">
                    <a:lumMod val="60000"/>
                    <a:lumOff val="40000"/>
                  </a:schemeClr>
                </a:solidFill>
              </a:ln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59632" y="2780928"/>
            <a:ext cx="657103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Is an excessive </a:t>
            </a:r>
          </a:p>
          <a:p>
            <a:pPr algn="ctr"/>
            <a:r>
              <a:rPr lang="en-US" sz="7200" b="1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passion </a:t>
            </a:r>
            <a:endParaRPr lang="en-US" sz="7200" b="1" dirty="0" smtClean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en-US" sz="7200" b="1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to music</a:t>
            </a:r>
            <a:endParaRPr lang="uk-UA" sz="7200" b="1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H:\ghtptyn\21933179_1207225902_0_4fe8_8f2309eb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08920"/>
            <a:ext cx="4672386" cy="4149079"/>
          </a:xfrm>
          <a:prstGeom prst="rect">
            <a:avLst/>
          </a:prstGeom>
          <a:noFill/>
        </p:spPr>
      </p:pic>
      <p:pic>
        <p:nvPicPr>
          <p:cNvPr id="5124" name="Picture 4" descr="H:\ghtptyn\25179422_allday1162101350_i_15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067447" cy="2708920"/>
          </a:xfrm>
          <a:prstGeom prst="rect">
            <a:avLst/>
          </a:prstGeom>
          <a:noFill/>
        </p:spPr>
      </p:pic>
      <p:pic>
        <p:nvPicPr>
          <p:cNvPr id="5125" name="Picture 5" descr="H:\ghtptyn\65748246_lebed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98062" y="0"/>
            <a:ext cx="5045937" cy="3789040"/>
          </a:xfrm>
          <a:prstGeom prst="rect">
            <a:avLst/>
          </a:prstGeom>
          <a:noFill/>
        </p:spPr>
      </p:pic>
      <p:pic>
        <p:nvPicPr>
          <p:cNvPr id="5126" name="Picture 6" descr="H:\ghtptyn\1247598917_2846835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717033"/>
            <a:ext cx="4572000" cy="314096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771800" y="0"/>
            <a:ext cx="347883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Cookery</a:t>
            </a:r>
            <a:endParaRPr lang="uk-UA" sz="6600" b="1" dirty="0">
              <a:ln w="12700">
                <a:solidFill>
                  <a:srgbClr val="FFFF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8410" y="1916832"/>
            <a:ext cx="8768747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Area of human activity </a:t>
            </a:r>
          </a:p>
          <a:p>
            <a:pPr algn="ctr"/>
            <a:r>
              <a:rPr lang="en-US" sz="48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associated with cooking.</a:t>
            </a:r>
          </a:p>
          <a:p>
            <a:pPr algn="ctr"/>
            <a:r>
              <a:rPr lang="en-US" sz="48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Includes a set of technologies, </a:t>
            </a:r>
          </a:p>
          <a:p>
            <a:pPr algn="ctr"/>
            <a:r>
              <a:rPr lang="en-US" sz="48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equipment and recipes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:\ghtptyn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2915816" cy="3501008"/>
          </a:xfrm>
          <a:prstGeom prst="rect">
            <a:avLst/>
          </a:prstGeom>
          <a:noFill/>
        </p:spPr>
      </p:pic>
      <p:pic>
        <p:nvPicPr>
          <p:cNvPr id="6147" name="Picture 3" descr="H:\ghtptyn\1рол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96952"/>
            <a:ext cx="2987824" cy="3861048"/>
          </a:xfrm>
          <a:prstGeom prst="rect">
            <a:avLst/>
          </a:prstGeom>
          <a:noFill/>
        </p:spPr>
      </p:pic>
      <p:pic>
        <p:nvPicPr>
          <p:cNvPr id="6148" name="Picture 4" descr="H:\ghtptyn\800-90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0"/>
            <a:ext cx="3707904" cy="2780928"/>
          </a:xfrm>
          <a:prstGeom prst="rect">
            <a:avLst/>
          </a:prstGeom>
          <a:noFill/>
        </p:spPr>
      </p:pic>
      <p:pic>
        <p:nvPicPr>
          <p:cNvPr id="6149" name="Picture 5" descr="H:\ghtptyn\1236032552_4d9a3e9d2a5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2120" y="2512304"/>
            <a:ext cx="3275857" cy="4345696"/>
          </a:xfrm>
          <a:prstGeom prst="rect">
            <a:avLst/>
          </a:prstGeom>
          <a:noFill/>
        </p:spPr>
      </p:pic>
      <p:pic>
        <p:nvPicPr>
          <p:cNvPr id="6150" name="Picture 6" descr="H:\ghtptyn\computer_games_3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3808" y="0"/>
            <a:ext cx="2857500" cy="3068960"/>
          </a:xfrm>
          <a:prstGeom prst="rect">
            <a:avLst/>
          </a:prstGeom>
          <a:noFill/>
        </p:spPr>
      </p:pic>
      <p:pic>
        <p:nvPicPr>
          <p:cNvPr id="6151" name="Picture 7" descr="H:\ghtptyn\ашогп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5816" y="2995441"/>
            <a:ext cx="2736304" cy="386256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11560" y="0"/>
            <a:ext cx="795602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Playing computer games</a:t>
            </a:r>
          </a:p>
          <a:p>
            <a:pPr algn="ctr"/>
            <a:r>
              <a:rPr lang="en-US" sz="5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is gambling</a:t>
            </a:r>
          </a:p>
          <a:p>
            <a:pPr algn="ctr"/>
            <a:endParaRPr lang="uk-UA" sz="54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07468" y="2204864"/>
            <a:ext cx="612699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Overreliance </a:t>
            </a:r>
          </a:p>
          <a:p>
            <a:pPr algn="ctr"/>
            <a:r>
              <a:rPr lang="en-US" sz="6000" b="1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on </a:t>
            </a:r>
          </a:p>
          <a:p>
            <a:pPr algn="ctr"/>
            <a:r>
              <a:rPr lang="en-US" sz="6000" b="1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computer games</a:t>
            </a:r>
            <a:endParaRPr lang="uk-UA" sz="6000" b="1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:\ghtptyn\kollet-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55776" cy="2852936"/>
          </a:xfrm>
          <a:prstGeom prst="rect">
            <a:avLst/>
          </a:prstGeom>
          <a:noFill/>
        </p:spPr>
      </p:pic>
      <p:pic>
        <p:nvPicPr>
          <p:cNvPr id="7171" name="Picture 3" descr="H:\ghtptyn\index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3861048"/>
            <a:ext cx="3491880" cy="2996952"/>
          </a:xfrm>
          <a:prstGeom prst="rect">
            <a:avLst/>
          </a:prstGeom>
          <a:noFill/>
        </p:spPr>
      </p:pic>
      <p:pic>
        <p:nvPicPr>
          <p:cNvPr id="7172" name="Picture 4" descr="H:\ghtptyn\Container-plant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52936"/>
            <a:ext cx="2952328" cy="4005064"/>
          </a:xfrm>
          <a:prstGeom prst="rect">
            <a:avLst/>
          </a:prstGeom>
          <a:noFill/>
        </p:spPr>
      </p:pic>
      <p:pic>
        <p:nvPicPr>
          <p:cNvPr id="7173" name="Picture 5" descr="H:\ghtptyn\63701049_40157800_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1"/>
            <a:ext cx="3059832" cy="3874688"/>
          </a:xfrm>
          <a:prstGeom prst="rect">
            <a:avLst/>
          </a:prstGeom>
          <a:noFill/>
        </p:spPr>
      </p:pic>
      <p:pic>
        <p:nvPicPr>
          <p:cNvPr id="7174" name="Picture 6" descr="H:\ghtptyn\1846040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55776" y="0"/>
            <a:ext cx="3528392" cy="2846915"/>
          </a:xfrm>
          <a:prstGeom prst="rect">
            <a:avLst/>
          </a:prstGeom>
          <a:noFill/>
        </p:spPr>
      </p:pic>
      <p:pic>
        <p:nvPicPr>
          <p:cNvPr id="7175" name="Picture 7" descr="H:\ghtptyn\2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5816" y="4943475"/>
            <a:ext cx="2857500" cy="1914525"/>
          </a:xfrm>
          <a:prstGeom prst="rect">
            <a:avLst/>
          </a:prstGeom>
          <a:noFill/>
        </p:spPr>
      </p:pic>
      <p:pic>
        <p:nvPicPr>
          <p:cNvPr id="7176" name="Picture 8" descr="H:\ghtptyn\431d7d9a79e95e499f5e45eb99129528_297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27784" y="2708920"/>
            <a:ext cx="3456384" cy="236283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051720" y="0"/>
            <a:ext cx="49808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Horticulture</a:t>
            </a:r>
            <a:endParaRPr lang="uk-UA" sz="6600" b="1" dirty="0">
              <a:ln w="12700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6664" y="1844824"/>
            <a:ext cx="818685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One of the finest</a:t>
            </a:r>
          </a:p>
          <a:p>
            <a:pPr algn="ctr"/>
            <a:r>
              <a:rPr lang="en-US" sz="36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human </a:t>
            </a:r>
            <a:r>
              <a:rPr lang="en-US" sz="36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hobbies</a:t>
            </a:r>
            <a:r>
              <a:rPr lang="en-US" sz="36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en-US" sz="36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besides a purely practical significance</a:t>
            </a:r>
          </a:p>
          <a:p>
            <a:pPr algn="ctr"/>
            <a:r>
              <a:rPr lang="en-US" sz="36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have </a:t>
            </a:r>
            <a:r>
              <a:rPr lang="en-US" sz="36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 </a:t>
            </a:r>
            <a:r>
              <a:rPr lang="en-US" sz="36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enormous </a:t>
            </a:r>
          </a:p>
          <a:p>
            <a:pPr algn="ctr"/>
            <a:r>
              <a:rPr lang="en-US" sz="36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creative and aesthetic value</a:t>
            </a:r>
          </a:p>
          <a:p>
            <a:pPr algn="ctr"/>
            <a:endParaRPr lang="uk-UA" sz="3600" b="1" dirty="0">
              <a:ln w="12700">
                <a:solidFill>
                  <a:schemeClr val="bg1"/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:\ghtptyn\orgu-cantal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499992" cy="3428999"/>
          </a:xfrm>
          <a:prstGeom prst="rect">
            <a:avLst/>
          </a:prstGeom>
          <a:noFill/>
        </p:spPr>
      </p:pic>
      <p:pic>
        <p:nvPicPr>
          <p:cNvPr id="8195" name="Picture 3" descr="H:\ghtptyn\stat9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53848" y="0"/>
            <a:ext cx="4690152" cy="4797152"/>
          </a:xfrm>
          <a:prstGeom prst="rect">
            <a:avLst/>
          </a:prstGeom>
          <a:noFill/>
        </p:spPr>
      </p:pic>
      <p:pic>
        <p:nvPicPr>
          <p:cNvPr id="8196" name="Picture 4" descr="H:\ghtptyn\vyazanie-kruchko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3412475"/>
            <a:ext cx="4427984" cy="3445525"/>
          </a:xfrm>
          <a:prstGeom prst="rect">
            <a:avLst/>
          </a:prstGeom>
          <a:noFill/>
        </p:spPr>
      </p:pic>
      <p:pic>
        <p:nvPicPr>
          <p:cNvPr id="8197" name="Picture 5" descr="H:\ghtptyn\clip_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356992"/>
            <a:ext cx="4716016" cy="350100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699792" y="0"/>
            <a:ext cx="347883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Knitting</a:t>
            </a:r>
            <a:endParaRPr lang="uk-UA" sz="6600" b="1" dirty="0">
              <a:ln w="12700">
                <a:solidFill>
                  <a:srgbClr val="FFFF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7287" y="1988840"/>
            <a:ext cx="8916223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process </a:t>
            </a:r>
          </a:p>
          <a:p>
            <a:pPr algn="ctr"/>
            <a:r>
              <a:rPr lang="en-US" sz="40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of manufacturing products </a:t>
            </a:r>
          </a:p>
          <a:p>
            <a:pPr algn="ctr"/>
            <a:r>
              <a:rPr lang="en-US" sz="40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from continuous filaments</a:t>
            </a:r>
          </a:p>
          <a:p>
            <a:pPr algn="ctr"/>
            <a:r>
              <a:rPr lang="en-US" sz="40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by bending them in the loop</a:t>
            </a:r>
          </a:p>
          <a:p>
            <a:pPr algn="ctr"/>
            <a:r>
              <a:rPr lang="en-US" sz="40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and connecting loops with each other</a:t>
            </a:r>
          </a:p>
          <a:p>
            <a:pPr algn="ctr"/>
            <a:r>
              <a:rPr lang="en-US" sz="40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using simple tools to manually</a:t>
            </a:r>
          </a:p>
          <a:p>
            <a:pPr algn="ctr"/>
            <a:r>
              <a:rPr lang="en-US" sz="40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or on a special machine</a:t>
            </a:r>
            <a:endParaRPr lang="uk-UA" sz="4000" b="1" dirty="0">
              <a:ln w="12700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:\ghtptyn\0_3641f_efa7a699_L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3476448" cy="3573016"/>
          </a:xfrm>
          <a:prstGeom prst="rect">
            <a:avLst/>
          </a:prstGeom>
          <a:noFill/>
        </p:spPr>
      </p:pic>
      <p:pic>
        <p:nvPicPr>
          <p:cNvPr id="9219" name="Picture 3" descr="H:\ghtptyn\items_view_1lhmxrss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34125" y="2571750"/>
            <a:ext cx="2809875" cy="4286250"/>
          </a:xfrm>
          <a:prstGeom prst="rect">
            <a:avLst/>
          </a:prstGeom>
          <a:noFill/>
        </p:spPr>
      </p:pic>
      <p:pic>
        <p:nvPicPr>
          <p:cNvPr id="9220" name="Picture 4" descr="H:\ghtptyn\O12026380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81400"/>
            <a:ext cx="2857500" cy="3276600"/>
          </a:xfrm>
          <a:prstGeom prst="rect">
            <a:avLst/>
          </a:prstGeom>
          <a:noFill/>
        </p:spPr>
      </p:pic>
      <p:pic>
        <p:nvPicPr>
          <p:cNvPr id="9221" name="Picture 5" descr="H:\ghtptyn\skateboar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00" y="0"/>
            <a:ext cx="2857500" cy="2857500"/>
          </a:xfrm>
          <a:prstGeom prst="rect">
            <a:avLst/>
          </a:prstGeom>
          <a:noFill/>
        </p:spPr>
      </p:pic>
      <p:pic>
        <p:nvPicPr>
          <p:cNvPr id="9222" name="Picture 6" descr="H:\ghtptyn\tumblr_kvt96gc6As1qax1cu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27784" y="3590925"/>
            <a:ext cx="3810000" cy="3267075"/>
          </a:xfrm>
          <a:prstGeom prst="rect">
            <a:avLst/>
          </a:prstGeom>
          <a:noFill/>
        </p:spPr>
      </p:pic>
      <p:pic>
        <p:nvPicPr>
          <p:cNvPr id="9223" name="Picture 7" descr="H:\ghtptyn\13370832_1199294153_HowToOllie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43808" y="0"/>
            <a:ext cx="3600400" cy="357301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123728" y="0"/>
            <a:ext cx="50129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Skateboarding</a:t>
            </a:r>
            <a:endParaRPr lang="uk-UA" sz="5400" b="1" dirty="0">
              <a:ln w="12700">
                <a:solidFill>
                  <a:srgbClr val="FFFF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1358" y="1772816"/>
            <a:ext cx="849463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Extreme sport,</a:t>
            </a:r>
          </a:p>
          <a:p>
            <a:pPr algn="ctr"/>
            <a:r>
              <a:rPr lang="en-US" sz="36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which includes skating</a:t>
            </a:r>
          </a:p>
          <a:p>
            <a:pPr algn="ctr"/>
            <a:r>
              <a:rPr lang="en-US" sz="36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and the performance of different tricks</a:t>
            </a:r>
          </a:p>
          <a:p>
            <a:pPr algn="ctr"/>
            <a:r>
              <a:rPr lang="en-US" sz="36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on a skateboard.</a:t>
            </a:r>
          </a:p>
          <a:p>
            <a:pPr algn="ctr"/>
            <a:r>
              <a:rPr lang="en-US" sz="36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Person involved in skateboard, </a:t>
            </a:r>
          </a:p>
          <a:p>
            <a:pPr algn="ctr"/>
            <a:r>
              <a:rPr lang="en-US" sz="3600" b="1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skateboarder or skater called</a:t>
            </a:r>
            <a:endParaRPr lang="uk-UA" sz="3600" b="1" dirty="0">
              <a:ln w="12700">
                <a:solidFill>
                  <a:srgbClr val="7030A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:\ghtptyn\ah-spor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67250" cy="3524250"/>
          </a:xfrm>
          <a:prstGeom prst="rect">
            <a:avLst/>
          </a:prstGeom>
          <a:noFill/>
        </p:spPr>
      </p:pic>
      <p:pic>
        <p:nvPicPr>
          <p:cNvPr id="10243" name="Picture 3" descr="H:\ghtptyn\sportsл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636912"/>
            <a:ext cx="4499992" cy="4221088"/>
          </a:xfrm>
          <a:prstGeom prst="rect">
            <a:avLst/>
          </a:prstGeom>
          <a:noFill/>
        </p:spPr>
      </p:pic>
      <p:pic>
        <p:nvPicPr>
          <p:cNvPr id="10244" name="Picture 4" descr="H:\ghtptyn\sport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19625" y="1"/>
            <a:ext cx="4524375" cy="2636911"/>
          </a:xfrm>
          <a:prstGeom prst="rect">
            <a:avLst/>
          </a:prstGeom>
          <a:noFill/>
        </p:spPr>
      </p:pic>
      <p:pic>
        <p:nvPicPr>
          <p:cNvPr id="10245" name="Picture 5" descr="H:\ghtptyn\1218787451_1212877344_sport_icon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501008"/>
            <a:ext cx="4723260" cy="335699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89865" y="404664"/>
            <a:ext cx="8316700" cy="5401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500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My hobby </a:t>
            </a:r>
          </a:p>
          <a:p>
            <a:pPr algn="ctr"/>
            <a:r>
              <a:rPr lang="en-US" sz="11500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is sport.</a:t>
            </a:r>
          </a:p>
          <a:p>
            <a:pPr algn="ctr"/>
            <a:r>
              <a:rPr lang="en-US" sz="11500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In </a:t>
            </a:r>
            <a:r>
              <a:rPr lang="en-US" sz="11500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particular</a:t>
            </a:r>
            <a:endParaRPr lang="uk-UA" sz="11500" dirty="0">
              <a:ln>
                <a:solidFill>
                  <a:schemeClr val="bg1"/>
                </a:solidFill>
              </a:ln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:\ghtptyn\1860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2936"/>
            <a:ext cx="4572000" cy="3987672"/>
          </a:xfrm>
          <a:prstGeom prst="rect">
            <a:avLst/>
          </a:prstGeom>
          <a:noFill/>
        </p:spPr>
      </p:pic>
      <p:pic>
        <p:nvPicPr>
          <p:cNvPr id="11267" name="Picture 3" descr="H:\ghtptyn\vol_00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0"/>
            <a:ext cx="4644008" cy="3573016"/>
          </a:xfrm>
          <a:prstGeom prst="rect">
            <a:avLst/>
          </a:prstGeom>
          <a:noFill/>
        </p:spPr>
      </p:pic>
      <p:pic>
        <p:nvPicPr>
          <p:cNvPr id="11268" name="Picture 4" descr="H:\ghtptyn\vo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573016"/>
            <a:ext cx="4572000" cy="3284983"/>
          </a:xfrm>
          <a:prstGeom prst="rect">
            <a:avLst/>
          </a:prstGeom>
          <a:noFill/>
        </p:spPr>
      </p:pic>
      <p:pic>
        <p:nvPicPr>
          <p:cNvPr id="11269" name="Picture 5" descr="H:\ghtptyn\v-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499992" cy="337499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339752" y="0"/>
            <a:ext cx="422423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Volleyball </a:t>
            </a:r>
            <a:endParaRPr lang="uk-UA" sz="6600" dirty="0">
              <a:ln>
                <a:solidFill>
                  <a:srgbClr val="FFFF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844824"/>
            <a:ext cx="9097362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Sport, team sports game</a:t>
            </a:r>
          </a:p>
          <a:p>
            <a:pPr algn="ctr"/>
            <a:r>
              <a:rPr lang="en-US" sz="3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in which two teams</a:t>
            </a:r>
          </a:p>
          <a:p>
            <a:pPr algn="ctr"/>
            <a:r>
              <a:rPr lang="en-US" sz="3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compete on </a:t>
            </a:r>
            <a:r>
              <a:rPr lang="en-US" sz="360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a </a:t>
            </a:r>
            <a:r>
              <a:rPr lang="en-US" sz="360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special </a:t>
            </a:r>
            <a:r>
              <a:rPr lang="en-US" sz="3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area,</a:t>
            </a:r>
          </a:p>
          <a:p>
            <a:pPr algn="ctr"/>
            <a:r>
              <a:rPr lang="en-US" sz="3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divided by a net,</a:t>
            </a:r>
          </a:p>
          <a:p>
            <a:pPr algn="ctr"/>
            <a:r>
              <a:rPr lang="en-US" sz="3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trying to send the ball to the opponent so </a:t>
            </a:r>
          </a:p>
          <a:p>
            <a:pPr algn="ctr"/>
            <a:r>
              <a:rPr lang="en-US" sz="3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that he landed on the landing of the enemy,</a:t>
            </a:r>
          </a:p>
          <a:p>
            <a:pPr algn="ctr"/>
            <a:r>
              <a:rPr lang="en-US" sz="3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Or defensive player made a mistake  </a:t>
            </a:r>
            <a:endParaRPr lang="uk-UA" sz="3600" dirty="0">
              <a:ln>
                <a:solidFill>
                  <a:srgbClr val="FF0000"/>
                </a:solidFill>
              </a:ln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:\ghtptyn\sport_sky_squad_basketball_acrobatic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15000" cy="3356992"/>
          </a:xfrm>
          <a:prstGeom prst="rect">
            <a:avLst/>
          </a:prstGeom>
          <a:noFill/>
        </p:spPr>
      </p:pic>
      <p:pic>
        <p:nvPicPr>
          <p:cNvPr id="12291" name="Picture 3" descr="H:\ghtptyn\jordanrodman1395kk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2232" y="0"/>
            <a:ext cx="3421766" cy="3645024"/>
          </a:xfrm>
          <a:prstGeom prst="rect">
            <a:avLst/>
          </a:prstGeom>
          <a:noFill/>
        </p:spPr>
      </p:pic>
      <p:pic>
        <p:nvPicPr>
          <p:cNvPr id="12292" name="Picture 4" descr="H:\ghtptyn\1263728239_vliyanie-na-zdorove-zanyatij-basketbolo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94112"/>
            <a:ext cx="3563888" cy="3563888"/>
          </a:xfrm>
          <a:prstGeom prst="rect">
            <a:avLst/>
          </a:prstGeom>
          <a:noFill/>
        </p:spPr>
      </p:pic>
      <p:pic>
        <p:nvPicPr>
          <p:cNvPr id="12293" name="Picture 5" descr="H:\ghtptyn\419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3356993"/>
            <a:ext cx="2800153" cy="3501008"/>
          </a:xfrm>
          <a:prstGeom prst="rect">
            <a:avLst/>
          </a:prstGeom>
          <a:noFill/>
        </p:spPr>
      </p:pic>
      <p:pic>
        <p:nvPicPr>
          <p:cNvPr id="12294" name="Picture 6" descr="H:\ghtptyn\hoopbasketball__lubbockonline_com__580_n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8007" y="3645024"/>
            <a:ext cx="2765993" cy="3212977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699792" y="0"/>
            <a:ext cx="367280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Basketball</a:t>
            </a:r>
            <a:endParaRPr lang="uk-UA" sz="6000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998" y="1340768"/>
            <a:ext cx="8965916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Sports team play with the ball.</a:t>
            </a:r>
          </a:p>
          <a:p>
            <a:pPr algn="ctr"/>
            <a:r>
              <a:rPr lang="en-US" sz="30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 basketball played by two teams,</a:t>
            </a:r>
          </a:p>
          <a:p>
            <a:pPr algn="ctr"/>
            <a:r>
              <a:rPr lang="en-US" sz="30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each consist of five players.</a:t>
            </a:r>
          </a:p>
          <a:p>
            <a:pPr algn="ctr"/>
            <a:r>
              <a:rPr lang="en-US" sz="30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goal of  each team –</a:t>
            </a:r>
          </a:p>
          <a:p>
            <a:pPr algn="ctr"/>
            <a:r>
              <a:rPr lang="en-US" sz="30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 throw the ball</a:t>
            </a:r>
          </a:p>
          <a:p>
            <a:pPr algn="ctr"/>
            <a:r>
              <a:rPr lang="en-US" sz="30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 his hands with a ring net (basket) the opponent</a:t>
            </a:r>
          </a:p>
          <a:p>
            <a:pPr algn="ctr"/>
            <a:r>
              <a:rPr lang="en-US" sz="30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and prevent the other team take the ball</a:t>
            </a:r>
          </a:p>
          <a:p>
            <a:pPr algn="ctr"/>
            <a:r>
              <a:rPr lang="en-US" sz="30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and throw it in your basket.</a:t>
            </a:r>
            <a:endParaRPr lang="uk-UA" sz="3000" b="1" dirty="0">
              <a:ln w="12700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170</TotalTime>
  <Words>277</Words>
  <Application>Microsoft Office PowerPoint</Application>
  <PresentationFormat>Экран (4:3)</PresentationFormat>
  <Paragraphs>70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Юзер</dc:creator>
  <cp:lastModifiedBy>Юзер</cp:lastModifiedBy>
  <cp:revision>20</cp:revision>
  <dcterms:created xsi:type="dcterms:W3CDTF">2011-04-10T21:10:14Z</dcterms:created>
  <dcterms:modified xsi:type="dcterms:W3CDTF">2011-04-11T00:02:32Z</dcterms:modified>
</cp:coreProperties>
</file>