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notesMasterIdLst>
    <p:notesMasterId r:id="rId15"/>
  </p:notesMasterIdLst>
  <p:sldIdLst>
    <p:sldId id="273" r:id="rId2"/>
    <p:sldId id="274" r:id="rId3"/>
    <p:sldId id="275" r:id="rId4"/>
    <p:sldId id="257" r:id="rId5"/>
    <p:sldId id="260" r:id="rId6"/>
    <p:sldId id="262" r:id="rId7"/>
    <p:sldId id="263" r:id="rId8"/>
    <p:sldId id="264" r:id="rId9"/>
    <p:sldId id="265" r:id="rId10"/>
    <p:sldId id="270" r:id="rId11"/>
    <p:sldId id="271" r:id="rId12"/>
    <p:sldId id="272" r:id="rId13"/>
    <p:sldId id="276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160E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5" autoAdjust="0"/>
    <p:restoredTop sz="81395" autoAdjust="0"/>
  </p:normalViewPr>
  <p:slideViewPr>
    <p:cSldViewPr snapToGrid="0">
      <p:cViewPr varScale="1">
        <p:scale>
          <a:sx n="72" d="100"/>
          <a:sy n="72" d="100"/>
        </p:scale>
        <p:origin x="19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039C6-E8EC-4C0B-AAB0-630AE8E369C5}" type="datetimeFigureOut">
              <a:rPr lang="ru-RU" smtClean="0"/>
              <a:t>05.05.2014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479FA-B79A-43F7-B316-5C11423A9E2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175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479FA-B79A-43F7-B316-5C11423A9E2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6316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A479FA-B79A-43F7-B316-5C11423A9E2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28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64F1-4A38-4D1F-AF67-7CB8786F03DB}" type="datetimeFigureOut">
              <a:rPr lang="ru-RU" smtClean="0"/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F47BD-1D41-4E06-AAD8-9613ABDC9E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67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64F1-4A38-4D1F-AF67-7CB8786F03DB}" type="datetimeFigureOut">
              <a:rPr lang="ru-RU" smtClean="0"/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F47BD-1D41-4E06-AAD8-9613ABDC9E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5186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64F1-4A38-4D1F-AF67-7CB8786F03DB}" type="datetimeFigureOut">
              <a:rPr lang="ru-RU" smtClean="0"/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F47BD-1D41-4E06-AAD8-9613ABDC9E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322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64F1-4A38-4D1F-AF67-7CB8786F03DB}" type="datetimeFigureOut">
              <a:rPr lang="ru-RU" smtClean="0"/>
              <a:t>05.05.2014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F47BD-1D41-4E06-AAD8-9613ABDC9E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34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64F1-4A38-4D1F-AF67-7CB8786F03DB}" type="datetimeFigureOut">
              <a:rPr lang="ru-RU" smtClean="0"/>
              <a:t>05.05.2014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F47BD-1D41-4E06-AAD8-9613ABDC9E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8121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64F1-4A38-4D1F-AF67-7CB8786F03DB}" type="datetimeFigureOut">
              <a:rPr lang="ru-RU" smtClean="0"/>
              <a:t>05.05.2014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F47BD-1D41-4E06-AAD8-9613ABDC9E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0182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64F1-4A38-4D1F-AF67-7CB8786F03DB}" type="datetimeFigureOut">
              <a:rPr lang="ru-RU" smtClean="0"/>
              <a:t>05.05.2014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F47BD-1D41-4E06-AAD8-9613ABDC9E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8210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64F1-4A38-4D1F-AF67-7CB8786F03DB}" type="datetimeFigureOut">
              <a:rPr lang="ru-RU" smtClean="0"/>
              <a:t>05.05.2014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F47BD-1D41-4E06-AAD8-9613ABDC9E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307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64F1-4A38-4D1F-AF67-7CB8786F03DB}" type="datetimeFigureOut">
              <a:rPr lang="ru-RU" smtClean="0"/>
              <a:t>05.05.2014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F47BD-1D41-4E06-AAD8-9613ABDC9E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1767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64F1-4A38-4D1F-AF67-7CB8786F03DB}" type="datetimeFigureOut">
              <a:rPr lang="ru-RU" smtClean="0"/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F47BD-1D41-4E06-AAD8-9613ABDC9E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0030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C864F1-4A38-4D1F-AF67-7CB8786F03DB}" type="datetimeFigureOut">
              <a:rPr lang="ru-RU" smtClean="0"/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F47BD-1D41-4E06-AAD8-9613ABDC9E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64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864F1-4A38-4D1F-AF67-7CB8786F03DB}" type="datetimeFigureOut">
              <a:rPr lang="ru-RU" smtClean="0"/>
              <a:t>05.05.2014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F47BD-1D41-4E06-AAD8-9613ABDC9E3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4935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img0.liveinternet.ru/images/attach/c/7/97/179/97179290_large_3620876_Maggirus_1.jp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img1.liveinternet.ru/images/attach/c/7/97/179/97179275_large_3620876_a31de3877d68.jpg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9.jpe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effectLst>
            <a:glow rad="139700">
              <a:schemeClr val="accent1">
                <a:satMod val="175000"/>
                <a:alpha val="40000"/>
              </a:schemeClr>
            </a:glow>
            <a:innerShdw blurRad="114300">
              <a:prstClr val="black"/>
            </a:innerShdw>
          </a:effectLst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Calibri" panose="020F0502020204030204" pitchFamily="34" charset="0"/>
                <a:cs typeface="Aharoni" panose="02010803020104030203" pitchFamily="2" charset="-79"/>
              </a:rPr>
              <a:t>         </a:t>
            </a:r>
            <a:r>
              <a:rPr lang="ru-RU" sz="3600" dirty="0">
                <a:solidFill>
                  <a:srgbClr val="002060"/>
                </a:solidFill>
                <a:latin typeface="Calibri" panose="020F0502020204030204" pitchFamily="34" charset="0"/>
                <a:cs typeface="Aharoni" panose="02010803020104030203" pitchFamily="2" charset="-79"/>
              </a:rPr>
              <a:t>П</a:t>
            </a:r>
            <a:r>
              <a:rPr lang="ru-RU" sz="3600" dirty="0" smtClean="0">
                <a:solidFill>
                  <a:srgbClr val="002060"/>
                </a:solidFill>
                <a:latin typeface="Calibri" panose="020F0502020204030204" pitchFamily="34" charset="0"/>
                <a:cs typeface="Aharoni" panose="02010803020104030203" pitchFamily="2" charset="-79"/>
              </a:rPr>
              <a:t>ищевые концентраты. </a:t>
            </a:r>
            <a:br>
              <a:rPr lang="ru-RU" sz="3600" dirty="0" smtClean="0">
                <a:solidFill>
                  <a:srgbClr val="002060"/>
                </a:solidFill>
                <a:latin typeface="Calibri" panose="020F0502020204030204" pitchFamily="34" charset="0"/>
                <a:cs typeface="Aharoni" panose="02010803020104030203" pitchFamily="2" charset="-79"/>
              </a:rPr>
            </a:br>
            <a:r>
              <a:rPr lang="ru-RU" sz="3600" dirty="0" smtClean="0">
                <a:solidFill>
                  <a:srgbClr val="002060"/>
                </a:solidFill>
                <a:latin typeface="Calibri" panose="020F0502020204030204" pitchFamily="34" charset="0"/>
                <a:cs typeface="Aharoni" panose="02010803020104030203" pitchFamily="2" charset="-79"/>
              </a:rPr>
              <a:t>             Путешествие </a:t>
            </a:r>
            <a:r>
              <a:rPr lang="ru-RU" sz="3600" dirty="0" smtClean="0">
                <a:solidFill>
                  <a:srgbClr val="002060"/>
                </a:solidFill>
                <a:latin typeface="Calibri" panose="020F0502020204030204" pitchFamily="34" charset="0"/>
                <a:cs typeface="Aharoni" panose="02010803020104030203" pitchFamily="2" charset="-79"/>
              </a:rPr>
              <a:t>длиною в 100 лет</a:t>
            </a:r>
            <a:endParaRPr lang="ru-RU" sz="3600" dirty="0">
              <a:solidFill>
                <a:srgbClr val="002060"/>
              </a:solidFill>
              <a:latin typeface="Calibri" panose="020F0502020204030204" pitchFamily="34" charset="0"/>
              <a:cs typeface="Aharoni" panose="02010803020104030203" pitchFamily="2" charset="-79"/>
            </a:endParaRPr>
          </a:p>
        </p:txBody>
      </p:sp>
      <p:pic>
        <p:nvPicPr>
          <p:cNvPr id="1032" name="Picture 8" descr="http://produkty24.com.ua/sites/default/files/imagecache/uc_front/bulon-galina-blank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5020" y="4432688"/>
            <a:ext cx="952500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produkty24.com.ua/sites/default/files/imagecache/uc_front/torchin-borshch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004" y="2000021"/>
            <a:ext cx="1107765" cy="167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Рисунок 17" descr="http://www.mintorgmuseum.ru/images/vocabulary/bulionnye_kubiki-06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63327" y="1690688"/>
            <a:ext cx="2698595" cy="4727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3620876_bulionnye_kubiki (400x206, 16Kb)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19960" y="2523043"/>
            <a:ext cx="381000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78440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40"/>
    </mc:Choice>
    <mc:Fallback xmlns="">
      <p:transition spd="slow" advTm="10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1020725" y="499730"/>
            <a:ext cx="5284381" cy="56772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 </a:t>
            </a:r>
          </a:p>
          <a:p>
            <a:pPr marL="0" indent="0">
              <a:buNone/>
            </a:pPr>
            <a:r>
              <a:rPr lang="ru-RU" dirty="0" smtClean="0"/>
              <a:t>	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	Первый </a:t>
            </a:r>
            <a:r>
              <a:rPr lang="ru-RU" dirty="0"/>
              <a:t>концентрат в начале 80-х годов XIX века изобрел швейцарец </a:t>
            </a:r>
            <a:r>
              <a:rPr lang="ru-RU" dirty="0" err="1"/>
              <a:t>Юлус</a:t>
            </a:r>
            <a:r>
              <a:rPr lang="ru-RU" dirty="0"/>
              <a:t> Магги. Он сам и назвал свое изделие </a:t>
            </a:r>
            <a:r>
              <a:rPr lang="ru-RU" dirty="0" smtClean="0"/>
              <a:t>      «</a:t>
            </a:r>
            <a:r>
              <a:rPr lang="ru-RU" dirty="0"/>
              <a:t>Золотой кубик Магги». 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http://brandnews.ua/resources/images/illustartions/brand392_1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024" y="866276"/>
            <a:ext cx="5114260" cy="4944140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2">
                <a:lumMod val="40000"/>
                <a:lumOff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34421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56"/>
    </mc:Choice>
    <mc:Fallback xmlns="">
      <p:transition spd="slow" advTm="4156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978194" y="510363"/>
            <a:ext cx="7804299" cy="56666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Назойливость </a:t>
            </a:r>
            <a:r>
              <a:rPr lang="ru-RU" dirty="0"/>
              <a:t>рекламы бульонных кубиков нашла своё отражение в стихотворении Владимира Маяковского «Вывескам», написанном в 1913 году</a:t>
            </a:r>
            <a:r>
              <a:rPr lang="ru-RU" dirty="0" smtClean="0"/>
              <a:t>:</a:t>
            </a:r>
          </a:p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Объект 4" descr="3620876_60806_original (347x471, 110Kb)"/>
          <p:cNvPicPr>
            <a:picLocks noGrp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74811" y="510363"/>
            <a:ext cx="2721936" cy="2913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Объект 4" descr="3620876_Maggirus_1 (493x688, 305Kb)">
            <a:hlinkClick r:id="rId3" tgtFrame="&quot;_blank&quot;"/>
          </p:cNvPr>
          <p:cNvPicPr>
            <a:picLocks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30917" y="3758609"/>
            <a:ext cx="2700669" cy="273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img1.liveinternet.ru/images/attach/b/3/7/871/7871658_mayakov_pic_01.jp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8489" y="935666"/>
            <a:ext cx="3136027" cy="2652823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convex"/>
          </a:sp3d>
        </p:spPr>
      </p:pic>
    </p:spTree>
    <p:extLst>
      <p:ext uri="{BB962C8B-B14F-4D97-AF65-F5344CB8AC3E}">
        <p14:creationId xmlns:p14="http://schemas.microsoft.com/office/powerpoint/2010/main" val="373718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48"/>
    </mc:Choice>
    <mc:Fallback xmlns="">
      <p:transition spd="slow" advTm="714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41176" y="130628"/>
            <a:ext cx="116508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kern="1800" dirty="0" smtClean="0">
                <a:solidFill>
                  <a:srgbClr val="131313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2400" b="1" kern="1800" dirty="0" smtClean="0">
                <a:solidFill>
                  <a:srgbClr val="131313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Пищевые </a:t>
            </a:r>
            <a:r>
              <a:rPr lang="ru-RU" sz="2400" b="1" kern="1800" dirty="0">
                <a:solidFill>
                  <a:srgbClr val="131313"/>
                </a:solidFill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концентраты и бульонные кубики - вчера и сегодня.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61795" y="879157"/>
            <a:ext cx="957320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И. Д. Папанин в своей книге "Лед и пламень", рассказал, когда он готовился к научной экспедиции на Арктике, то искал решение, как и чем питаться в суровых условиях.</a:t>
            </a:r>
            <a:br>
              <a:rPr lang="ru-RU" sz="2000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000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Рисунок 4" descr="3620876_bulionnye_kubiki (400x206, 16Kb)/3620876_SP1_2 (445x400, 25Kb)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29086" y="2114939"/>
            <a:ext cx="42386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3620876_bulionnye_kubiki (400x206, 16Kb)/3620876_SP1_2 (445x400, 25Kb)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29087" y="2325706"/>
            <a:ext cx="4238625" cy="4037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9236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98"/>
    </mc:Choice>
    <mc:Fallback xmlns="">
      <p:transition spd="slow" advTm="4098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06287" y="149290"/>
            <a:ext cx="6381656" cy="1176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525"/>
              </a:spcAft>
            </a:pPr>
            <a: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</a:t>
            </a:r>
            <a:endParaRPr lang="ru-RU" i="1" dirty="0" smtClean="0">
              <a:solidFill>
                <a:srgbClr val="131313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25"/>
              </a:spcAft>
            </a:pPr>
            <a:endParaRPr lang="ru-RU" i="1" dirty="0">
              <a:solidFill>
                <a:srgbClr val="131313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25"/>
              </a:spcAft>
            </a:pPr>
            <a: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БУЛЬОН В ОДНУ МИНУТУ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01479" y="1190847"/>
            <a:ext cx="5114261" cy="33866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525"/>
              </a:spcAft>
            </a:pPr>
            <a:endParaRPr lang="ru-RU" i="1" dirty="0" smtClean="0">
              <a:solidFill>
                <a:srgbClr val="131313"/>
              </a:solidFill>
              <a:effectLst/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525"/>
              </a:spcAft>
            </a:pPr>
            <a:endParaRPr lang="ru-RU" i="1" dirty="0">
              <a:solidFill>
                <a:srgbClr val="131313"/>
              </a:solidFill>
              <a:latin typeface="Comic Sans MS" panose="030F0702030302020204" pitchFamily="66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525"/>
              </a:spcAft>
            </a:pPr>
            <a: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 </a:t>
            </a:r>
            <a: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Как-то во время войны я зашёл к С. М. Будённому. На одном из столов в его кабинете лежали коробки.</a:t>
            </a:r>
            <a:b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 Узнаешь? — спросил Семён Михайлович.</a:t>
            </a:r>
            <a:b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 Как не узнать, без малого год этими порошками питался.</a:t>
            </a:r>
            <a:b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 Решили, что они партизанам тоже пригодятся. Дали заказ промышленности.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3620876_a31de3877d68 (463x700, 206Kb)">
            <a:hlinkClick r:id="rId2" tgtFrame="&quot;_blank&quot;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32854" y="1096933"/>
            <a:ext cx="4012356" cy="4814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1533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22"/>
    </mc:Choice>
    <mc:Fallback xmlns="">
      <p:transition spd="slow" advTm="6922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365125"/>
            <a:ext cx="10515600" cy="1325563"/>
          </a:xfrm>
        </p:spPr>
        <p:txBody>
          <a:bodyPr/>
          <a:lstStyle/>
          <a:p>
            <a:r>
              <a:rPr lang="ru-RU" i="1" dirty="0" smtClean="0"/>
              <a:t>  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776176" y="1594884"/>
            <a:ext cx="7198243" cy="4582079"/>
          </a:xfrm>
        </p:spPr>
        <p:txBody>
          <a:bodyPr>
            <a:normAutofit/>
          </a:bodyPr>
          <a:lstStyle/>
          <a:p>
            <a:r>
              <a:rPr lang="ru-RU" i="1" dirty="0"/>
              <a:t>     Когда на пустынном острове </a:t>
            </a:r>
            <a:r>
              <a:rPr lang="ru-RU" i="1" dirty="0" err="1"/>
              <a:t>Удд</a:t>
            </a:r>
            <a:r>
              <a:rPr lang="ru-RU" i="1" dirty="0"/>
              <a:t> (теперь остров Чкалов) опустился краснокрылый самолет Чкалова, </a:t>
            </a:r>
            <a:r>
              <a:rPr lang="ru-RU" i="1" dirty="0" err="1"/>
              <a:t>Байдукова</a:t>
            </a:r>
            <a:r>
              <a:rPr lang="ru-RU" i="1" dirty="0"/>
              <a:t> и Белякова, они были основательно голодны. И одним из первых блюд их обеда был мясной бульон из кубиков.</a:t>
            </a:r>
            <a:endParaRPr lang="ru-RU" dirty="0"/>
          </a:p>
          <a:p>
            <a:r>
              <a:rPr lang="ru-RU" i="1" dirty="0"/>
              <a:t>   Впоследствии В. П. Чкалов говорил: «С таким бульоном можно далеко летать».</a:t>
            </a:r>
            <a:endParaRPr lang="ru-RU" dirty="0"/>
          </a:p>
          <a:p>
            <a:r>
              <a:rPr lang="ru-RU" i="1" dirty="0"/>
              <a:t>   Мнение это разделяют миллионы советских граждан.</a:t>
            </a:r>
            <a:endParaRPr lang="ru-RU" dirty="0"/>
          </a:p>
          <a:p>
            <a:endParaRPr lang="ru-RU" dirty="0"/>
          </a:p>
        </p:txBody>
      </p:sp>
      <p:pic>
        <p:nvPicPr>
          <p:cNvPr id="6" name="Рисунок 5" descr="http://www.nounb.sci-nnov.ru/library/rus/struct/chz/virtvern/1photo/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4445" y="1825625"/>
            <a:ext cx="2459355" cy="3511550"/>
          </a:xfrm>
          <a:prstGeom prst="rect">
            <a:avLst/>
          </a:prstGeom>
          <a:noFill/>
          <a:ln w="38100">
            <a:solidFill>
              <a:schemeClr val="accent2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26397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03"/>
    </mc:Choice>
    <mc:Fallback xmlns="">
      <p:transition spd="slow" advTm="4903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6420" y="1184027"/>
            <a:ext cx="7389628" cy="3852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525"/>
              </a:spcAft>
            </a:pPr>
            <a: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 Они выделываются в специальных цехах из высших сортов мяса, овощного экстракта, сахара, жира (нейтрального лярда, специально обработанного высокосортного свиного жира), соли, мускатного ореха и картофельного крахмала.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25"/>
              </a:spcAft>
            </a:pPr>
            <a: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 Бульон из кубиков можно приготовить в одну минуту.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525"/>
              </a:spcAft>
            </a:pPr>
            <a: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 Сконцентрированные в кубик, все эти продукты полностью сохраняют свою питательную ценность.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525"/>
              </a:spcAft>
            </a:pPr>
            <a: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 Бульонные кубики могут долго сохраняться (но обязательно в сухом и прохладном месте).</a:t>
            </a:r>
            <a:endParaRPr lang="ru-RU" sz="2400" dirty="0" smtClean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525"/>
              </a:spcAft>
            </a:pPr>
            <a: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    Бульон из кубиков может служить для приготовления соусов и приправ.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Объект 4" descr="http://www.mintorgmuseum.ru/images/vocabulary/bulionnye_kubiki-06.jpg"/>
          <p:cNvPicPr>
            <a:picLocks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12372" y="1095153"/>
            <a:ext cx="3179135" cy="4221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594885" y="627321"/>
            <a:ext cx="6305584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i="1" dirty="0"/>
              <a:t>Что же такое бульонные кубики?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76408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973"/>
    </mc:Choice>
    <mc:Fallback xmlns="">
      <p:transition spd="slow" advTm="7973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2515" y="391886"/>
            <a:ext cx="11047444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525"/>
              </a:spcAft>
            </a:pPr>
            <a: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"Кубики в СССР изготовлялись из высших сортов мяса, овощного экстракта, сахара, жира (нейтрального лярда, специально обработанного высокосортного свиного жира), соли, мускатного ореха и картофельного крахмала.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3620876_bulionnye_kubiki05 (492x327, 37Kb)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48473" y="2127379"/>
            <a:ext cx="6904654" cy="4068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842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63"/>
    </mc:Choice>
    <mc:Fallback xmlns="">
      <p:transition spd="slow" advTm="6963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40767" y="578498"/>
            <a:ext cx="7203233" cy="5769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525"/>
              </a:spcAft>
            </a:pPr>
            <a:r>
              <a:rPr lang="ru-RU" i="1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Тщательно перемешанная сухая масса из указанных компонентов прессовалась в виде кубиков весом 4 г.</a:t>
            </a:r>
          </a:p>
          <a:p>
            <a:pPr algn="just">
              <a:lnSpc>
                <a:spcPct val="115000"/>
              </a:lnSpc>
              <a:spcAft>
                <a:spcPts val="525"/>
              </a:spcAft>
            </a:pPr>
            <a:endParaRPr lang="ru-RU" sz="2400" i="1" dirty="0">
              <a:solidFill>
                <a:srgbClr val="131313"/>
              </a:solidFill>
              <a:latin typeface="Comic Sans MS" panose="030F0702030302020204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i="1" dirty="0"/>
              <a:t>Химический состав бульонных кубиков (в %): вода 4, поваренная соль 58, жир 7—8, азот общий 2,5 г; кислотное число не более 22.</a:t>
            </a:r>
            <a:endParaRPr lang="ru-RU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i="1" dirty="0"/>
              <a:t>      Каждый бульонный кубик завёртывали в алюминиевую фольгу, выстланную пергаментом, и сверху оклеивали бандеролью. Бульонные кубики фасовали в жестяные коробки.</a:t>
            </a:r>
            <a:endParaRPr lang="ru-RU" sz="24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i="1" dirty="0"/>
              <a:t>     Срок хранения составлял 4 месяца при температуре 10—17°."</a:t>
            </a:r>
            <a:endParaRPr lang="ru-RU" sz="2400" dirty="0"/>
          </a:p>
          <a:p>
            <a:r>
              <a:rPr lang="ru-RU" sz="2400" dirty="0"/>
              <a:t>Для получения бульона бульонный кубик растворяли в 200 мл кипятка.</a:t>
            </a:r>
          </a:p>
          <a:p>
            <a:pPr algn="just">
              <a:lnSpc>
                <a:spcPct val="115000"/>
              </a:lnSpc>
              <a:spcAft>
                <a:spcPts val="525"/>
              </a:spcAft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2273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94"/>
    </mc:Choice>
    <mc:Fallback xmlns="">
      <p:transition spd="slow" advTm="6994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993718"/>
            <a:ext cx="6096000" cy="48705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525"/>
              </a:spcAft>
            </a:pPr>
            <a:r>
              <a:rPr lang="ru-RU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СССР в 70-х годах бульонные кубики в жестяных коробочках (10 кубиков) продавались в любом магазине. Стоили они 50 копеек (5 копеек за 1 кубик) и никаким спросом не пользовались. Причина проста: несмотря на то, что их изготавливали из говяжьего мяса высших сортов и пряностей, никому не приходило в голову утверждать, что это полезный и незаменимый продукт, а ведь тогда «</a:t>
            </a:r>
            <a:r>
              <a:rPr lang="ru-RU" dirty="0" err="1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улучшителей</a:t>
            </a:r>
            <a:r>
              <a:rPr lang="ru-RU" dirty="0" smtClean="0">
                <a:solidFill>
                  <a:srgbClr val="131313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вкуса в них не добавляли. Из-за наплыва западного суррогата российское производство кубиков из натурального мяса было «задушено». От тех кубиков осталось лишь ностальгические воспоминания и название – «кубик», потому что нынешние кубической формы не имеют. 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553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22"/>
    </mc:Choice>
    <mc:Fallback xmlns="">
      <p:transition spd="slow" advTm="10922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П</a:t>
            </a:r>
            <a:r>
              <a:rPr lang="ru-RU" dirty="0" smtClean="0"/>
              <a:t>ервые  чипсы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На фотографии изображение этикетки первых в Советском Союзе чипсов, которые назывались </a:t>
            </a:r>
            <a:r>
              <a:rPr lang="ru-RU" dirty="0" smtClean="0"/>
              <a:t>«Хрустящий </a:t>
            </a:r>
            <a:r>
              <a:rPr lang="ru-RU" dirty="0"/>
              <a:t>картофель Московский в </a:t>
            </a:r>
            <a:r>
              <a:rPr lang="ru-RU" dirty="0" smtClean="0"/>
              <a:t>ломтиках«.</a:t>
            </a:r>
          </a:p>
          <a:p>
            <a:r>
              <a:rPr lang="ru-RU" dirty="0"/>
              <a:t>С тех пор "Хрустящий картофель" уже не раз сменил упаковку</a:t>
            </a:r>
          </a:p>
        </p:txBody>
      </p:sp>
      <p:pic>
        <p:nvPicPr>
          <p:cNvPr id="5" name="Объект 4" descr="3620876_3733_2_ (700x521, 202Kb)"/>
          <p:cNvPicPr>
            <a:picLocks noGrp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474688" y="1602408"/>
            <a:ext cx="3253564" cy="206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http://im1-tub-ua.yandex.net/i?id=188902204-52-72&amp;n=2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020" y="4297465"/>
            <a:ext cx="2270937" cy="1879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im4-tub-ua.yandex.net/i?id=210205139-22-72&amp;n=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4034" y="3944679"/>
            <a:ext cx="2483884" cy="1862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841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29"/>
    </mc:Choice>
    <mc:Fallback xmlns="">
      <p:transition spd="slow" advTm="3129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97443" y="754911"/>
            <a:ext cx="110897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131313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	</a:t>
            </a:r>
            <a:r>
              <a:rPr lang="ru-RU" sz="2400" dirty="0"/>
              <a:t>В настоящее время </a:t>
            </a:r>
            <a:r>
              <a:rPr lang="ru-RU" sz="2400" dirty="0"/>
              <a:t>о</a:t>
            </a:r>
            <a:r>
              <a:rPr lang="ru-RU" sz="2400" dirty="0" smtClean="0"/>
              <a:t>дних </a:t>
            </a:r>
            <a:r>
              <a:rPr lang="ru-RU" sz="2400" dirty="0"/>
              <a:t>только концентратов обеденных блюд насчитывается около </a:t>
            </a:r>
            <a:r>
              <a:rPr lang="ru-RU" sz="2400" dirty="0" smtClean="0"/>
              <a:t>200 видов.</a:t>
            </a:r>
            <a:endParaRPr lang="ru-RU" sz="2400" dirty="0"/>
          </a:p>
        </p:txBody>
      </p:sp>
      <p:pic>
        <p:nvPicPr>
          <p:cNvPr id="2050" name="Picture 2" descr="http://produkty24.com.ua/sites/default/files/imagecache/uc_front/mivina-lapsha-termostakan-assortiment-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2886" y="1996951"/>
            <a:ext cx="2271760" cy="1971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produkty24.com.ua/sites/default/files/imagecache/uc_front/mivina-pyure-termostakan-assortiment-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364" y="4711344"/>
            <a:ext cx="2247413" cy="153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produkty24.com.ua/sites/default/files/imagecache/uc_front/knorr-sup-s-suharikami-syronyy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24" y="2532918"/>
            <a:ext cx="1913860" cy="2133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http://im4-tub-ua.yandex.net/i?id=692214270-58-72&amp;n=21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096" y="1996951"/>
            <a:ext cx="2989098" cy="2223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Picture 8" descr="http://www.allo-spb.com/images/shop_items/12541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682" y="3599916"/>
            <a:ext cx="1824444" cy="263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17810" y="3759021"/>
            <a:ext cx="2476195" cy="247619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50306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08"/>
    </mc:Choice>
    <mc:Fallback xmlns="">
      <p:transition spd="slow" advTm="18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850064" y="1329070"/>
            <a:ext cx="8665535" cy="4847893"/>
          </a:xfrm>
          <a:solidFill>
            <a:schemeClr val="accent5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5400" dirty="0" smtClean="0">
              <a:latin typeface="Ariston" panose="03000400000000000000" pitchFamily="66" charset="0"/>
              <a:cs typeface="Aparajita" panose="020B0604020202020204" pitchFamily="34" charset="0"/>
            </a:endParaRPr>
          </a:p>
          <a:p>
            <a:pPr marL="0" indent="0" algn="ctr">
              <a:buNone/>
            </a:pPr>
            <a:endParaRPr lang="ru-RU" sz="5400" dirty="0">
              <a:latin typeface="Ariston" panose="03000400000000000000" pitchFamily="66" charset="0"/>
              <a:cs typeface="Aparajita" panose="020B0604020202020204" pitchFamily="34" charset="0"/>
            </a:endParaRPr>
          </a:p>
          <a:p>
            <a:pPr marL="0" indent="0" algn="ctr">
              <a:buNone/>
            </a:pPr>
            <a:r>
              <a:rPr lang="ru-RU" sz="5400" dirty="0" smtClean="0">
                <a:latin typeface="Ariston" panose="03000400000000000000" pitchFamily="66" charset="0"/>
                <a:cs typeface="Aparajita" panose="020B0604020202020204" pitchFamily="34" charset="0"/>
              </a:rPr>
              <a:t>Спасибо за внимание !</a:t>
            </a:r>
            <a:endParaRPr lang="ru-RU" sz="5400" dirty="0">
              <a:latin typeface="Ariston" panose="03000400000000000000" pitchFamily="66" charset="0"/>
              <a:cs typeface="Aparajit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4560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.2|1.6|1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1.5|1.1|1.7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228</TotalTime>
  <Words>319</Words>
  <Application>Microsoft Office PowerPoint</Application>
  <PresentationFormat>Широкоэкранный</PresentationFormat>
  <Paragraphs>48</Paragraphs>
  <Slides>13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4" baseType="lpstr">
      <vt:lpstr>Aharoni</vt:lpstr>
      <vt:lpstr>Aparajita</vt:lpstr>
      <vt:lpstr>Arial</vt:lpstr>
      <vt:lpstr>Ariston</vt:lpstr>
      <vt:lpstr>Calibri</vt:lpstr>
      <vt:lpstr>Calibri Light</vt:lpstr>
      <vt:lpstr>Comic Sans MS</vt:lpstr>
      <vt:lpstr>Tahoma</vt:lpstr>
      <vt:lpstr>Times New Roman</vt:lpstr>
      <vt:lpstr>Wingdings</vt:lpstr>
      <vt:lpstr>Тема Office</vt:lpstr>
      <vt:lpstr>         Пищевые концентраты.               Путешествие длиною в 100 лет</vt:lpstr>
      <vt:lpstr>Презентация PowerPoint</vt:lpstr>
      <vt:lpstr>Презентация PowerPoint</vt:lpstr>
      <vt:lpstr>Презентация PowerPoint</vt:lpstr>
      <vt:lpstr>Презентация PowerPoint</vt:lpstr>
      <vt:lpstr>  </vt:lpstr>
      <vt:lpstr>Презентация PowerPoint</vt:lpstr>
      <vt:lpstr>Презентация PowerPoint</vt:lpstr>
      <vt:lpstr>Презентация PowerPoint</vt:lpstr>
      <vt:lpstr>Презентация PowerPoint</vt:lpstr>
      <vt:lpstr>Первые  чипсы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Пищевые концентраты</dc:title>
  <dc:creator>Admin</dc:creator>
  <cp:lastModifiedBy>Admin</cp:lastModifiedBy>
  <cp:revision>23</cp:revision>
  <dcterms:created xsi:type="dcterms:W3CDTF">2013-08-13T18:24:45Z</dcterms:created>
  <dcterms:modified xsi:type="dcterms:W3CDTF">2014-05-05T19:14:01Z</dcterms:modified>
</cp:coreProperties>
</file>