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95" r:id="rId3"/>
    <p:sldId id="294" r:id="rId4"/>
    <p:sldId id="258" r:id="rId5"/>
    <p:sldId id="298" r:id="rId6"/>
    <p:sldId id="261" r:id="rId7"/>
    <p:sldId id="299" r:id="rId8"/>
    <p:sldId id="296" r:id="rId9"/>
    <p:sldId id="311" r:id="rId10"/>
    <p:sldId id="297" r:id="rId11"/>
    <p:sldId id="300" r:id="rId12"/>
    <p:sldId id="265" r:id="rId13"/>
    <p:sldId id="268" r:id="rId14"/>
    <p:sldId id="301" r:id="rId15"/>
    <p:sldId id="271" r:id="rId16"/>
    <p:sldId id="270" r:id="rId17"/>
    <p:sldId id="302" r:id="rId18"/>
    <p:sldId id="303" r:id="rId19"/>
    <p:sldId id="289" r:id="rId20"/>
    <p:sldId id="304" r:id="rId21"/>
    <p:sldId id="305" r:id="rId22"/>
    <p:sldId id="306" r:id="rId23"/>
    <p:sldId id="307" r:id="rId24"/>
    <p:sldId id="308" r:id="rId25"/>
    <p:sldId id="309" r:id="rId26"/>
    <p:sldId id="288" r:id="rId27"/>
    <p:sldId id="291" r:id="rId28"/>
    <p:sldId id="313" r:id="rId29"/>
    <p:sldId id="310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6699"/>
    <a:srgbClr val="9966FF"/>
    <a:srgbClr val="006699"/>
    <a:srgbClr val="FF00FF"/>
    <a:srgbClr val="00FFFF"/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4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7170FF-C281-4B60-BE68-546A25529DF0}" type="doc">
      <dgm:prSet loTypeId="urn:microsoft.com/office/officeart/2005/8/layout/hierarchy1" loCatId="hierarchy" qsTypeId="urn:microsoft.com/office/officeart/2005/8/quickstyle/simple3" qsCatId="simple" csTypeId="urn:microsoft.com/office/officeart/2005/8/colors/colorful5" csCatId="colorful" phldr="1"/>
      <dgm:spPr/>
    </dgm:pt>
    <dgm:pt modelId="{F11946FE-7B71-4036-95D2-47BC456DD7F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20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rPr>
            <a:t>Основні завдання кримінального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20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rPr>
            <a:t>законодавства України</a:t>
          </a:r>
        </a:p>
      </dgm:t>
    </dgm:pt>
    <dgm:pt modelId="{78B4C4AD-7342-4E3F-A481-B90CF2FA42E4}" type="parTrans" cxnId="{0FC5E4B3-4A8D-4DEB-AA9D-1BD19C624CB7}">
      <dgm:prSet/>
      <dgm:spPr/>
      <dgm:t>
        <a:bodyPr/>
        <a:lstStyle/>
        <a:p>
          <a:endParaRPr lang="ru-RU"/>
        </a:p>
      </dgm:t>
    </dgm:pt>
    <dgm:pt modelId="{887EB4AA-7933-4A19-82E6-A466649C9CB0}" type="sibTrans" cxnId="{0FC5E4B3-4A8D-4DEB-AA9D-1BD19C624CB7}">
      <dgm:prSet/>
      <dgm:spPr/>
      <dgm:t>
        <a:bodyPr/>
        <a:lstStyle/>
        <a:p>
          <a:endParaRPr lang="ru-RU"/>
        </a:p>
      </dgm:t>
    </dgm:pt>
    <dgm:pt modelId="{A3963DFF-F4A5-432C-9337-25072463A46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smtClean="0">
              <a:ln/>
              <a:effectLst/>
              <a:latin typeface="Tahoma" pitchFamily="34" charset="0"/>
            </a:rPr>
            <a:t>Охорона суспільного ладу України,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smtClean="0">
              <a:ln/>
              <a:effectLst/>
              <a:latin typeface="Tahoma" pitchFamily="34" charset="0"/>
            </a:rPr>
            <a:t>його політичної і економічної систем,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smtClean="0">
              <a:ln/>
              <a:effectLst/>
              <a:latin typeface="Tahoma" pitchFamily="34" charset="0"/>
            </a:rPr>
            <a:t>захист державного суверенітету </a:t>
          </a:r>
          <a:endParaRPr kumimoji="0" lang="uk-UA" b="0" i="0" u="none" strike="noStrike" cap="none" normalizeH="0" baseline="0" dirty="0" smtClean="0">
            <a:ln/>
            <a:effectLst/>
            <a:latin typeface="Tahoma" pitchFamily="34" charset="0"/>
          </a:endParaRPr>
        </a:p>
      </dgm:t>
    </dgm:pt>
    <dgm:pt modelId="{F2B67D2E-68C9-4F0C-9FAB-518820791F0D}" type="parTrans" cxnId="{3B053094-5A6D-4829-B511-B33D9EE5CB96}">
      <dgm:prSet/>
      <dgm:spPr/>
      <dgm:t>
        <a:bodyPr/>
        <a:lstStyle/>
        <a:p>
          <a:endParaRPr lang="ru-RU"/>
        </a:p>
      </dgm:t>
    </dgm:pt>
    <dgm:pt modelId="{60EC2A42-A9D2-4745-921E-B742F6A96558}" type="sibTrans" cxnId="{3B053094-5A6D-4829-B511-B33D9EE5CB96}">
      <dgm:prSet/>
      <dgm:spPr/>
      <dgm:t>
        <a:bodyPr/>
        <a:lstStyle/>
        <a:p>
          <a:endParaRPr lang="ru-RU"/>
        </a:p>
      </dgm:t>
    </dgm:pt>
    <dgm:pt modelId="{4D6BA129-9651-4312-B013-4E8BB15A6BB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Забезпечення захисту життя,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здоров’я, честі і гідності громадян, їх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err="1" smtClean="0">
              <a:ln/>
              <a:effectLst/>
              <a:latin typeface="Tahoma" pitchFamily="34" charset="0"/>
            </a:rPr>
            <a:t>конституційн</a:t>
          </a:r>
          <a:r>
            <a:rPr kumimoji="0" lang="en-US" b="0" i="0" u="none" strike="noStrike" cap="none" normalizeH="0" baseline="0" dirty="0" err="1" smtClean="0">
              <a:ln/>
              <a:effectLst/>
              <a:latin typeface="Tahoma" pitchFamily="34" charset="0"/>
            </a:rPr>
            <a:t>их</a:t>
          </a: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 прав і свобод</a:t>
          </a:r>
        </a:p>
      </dgm:t>
    </dgm:pt>
    <dgm:pt modelId="{28DCC4C8-BB84-4F96-B415-1560E40476E4}" type="parTrans" cxnId="{7E487A38-4ECE-4917-BE3F-603634460F7B}">
      <dgm:prSet/>
      <dgm:spPr/>
      <dgm:t>
        <a:bodyPr/>
        <a:lstStyle/>
        <a:p>
          <a:endParaRPr lang="ru-RU"/>
        </a:p>
      </dgm:t>
    </dgm:pt>
    <dgm:pt modelId="{67C3A592-B7F7-4A83-A494-72EA1B647889}" type="sibTrans" cxnId="{7E487A38-4ECE-4917-BE3F-603634460F7B}">
      <dgm:prSet/>
      <dgm:spPr/>
      <dgm:t>
        <a:bodyPr/>
        <a:lstStyle/>
        <a:p>
          <a:endParaRPr lang="ru-RU"/>
        </a:p>
      </dgm:t>
    </dgm:pt>
    <dgm:pt modelId="{85D37731-E5A2-4B8D-B5E0-166BBF45C41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Викорінювання усіляких порушень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правопорядку і</a:t>
          </a:r>
          <a:r>
            <a:rPr kumimoji="0" lang="en-US" b="0" i="0" u="none" strike="noStrike" cap="none" normalizeH="0" baseline="0" dirty="0" smtClean="0">
              <a:ln/>
              <a:effectLst/>
              <a:latin typeface="Tahoma" pitchFamily="34" charset="0"/>
            </a:rPr>
            <a:t>,</a:t>
          </a: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 перш за все,</a:t>
          </a:r>
          <a:r>
            <a:rPr kumimoji="0" lang="en-US" b="0" i="0" u="none" strike="noStrike" cap="none" normalizeH="0" baseline="0" dirty="0" smtClean="0">
              <a:ln/>
              <a:effectLst/>
              <a:latin typeface="Tahoma" pitchFamily="34" charset="0"/>
            </a:rPr>
            <a:t> </a:t>
          </a: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злочинів.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Усунення причин, що їх породжують</a:t>
          </a:r>
          <a:r>
            <a:rPr kumimoji="0" lang="en-US" b="0" i="0" u="none" strike="noStrike" cap="none" normalizeH="0" baseline="0" dirty="0" smtClean="0">
              <a:ln/>
              <a:effectLst/>
              <a:latin typeface="Tahoma" pitchFamily="34" charset="0"/>
            </a:rPr>
            <a:t>.</a:t>
          </a:r>
          <a:endParaRPr kumimoji="0" lang="uk-UA" b="0" i="0" u="none" strike="noStrike" cap="none" normalizeH="0" baseline="0" dirty="0" smtClean="0">
            <a:ln/>
            <a:effectLst/>
            <a:latin typeface="Tahoma" pitchFamily="34" charset="0"/>
          </a:endParaRPr>
        </a:p>
      </dgm:t>
    </dgm:pt>
    <dgm:pt modelId="{4D28FBE2-D22D-4195-8961-B757D19D52DF}" type="parTrans" cxnId="{5F845AEB-8D78-4264-A29E-74E7C8F2475A}">
      <dgm:prSet/>
      <dgm:spPr/>
      <dgm:t>
        <a:bodyPr/>
        <a:lstStyle/>
        <a:p>
          <a:endParaRPr lang="ru-RU"/>
        </a:p>
      </dgm:t>
    </dgm:pt>
    <dgm:pt modelId="{96686A24-636C-4422-9845-E268AB92CA47}" type="sibTrans" cxnId="{5F845AEB-8D78-4264-A29E-74E7C8F2475A}">
      <dgm:prSet/>
      <dgm:spPr/>
      <dgm:t>
        <a:bodyPr/>
        <a:lstStyle/>
        <a:p>
          <a:endParaRPr lang="ru-RU"/>
        </a:p>
      </dgm:t>
    </dgm:pt>
    <dgm:pt modelId="{BD90DCB0-9F1E-4AB7-BA67-069D1EC083C0}" type="pres">
      <dgm:prSet presAssocID="{A07170FF-C281-4B60-BE68-546A25529DF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99176D4-E39C-4DE0-BFD4-157EB903F7EF}" type="pres">
      <dgm:prSet presAssocID="{F11946FE-7B71-4036-95D2-47BC456DD7F9}" presName="hierRoot1" presStyleCnt="0"/>
      <dgm:spPr/>
    </dgm:pt>
    <dgm:pt modelId="{F9600440-7B30-4BB2-BFA6-484246FD8BA0}" type="pres">
      <dgm:prSet presAssocID="{F11946FE-7B71-4036-95D2-47BC456DD7F9}" presName="composite" presStyleCnt="0"/>
      <dgm:spPr/>
    </dgm:pt>
    <dgm:pt modelId="{E63C9432-F550-4D83-90BD-432532B2CD51}" type="pres">
      <dgm:prSet presAssocID="{F11946FE-7B71-4036-95D2-47BC456DD7F9}" presName="background" presStyleLbl="node0" presStyleIdx="0" presStyleCnt="1"/>
      <dgm:spPr/>
    </dgm:pt>
    <dgm:pt modelId="{27316D3B-5CAA-4038-9C77-3CCD35C64F41}" type="pres">
      <dgm:prSet presAssocID="{F11946FE-7B71-4036-95D2-47BC456DD7F9}" presName="text" presStyleLbl="fgAcc0" presStyleIdx="0" presStyleCnt="1" custScaleX="122223" custScaleY="129224" custLinFactNeighborX="-16667" custLinFactNeighborY="-428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D28232-0AA4-43BD-AA27-010EE2ACA9FB}" type="pres">
      <dgm:prSet presAssocID="{F11946FE-7B71-4036-95D2-47BC456DD7F9}" presName="hierChild2" presStyleCnt="0"/>
      <dgm:spPr/>
    </dgm:pt>
    <dgm:pt modelId="{FA427260-C4AA-4925-A726-6CB295D4662E}" type="pres">
      <dgm:prSet presAssocID="{F2B67D2E-68C9-4F0C-9FAB-518820791F0D}" presName="Name10" presStyleLbl="parChTrans1D2" presStyleIdx="0" presStyleCnt="3"/>
      <dgm:spPr/>
      <dgm:t>
        <a:bodyPr/>
        <a:lstStyle/>
        <a:p>
          <a:endParaRPr lang="ru-RU"/>
        </a:p>
      </dgm:t>
    </dgm:pt>
    <dgm:pt modelId="{FE21C321-8630-4594-B6DA-E5D2F9FFCA26}" type="pres">
      <dgm:prSet presAssocID="{A3963DFF-F4A5-432C-9337-25072463A463}" presName="hierRoot2" presStyleCnt="0"/>
      <dgm:spPr/>
    </dgm:pt>
    <dgm:pt modelId="{463C49E1-CC19-4209-9E3A-68B670EC4FE1}" type="pres">
      <dgm:prSet presAssocID="{A3963DFF-F4A5-432C-9337-25072463A463}" presName="composite2" presStyleCnt="0"/>
      <dgm:spPr/>
    </dgm:pt>
    <dgm:pt modelId="{F2031528-DC78-4F3B-B8EB-8EACFD277977}" type="pres">
      <dgm:prSet presAssocID="{A3963DFF-F4A5-432C-9337-25072463A463}" presName="background2" presStyleLbl="node2" presStyleIdx="0" presStyleCnt="3"/>
      <dgm:spPr/>
    </dgm:pt>
    <dgm:pt modelId="{2E686F60-D1D3-405E-A273-5CFBE809FF4D}" type="pres">
      <dgm:prSet presAssocID="{A3963DFF-F4A5-432C-9337-25072463A463}" presName="text2" presStyleLbl="fgAcc2" presStyleIdx="0" presStyleCnt="3" custScaleY="1496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E3E881-5505-4FE6-B8B2-03DB15B7AD6F}" type="pres">
      <dgm:prSet presAssocID="{A3963DFF-F4A5-432C-9337-25072463A463}" presName="hierChild3" presStyleCnt="0"/>
      <dgm:spPr/>
    </dgm:pt>
    <dgm:pt modelId="{63F41DE5-9015-484E-A24C-CA6A010A0D5C}" type="pres">
      <dgm:prSet presAssocID="{28DCC4C8-BB84-4F96-B415-1560E40476E4}" presName="Name10" presStyleLbl="parChTrans1D2" presStyleIdx="1" presStyleCnt="3"/>
      <dgm:spPr/>
      <dgm:t>
        <a:bodyPr/>
        <a:lstStyle/>
        <a:p>
          <a:endParaRPr lang="ru-RU"/>
        </a:p>
      </dgm:t>
    </dgm:pt>
    <dgm:pt modelId="{1BAB288F-5777-44FA-877B-08F340BF5AB4}" type="pres">
      <dgm:prSet presAssocID="{4D6BA129-9651-4312-B013-4E8BB15A6BB7}" presName="hierRoot2" presStyleCnt="0"/>
      <dgm:spPr/>
    </dgm:pt>
    <dgm:pt modelId="{4D69AEA2-605F-4E6F-A4CD-3A47828E4B20}" type="pres">
      <dgm:prSet presAssocID="{4D6BA129-9651-4312-B013-4E8BB15A6BB7}" presName="composite2" presStyleCnt="0"/>
      <dgm:spPr/>
    </dgm:pt>
    <dgm:pt modelId="{8E0002AF-E29D-492D-B184-A95C01BF6B7E}" type="pres">
      <dgm:prSet presAssocID="{4D6BA129-9651-4312-B013-4E8BB15A6BB7}" presName="background2" presStyleLbl="node2" presStyleIdx="1" presStyleCnt="3"/>
      <dgm:spPr/>
    </dgm:pt>
    <dgm:pt modelId="{DF381E43-83EC-479B-A138-049A6A38BC65}" type="pres">
      <dgm:prSet presAssocID="{4D6BA129-9651-4312-B013-4E8BB15A6BB7}" presName="text2" presStyleLbl="fgAcc2" presStyleIdx="1" presStyleCnt="3" custScaleY="1489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40D83B-F6FF-439C-A427-06A840D45C04}" type="pres">
      <dgm:prSet presAssocID="{4D6BA129-9651-4312-B013-4E8BB15A6BB7}" presName="hierChild3" presStyleCnt="0"/>
      <dgm:spPr/>
    </dgm:pt>
    <dgm:pt modelId="{DE0B5649-08DA-458A-85F0-29E8D89316C5}" type="pres">
      <dgm:prSet presAssocID="{4D28FBE2-D22D-4195-8961-B757D19D52DF}" presName="Name10" presStyleLbl="parChTrans1D2" presStyleIdx="2" presStyleCnt="3"/>
      <dgm:spPr/>
      <dgm:t>
        <a:bodyPr/>
        <a:lstStyle/>
        <a:p>
          <a:endParaRPr lang="ru-RU"/>
        </a:p>
      </dgm:t>
    </dgm:pt>
    <dgm:pt modelId="{6EC33DA4-51C6-4269-9D96-7BC3674745A1}" type="pres">
      <dgm:prSet presAssocID="{85D37731-E5A2-4B8D-B5E0-166BBF45C41E}" presName="hierRoot2" presStyleCnt="0"/>
      <dgm:spPr/>
    </dgm:pt>
    <dgm:pt modelId="{0C2641C1-8EAC-45F8-8A8D-AF7FAACA8398}" type="pres">
      <dgm:prSet presAssocID="{85D37731-E5A2-4B8D-B5E0-166BBF45C41E}" presName="composite2" presStyleCnt="0"/>
      <dgm:spPr/>
    </dgm:pt>
    <dgm:pt modelId="{9D516C15-F6D8-4E16-A583-E4EB988D1944}" type="pres">
      <dgm:prSet presAssocID="{85D37731-E5A2-4B8D-B5E0-166BBF45C41E}" presName="background2" presStyleLbl="node2" presStyleIdx="2" presStyleCnt="3"/>
      <dgm:spPr/>
    </dgm:pt>
    <dgm:pt modelId="{DD614178-A71F-491A-99D9-5A034A126644}" type="pres">
      <dgm:prSet presAssocID="{85D37731-E5A2-4B8D-B5E0-166BBF45C41E}" presName="text2" presStyleLbl="fgAcc2" presStyleIdx="2" presStyleCnt="3" custScaleY="1419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3E2556-8A5C-433A-97EF-DB9149AC7C34}" type="pres">
      <dgm:prSet presAssocID="{85D37731-E5A2-4B8D-B5E0-166BBF45C41E}" presName="hierChild3" presStyleCnt="0"/>
      <dgm:spPr/>
    </dgm:pt>
  </dgm:ptLst>
  <dgm:cxnLst>
    <dgm:cxn modelId="{86592FAC-39DB-42F4-AD11-77557DFCA7E8}" type="presOf" srcId="{A07170FF-C281-4B60-BE68-546A25529DF0}" destId="{BD90DCB0-9F1E-4AB7-BA67-069D1EC083C0}" srcOrd="0" destOrd="0" presId="urn:microsoft.com/office/officeart/2005/8/layout/hierarchy1"/>
    <dgm:cxn modelId="{6DC6237E-F17C-4312-9F48-83144EC9F50F}" type="presOf" srcId="{F2B67D2E-68C9-4F0C-9FAB-518820791F0D}" destId="{FA427260-C4AA-4925-A726-6CB295D4662E}" srcOrd="0" destOrd="0" presId="urn:microsoft.com/office/officeart/2005/8/layout/hierarchy1"/>
    <dgm:cxn modelId="{59225F87-7932-42D9-8468-76F165AD4D7F}" type="presOf" srcId="{A3963DFF-F4A5-432C-9337-25072463A463}" destId="{2E686F60-D1D3-405E-A273-5CFBE809FF4D}" srcOrd="0" destOrd="0" presId="urn:microsoft.com/office/officeart/2005/8/layout/hierarchy1"/>
    <dgm:cxn modelId="{08E73452-FA7A-4926-8E3E-A41BCB4C9FB0}" type="presOf" srcId="{F11946FE-7B71-4036-95D2-47BC456DD7F9}" destId="{27316D3B-5CAA-4038-9C77-3CCD35C64F41}" srcOrd="0" destOrd="0" presId="urn:microsoft.com/office/officeart/2005/8/layout/hierarchy1"/>
    <dgm:cxn modelId="{0FC5E4B3-4A8D-4DEB-AA9D-1BD19C624CB7}" srcId="{A07170FF-C281-4B60-BE68-546A25529DF0}" destId="{F11946FE-7B71-4036-95D2-47BC456DD7F9}" srcOrd="0" destOrd="0" parTransId="{78B4C4AD-7342-4E3F-A481-B90CF2FA42E4}" sibTransId="{887EB4AA-7933-4A19-82E6-A466649C9CB0}"/>
    <dgm:cxn modelId="{3B053094-5A6D-4829-B511-B33D9EE5CB96}" srcId="{F11946FE-7B71-4036-95D2-47BC456DD7F9}" destId="{A3963DFF-F4A5-432C-9337-25072463A463}" srcOrd="0" destOrd="0" parTransId="{F2B67D2E-68C9-4F0C-9FAB-518820791F0D}" sibTransId="{60EC2A42-A9D2-4745-921E-B742F6A96558}"/>
    <dgm:cxn modelId="{17894050-F47E-4054-B9C3-DB79C02BE1F6}" type="presOf" srcId="{85D37731-E5A2-4B8D-B5E0-166BBF45C41E}" destId="{DD614178-A71F-491A-99D9-5A034A126644}" srcOrd="0" destOrd="0" presId="urn:microsoft.com/office/officeart/2005/8/layout/hierarchy1"/>
    <dgm:cxn modelId="{5F845AEB-8D78-4264-A29E-74E7C8F2475A}" srcId="{F11946FE-7B71-4036-95D2-47BC456DD7F9}" destId="{85D37731-E5A2-4B8D-B5E0-166BBF45C41E}" srcOrd="2" destOrd="0" parTransId="{4D28FBE2-D22D-4195-8961-B757D19D52DF}" sibTransId="{96686A24-636C-4422-9845-E268AB92CA47}"/>
    <dgm:cxn modelId="{ED920BE6-AE91-44FF-9AEC-1EE4E8D6AF11}" type="presOf" srcId="{28DCC4C8-BB84-4F96-B415-1560E40476E4}" destId="{63F41DE5-9015-484E-A24C-CA6A010A0D5C}" srcOrd="0" destOrd="0" presId="urn:microsoft.com/office/officeart/2005/8/layout/hierarchy1"/>
    <dgm:cxn modelId="{7E487A38-4ECE-4917-BE3F-603634460F7B}" srcId="{F11946FE-7B71-4036-95D2-47BC456DD7F9}" destId="{4D6BA129-9651-4312-B013-4E8BB15A6BB7}" srcOrd="1" destOrd="0" parTransId="{28DCC4C8-BB84-4F96-B415-1560E40476E4}" sibTransId="{67C3A592-B7F7-4A83-A494-72EA1B647889}"/>
    <dgm:cxn modelId="{E0A918E0-1AB0-42E8-871E-4B3B7D8D4787}" type="presOf" srcId="{4D28FBE2-D22D-4195-8961-B757D19D52DF}" destId="{DE0B5649-08DA-458A-85F0-29E8D89316C5}" srcOrd="0" destOrd="0" presId="urn:microsoft.com/office/officeart/2005/8/layout/hierarchy1"/>
    <dgm:cxn modelId="{ADB5B856-B899-4B8A-AAF9-C771E287D0E8}" type="presOf" srcId="{4D6BA129-9651-4312-B013-4E8BB15A6BB7}" destId="{DF381E43-83EC-479B-A138-049A6A38BC65}" srcOrd="0" destOrd="0" presId="urn:microsoft.com/office/officeart/2005/8/layout/hierarchy1"/>
    <dgm:cxn modelId="{09FFEA60-9381-4F14-B1AC-5CBA5AC020DD}" type="presParOf" srcId="{BD90DCB0-9F1E-4AB7-BA67-069D1EC083C0}" destId="{699176D4-E39C-4DE0-BFD4-157EB903F7EF}" srcOrd="0" destOrd="0" presId="urn:microsoft.com/office/officeart/2005/8/layout/hierarchy1"/>
    <dgm:cxn modelId="{18A6B0A3-883C-428B-B321-0087E716C771}" type="presParOf" srcId="{699176D4-E39C-4DE0-BFD4-157EB903F7EF}" destId="{F9600440-7B30-4BB2-BFA6-484246FD8BA0}" srcOrd="0" destOrd="0" presId="urn:microsoft.com/office/officeart/2005/8/layout/hierarchy1"/>
    <dgm:cxn modelId="{DF264654-F40E-4F7C-B75C-0503F18AF28B}" type="presParOf" srcId="{F9600440-7B30-4BB2-BFA6-484246FD8BA0}" destId="{E63C9432-F550-4D83-90BD-432532B2CD51}" srcOrd="0" destOrd="0" presId="urn:microsoft.com/office/officeart/2005/8/layout/hierarchy1"/>
    <dgm:cxn modelId="{3E013523-FB20-454D-BF15-6FF3D10F2F57}" type="presParOf" srcId="{F9600440-7B30-4BB2-BFA6-484246FD8BA0}" destId="{27316D3B-5CAA-4038-9C77-3CCD35C64F41}" srcOrd="1" destOrd="0" presId="urn:microsoft.com/office/officeart/2005/8/layout/hierarchy1"/>
    <dgm:cxn modelId="{9658758E-A181-44A3-A0CA-754FD793A885}" type="presParOf" srcId="{699176D4-E39C-4DE0-BFD4-157EB903F7EF}" destId="{28D28232-0AA4-43BD-AA27-010EE2ACA9FB}" srcOrd="1" destOrd="0" presId="urn:microsoft.com/office/officeart/2005/8/layout/hierarchy1"/>
    <dgm:cxn modelId="{08087F76-5B57-4EC3-B541-9D791943C147}" type="presParOf" srcId="{28D28232-0AA4-43BD-AA27-010EE2ACA9FB}" destId="{FA427260-C4AA-4925-A726-6CB295D4662E}" srcOrd="0" destOrd="0" presId="urn:microsoft.com/office/officeart/2005/8/layout/hierarchy1"/>
    <dgm:cxn modelId="{54A66E58-8EA6-4A37-8A0B-5214B3AB05AF}" type="presParOf" srcId="{28D28232-0AA4-43BD-AA27-010EE2ACA9FB}" destId="{FE21C321-8630-4594-B6DA-E5D2F9FFCA26}" srcOrd="1" destOrd="0" presId="urn:microsoft.com/office/officeart/2005/8/layout/hierarchy1"/>
    <dgm:cxn modelId="{C87A72BC-8D20-4D88-BDBC-A31B43FC7661}" type="presParOf" srcId="{FE21C321-8630-4594-B6DA-E5D2F9FFCA26}" destId="{463C49E1-CC19-4209-9E3A-68B670EC4FE1}" srcOrd="0" destOrd="0" presId="urn:microsoft.com/office/officeart/2005/8/layout/hierarchy1"/>
    <dgm:cxn modelId="{35DA4BD3-F98B-4F51-AFB2-21F7E0555A56}" type="presParOf" srcId="{463C49E1-CC19-4209-9E3A-68B670EC4FE1}" destId="{F2031528-DC78-4F3B-B8EB-8EACFD277977}" srcOrd="0" destOrd="0" presId="urn:microsoft.com/office/officeart/2005/8/layout/hierarchy1"/>
    <dgm:cxn modelId="{4AC50F30-2108-4317-897F-3190EC3CF7CF}" type="presParOf" srcId="{463C49E1-CC19-4209-9E3A-68B670EC4FE1}" destId="{2E686F60-D1D3-405E-A273-5CFBE809FF4D}" srcOrd="1" destOrd="0" presId="urn:microsoft.com/office/officeart/2005/8/layout/hierarchy1"/>
    <dgm:cxn modelId="{DDF40CB3-EAEA-4A9D-99D4-B8AB0BF45FA0}" type="presParOf" srcId="{FE21C321-8630-4594-B6DA-E5D2F9FFCA26}" destId="{CEE3E881-5505-4FE6-B8B2-03DB15B7AD6F}" srcOrd="1" destOrd="0" presId="urn:microsoft.com/office/officeart/2005/8/layout/hierarchy1"/>
    <dgm:cxn modelId="{8F2993C5-879A-4C3A-B288-2DA95BA351BA}" type="presParOf" srcId="{28D28232-0AA4-43BD-AA27-010EE2ACA9FB}" destId="{63F41DE5-9015-484E-A24C-CA6A010A0D5C}" srcOrd="2" destOrd="0" presId="urn:microsoft.com/office/officeart/2005/8/layout/hierarchy1"/>
    <dgm:cxn modelId="{3ECC5F1F-1476-49FD-9634-6D337163EA3E}" type="presParOf" srcId="{28D28232-0AA4-43BD-AA27-010EE2ACA9FB}" destId="{1BAB288F-5777-44FA-877B-08F340BF5AB4}" srcOrd="3" destOrd="0" presId="urn:microsoft.com/office/officeart/2005/8/layout/hierarchy1"/>
    <dgm:cxn modelId="{CE0AE67D-0F61-4718-A54D-96919CF5F554}" type="presParOf" srcId="{1BAB288F-5777-44FA-877B-08F340BF5AB4}" destId="{4D69AEA2-605F-4E6F-A4CD-3A47828E4B20}" srcOrd="0" destOrd="0" presId="urn:microsoft.com/office/officeart/2005/8/layout/hierarchy1"/>
    <dgm:cxn modelId="{33FF8A30-1297-4FE4-8B64-EF45979B4FDE}" type="presParOf" srcId="{4D69AEA2-605F-4E6F-A4CD-3A47828E4B20}" destId="{8E0002AF-E29D-492D-B184-A95C01BF6B7E}" srcOrd="0" destOrd="0" presId="urn:microsoft.com/office/officeart/2005/8/layout/hierarchy1"/>
    <dgm:cxn modelId="{DF106B48-3F7B-4F90-B386-B72FAE2FB812}" type="presParOf" srcId="{4D69AEA2-605F-4E6F-A4CD-3A47828E4B20}" destId="{DF381E43-83EC-479B-A138-049A6A38BC65}" srcOrd="1" destOrd="0" presId="urn:microsoft.com/office/officeart/2005/8/layout/hierarchy1"/>
    <dgm:cxn modelId="{95B3B9D9-40CE-4895-AC8C-AFC850A6E3E9}" type="presParOf" srcId="{1BAB288F-5777-44FA-877B-08F340BF5AB4}" destId="{3040D83B-F6FF-439C-A427-06A840D45C04}" srcOrd="1" destOrd="0" presId="urn:microsoft.com/office/officeart/2005/8/layout/hierarchy1"/>
    <dgm:cxn modelId="{E791F2E6-40B1-4438-8BFC-23546542ABED}" type="presParOf" srcId="{28D28232-0AA4-43BD-AA27-010EE2ACA9FB}" destId="{DE0B5649-08DA-458A-85F0-29E8D89316C5}" srcOrd="4" destOrd="0" presId="urn:microsoft.com/office/officeart/2005/8/layout/hierarchy1"/>
    <dgm:cxn modelId="{12B7CC37-A0AF-4304-9E98-74BDB4FDD3E1}" type="presParOf" srcId="{28D28232-0AA4-43BD-AA27-010EE2ACA9FB}" destId="{6EC33DA4-51C6-4269-9D96-7BC3674745A1}" srcOrd="5" destOrd="0" presId="urn:microsoft.com/office/officeart/2005/8/layout/hierarchy1"/>
    <dgm:cxn modelId="{F403A675-7FE1-47EE-802D-64D433062C41}" type="presParOf" srcId="{6EC33DA4-51C6-4269-9D96-7BC3674745A1}" destId="{0C2641C1-8EAC-45F8-8A8D-AF7FAACA8398}" srcOrd="0" destOrd="0" presId="urn:microsoft.com/office/officeart/2005/8/layout/hierarchy1"/>
    <dgm:cxn modelId="{42E2B5DF-96B8-4B21-8FD4-52ACB35AF9E4}" type="presParOf" srcId="{0C2641C1-8EAC-45F8-8A8D-AF7FAACA8398}" destId="{9D516C15-F6D8-4E16-A583-E4EB988D1944}" srcOrd="0" destOrd="0" presId="urn:microsoft.com/office/officeart/2005/8/layout/hierarchy1"/>
    <dgm:cxn modelId="{0D3D11FA-4A79-47A1-A3F0-9E48E1071951}" type="presParOf" srcId="{0C2641C1-8EAC-45F8-8A8D-AF7FAACA8398}" destId="{DD614178-A71F-491A-99D9-5A034A126644}" srcOrd="1" destOrd="0" presId="urn:microsoft.com/office/officeart/2005/8/layout/hierarchy1"/>
    <dgm:cxn modelId="{25C62FB0-94EB-4E5C-A143-0B241CB40103}" type="presParOf" srcId="{6EC33DA4-51C6-4269-9D96-7BC3674745A1}" destId="{B93E2556-8A5C-433A-97EF-DB9149AC7C34}" srcOrd="1" destOrd="0" presId="urn:microsoft.com/office/officeart/2005/8/layout/hierarchy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E05760-44B0-4A10-8788-03E878F612D2}" type="doc">
      <dgm:prSet loTypeId="urn:microsoft.com/office/officeart/2005/8/layout/matrix1" loCatId="matrix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1F4626C-0362-4BA0-B93B-3930E58E7D36}">
      <dgm:prSet phldrT="[Текст]" custT="1"/>
      <dgm:spPr/>
      <dgm:t>
        <a:bodyPr/>
        <a:lstStyle/>
        <a:p>
          <a:r>
            <a:rPr lang="uk-UA" sz="2400" b="1" smtClean="0"/>
            <a:t>Основні ознаки злочину</a:t>
          </a:r>
          <a:endParaRPr lang="ru-RU" sz="2400" b="1" dirty="0"/>
        </a:p>
      </dgm:t>
    </dgm:pt>
    <dgm:pt modelId="{A47C702F-DE37-4103-B10E-1FBEBCDA0289}" type="parTrans" cxnId="{4DBEE6BE-8E8D-4048-B038-7179C285F2BF}">
      <dgm:prSet/>
      <dgm:spPr/>
      <dgm:t>
        <a:bodyPr/>
        <a:lstStyle/>
        <a:p>
          <a:endParaRPr lang="ru-RU"/>
        </a:p>
      </dgm:t>
    </dgm:pt>
    <dgm:pt modelId="{D8561F77-8094-4739-940B-A2D689181CBD}" type="sibTrans" cxnId="{4DBEE6BE-8E8D-4048-B038-7179C285F2BF}">
      <dgm:prSet/>
      <dgm:spPr/>
      <dgm:t>
        <a:bodyPr/>
        <a:lstStyle/>
        <a:p>
          <a:endParaRPr lang="ru-RU"/>
        </a:p>
      </dgm:t>
    </dgm:pt>
    <dgm:pt modelId="{D19D7AA8-8138-4D1E-9C8E-6FB3AB3F8AA0}">
      <dgm:prSet phldrT="[Текст]" custT="1"/>
      <dgm:spPr/>
      <dgm:t>
        <a:bodyPr/>
        <a:lstStyle/>
        <a:p>
          <a:r>
            <a:rPr lang="uk-UA" sz="2800" dirty="0" smtClean="0"/>
            <a:t>Суспільна небезпечність</a:t>
          </a:r>
          <a:endParaRPr lang="ru-RU" sz="2800" dirty="0"/>
        </a:p>
      </dgm:t>
    </dgm:pt>
    <dgm:pt modelId="{B4782C82-C61B-44D9-B9A9-AB3184B8A6FF}" type="parTrans" cxnId="{A39FCEDC-F76F-4CF4-BE2C-B8605D965D01}">
      <dgm:prSet/>
      <dgm:spPr/>
      <dgm:t>
        <a:bodyPr/>
        <a:lstStyle/>
        <a:p>
          <a:endParaRPr lang="ru-RU"/>
        </a:p>
      </dgm:t>
    </dgm:pt>
    <dgm:pt modelId="{87F03324-AAF7-4D4B-BD27-73FB26C685A1}" type="sibTrans" cxnId="{A39FCEDC-F76F-4CF4-BE2C-B8605D965D01}">
      <dgm:prSet/>
      <dgm:spPr/>
      <dgm:t>
        <a:bodyPr/>
        <a:lstStyle/>
        <a:p>
          <a:endParaRPr lang="ru-RU"/>
        </a:p>
      </dgm:t>
    </dgm:pt>
    <dgm:pt modelId="{85A563EF-9E0C-4C61-8C28-03317C8DCFB0}">
      <dgm:prSet phldrT="[Текст]" custT="1"/>
      <dgm:spPr/>
      <dgm:t>
        <a:bodyPr/>
        <a:lstStyle/>
        <a:p>
          <a:r>
            <a:rPr lang="uk-UA" sz="2800" dirty="0" smtClean="0"/>
            <a:t>Протиправність</a:t>
          </a:r>
          <a:endParaRPr lang="ru-RU" sz="2800" dirty="0"/>
        </a:p>
      </dgm:t>
    </dgm:pt>
    <dgm:pt modelId="{ECE99632-AD97-49CE-BD1E-1A5B61DCDB36}" type="parTrans" cxnId="{46BD3352-CC35-47B9-BC13-9ED4BC89E006}">
      <dgm:prSet/>
      <dgm:spPr/>
      <dgm:t>
        <a:bodyPr/>
        <a:lstStyle/>
        <a:p>
          <a:endParaRPr lang="ru-RU"/>
        </a:p>
      </dgm:t>
    </dgm:pt>
    <dgm:pt modelId="{B8458B73-B5E5-4EB3-9370-B70FB41E95A3}" type="sibTrans" cxnId="{46BD3352-CC35-47B9-BC13-9ED4BC89E006}">
      <dgm:prSet/>
      <dgm:spPr/>
      <dgm:t>
        <a:bodyPr/>
        <a:lstStyle/>
        <a:p>
          <a:endParaRPr lang="ru-RU"/>
        </a:p>
      </dgm:t>
    </dgm:pt>
    <dgm:pt modelId="{3B84A0D1-6C32-4D1E-BA14-0455B33664F7}">
      <dgm:prSet phldrT="[Текст]" custT="1"/>
      <dgm:spPr/>
      <dgm:t>
        <a:bodyPr/>
        <a:lstStyle/>
        <a:p>
          <a:r>
            <a:rPr lang="uk-UA" sz="2800" dirty="0" smtClean="0"/>
            <a:t>Винність</a:t>
          </a:r>
          <a:endParaRPr lang="ru-RU" sz="2800" dirty="0"/>
        </a:p>
      </dgm:t>
    </dgm:pt>
    <dgm:pt modelId="{EAEB99E2-C696-4CD5-A83A-FA81F420B381}" type="parTrans" cxnId="{1E32576F-AD5F-4D24-A1AB-7DEDBEC9D0B9}">
      <dgm:prSet/>
      <dgm:spPr/>
      <dgm:t>
        <a:bodyPr/>
        <a:lstStyle/>
        <a:p>
          <a:endParaRPr lang="ru-RU"/>
        </a:p>
      </dgm:t>
    </dgm:pt>
    <dgm:pt modelId="{19C55CA9-FA7E-47D2-A82B-94EFBEC7900E}" type="sibTrans" cxnId="{1E32576F-AD5F-4D24-A1AB-7DEDBEC9D0B9}">
      <dgm:prSet/>
      <dgm:spPr/>
      <dgm:t>
        <a:bodyPr/>
        <a:lstStyle/>
        <a:p>
          <a:endParaRPr lang="ru-RU"/>
        </a:p>
      </dgm:t>
    </dgm:pt>
    <dgm:pt modelId="{7035119A-A10D-40CA-8A10-342908B44395}">
      <dgm:prSet phldrT="[Текст]" custT="1"/>
      <dgm:spPr/>
      <dgm:t>
        <a:bodyPr/>
        <a:lstStyle/>
        <a:p>
          <a:r>
            <a:rPr lang="uk-UA" sz="2800" dirty="0" smtClean="0"/>
            <a:t>Караність,кримінальне покарання</a:t>
          </a:r>
          <a:endParaRPr lang="ru-RU" sz="2800" dirty="0"/>
        </a:p>
      </dgm:t>
    </dgm:pt>
    <dgm:pt modelId="{5475DF2B-EDBC-4397-BC96-DD61FD065E24}" type="parTrans" cxnId="{3A191EC2-71D6-48D3-B4A9-03B58584CF35}">
      <dgm:prSet/>
      <dgm:spPr/>
      <dgm:t>
        <a:bodyPr/>
        <a:lstStyle/>
        <a:p>
          <a:endParaRPr lang="ru-RU"/>
        </a:p>
      </dgm:t>
    </dgm:pt>
    <dgm:pt modelId="{C03C51AD-4FDB-484F-8385-5E30D16AB08E}" type="sibTrans" cxnId="{3A191EC2-71D6-48D3-B4A9-03B58584CF35}">
      <dgm:prSet/>
      <dgm:spPr/>
      <dgm:t>
        <a:bodyPr/>
        <a:lstStyle/>
        <a:p>
          <a:endParaRPr lang="ru-RU"/>
        </a:p>
      </dgm:t>
    </dgm:pt>
    <dgm:pt modelId="{A0CB75E7-AA3D-4058-8EB2-5A87F5AEAD34}" type="pres">
      <dgm:prSet presAssocID="{5AE05760-44B0-4A10-8788-03E878F612D2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4C4E2A-73C5-470F-A04F-280A0292F13C}" type="pres">
      <dgm:prSet presAssocID="{5AE05760-44B0-4A10-8788-03E878F612D2}" presName="matrix" presStyleCnt="0"/>
      <dgm:spPr/>
      <dgm:t>
        <a:bodyPr/>
        <a:lstStyle/>
        <a:p>
          <a:endParaRPr lang="ru-RU"/>
        </a:p>
      </dgm:t>
    </dgm:pt>
    <dgm:pt modelId="{1B5E0B5D-4A75-4A0F-BD83-11B243458A40}" type="pres">
      <dgm:prSet presAssocID="{5AE05760-44B0-4A10-8788-03E878F612D2}" presName="tile1" presStyleLbl="node1" presStyleIdx="0" presStyleCnt="4"/>
      <dgm:spPr/>
      <dgm:t>
        <a:bodyPr/>
        <a:lstStyle/>
        <a:p>
          <a:endParaRPr lang="ru-RU"/>
        </a:p>
      </dgm:t>
    </dgm:pt>
    <dgm:pt modelId="{31B96463-283A-4F23-944A-9085DE9DC92C}" type="pres">
      <dgm:prSet presAssocID="{5AE05760-44B0-4A10-8788-03E878F612D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B95DE-5C9B-4676-90A9-D867DD3980C8}" type="pres">
      <dgm:prSet presAssocID="{5AE05760-44B0-4A10-8788-03E878F612D2}" presName="tile2" presStyleLbl="node1" presStyleIdx="1" presStyleCnt="4" custLinFactNeighborX="1736" custLinFactNeighborY="-20204"/>
      <dgm:spPr/>
      <dgm:t>
        <a:bodyPr/>
        <a:lstStyle/>
        <a:p>
          <a:endParaRPr lang="ru-RU"/>
        </a:p>
      </dgm:t>
    </dgm:pt>
    <dgm:pt modelId="{31A7F024-A1B4-4C35-A5A7-2CF45E897491}" type="pres">
      <dgm:prSet presAssocID="{5AE05760-44B0-4A10-8788-03E878F612D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B28A31-7D5F-4704-91C2-95E3E4869CA2}" type="pres">
      <dgm:prSet presAssocID="{5AE05760-44B0-4A10-8788-03E878F612D2}" presName="tile3" presStyleLbl="node1" presStyleIdx="2" presStyleCnt="4"/>
      <dgm:spPr/>
      <dgm:t>
        <a:bodyPr/>
        <a:lstStyle/>
        <a:p>
          <a:endParaRPr lang="ru-RU"/>
        </a:p>
      </dgm:t>
    </dgm:pt>
    <dgm:pt modelId="{08754AF5-C7ED-427D-9E4C-DF4D68EFA04E}" type="pres">
      <dgm:prSet presAssocID="{5AE05760-44B0-4A10-8788-03E878F612D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EDE471-8B5B-413B-AF13-D919B6235237}" type="pres">
      <dgm:prSet presAssocID="{5AE05760-44B0-4A10-8788-03E878F612D2}" presName="tile4" presStyleLbl="node1" presStyleIdx="3" presStyleCnt="4"/>
      <dgm:spPr/>
      <dgm:t>
        <a:bodyPr/>
        <a:lstStyle/>
        <a:p>
          <a:endParaRPr lang="ru-RU"/>
        </a:p>
      </dgm:t>
    </dgm:pt>
    <dgm:pt modelId="{67A0CA62-0C6E-41A6-BA1E-09089C612F18}" type="pres">
      <dgm:prSet presAssocID="{5AE05760-44B0-4A10-8788-03E878F612D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1EB3F8-BA38-411B-A3C1-1030695498C1}" type="pres">
      <dgm:prSet presAssocID="{5AE05760-44B0-4A10-8788-03E878F612D2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A39FCEDC-F76F-4CF4-BE2C-B8605D965D01}" srcId="{F1F4626C-0362-4BA0-B93B-3930E58E7D36}" destId="{D19D7AA8-8138-4D1E-9C8E-6FB3AB3F8AA0}" srcOrd="0" destOrd="0" parTransId="{B4782C82-C61B-44D9-B9A9-AB3184B8A6FF}" sibTransId="{87F03324-AAF7-4D4B-BD27-73FB26C685A1}"/>
    <dgm:cxn modelId="{4DBEE6BE-8E8D-4048-B038-7179C285F2BF}" srcId="{5AE05760-44B0-4A10-8788-03E878F612D2}" destId="{F1F4626C-0362-4BA0-B93B-3930E58E7D36}" srcOrd="0" destOrd="0" parTransId="{A47C702F-DE37-4103-B10E-1FBEBCDA0289}" sibTransId="{D8561F77-8094-4739-940B-A2D689181CBD}"/>
    <dgm:cxn modelId="{94270C98-BA8D-4F80-BDC0-77E87146FD3D}" type="presOf" srcId="{7035119A-A10D-40CA-8A10-342908B44395}" destId="{7EEDE471-8B5B-413B-AF13-D919B6235237}" srcOrd="0" destOrd="0" presId="urn:microsoft.com/office/officeart/2005/8/layout/matrix1"/>
    <dgm:cxn modelId="{3A191EC2-71D6-48D3-B4A9-03B58584CF35}" srcId="{F1F4626C-0362-4BA0-B93B-3930E58E7D36}" destId="{7035119A-A10D-40CA-8A10-342908B44395}" srcOrd="3" destOrd="0" parTransId="{5475DF2B-EDBC-4397-BC96-DD61FD065E24}" sibTransId="{C03C51AD-4FDB-484F-8385-5E30D16AB08E}"/>
    <dgm:cxn modelId="{EBB0A938-C68A-4989-AA16-C1A195824EA0}" type="presOf" srcId="{3B84A0D1-6C32-4D1E-BA14-0455B33664F7}" destId="{08754AF5-C7ED-427D-9E4C-DF4D68EFA04E}" srcOrd="1" destOrd="0" presId="urn:microsoft.com/office/officeart/2005/8/layout/matrix1"/>
    <dgm:cxn modelId="{DD9017C3-1D71-42E8-8734-9923CF320B86}" type="presOf" srcId="{D19D7AA8-8138-4D1E-9C8E-6FB3AB3F8AA0}" destId="{31B96463-283A-4F23-944A-9085DE9DC92C}" srcOrd="1" destOrd="0" presId="urn:microsoft.com/office/officeart/2005/8/layout/matrix1"/>
    <dgm:cxn modelId="{46BD3352-CC35-47B9-BC13-9ED4BC89E006}" srcId="{F1F4626C-0362-4BA0-B93B-3930E58E7D36}" destId="{85A563EF-9E0C-4C61-8C28-03317C8DCFB0}" srcOrd="1" destOrd="0" parTransId="{ECE99632-AD97-49CE-BD1E-1A5B61DCDB36}" sibTransId="{B8458B73-B5E5-4EB3-9370-B70FB41E95A3}"/>
    <dgm:cxn modelId="{DF95E143-3A8B-49BB-B114-3C169B70E779}" type="presOf" srcId="{85A563EF-9E0C-4C61-8C28-03317C8DCFB0}" destId="{063B95DE-5C9B-4676-90A9-D867DD3980C8}" srcOrd="0" destOrd="0" presId="urn:microsoft.com/office/officeart/2005/8/layout/matrix1"/>
    <dgm:cxn modelId="{B63CBABD-5A5F-47C3-81A9-55CE53182379}" type="presOf" srcId="{7035119A-A10D-40CA-8A10-342908B44395}" destId="{67A0CA62-0C6E-41A6-BA1E-09089C612F18}" srcOrd="1" destOrd="0" presId="urn:microsoft.com/office/officeart/2005/8/layout/matrix1"/>
    <dgm:cxn modelId="{E4BD8F22-5073-4F59-A1B5-FBC96FFD1199}" type="presOf" srcId="{85A563EF-9E0C-4C61-8C28-03317C8DCFB0}" destId="{31A7F024-A1B4-4C35-A5A7-2CF45E897491}" srcOrd="1" destOrd="0" presId="urn:microsoft.com/office/officeart/2005/8/layout/matrix1"/>
    <dgm:cxn modelId="{720D1239-5416-470D-A238-E353389F64C7}" type="presOf" srcId="{3B84A0D1-6C32-4D1E-BA14-0455B33664F7}" destId="{BEB28A31-7D5F-4704-91C2-95E3E4869CA2}" srcOrd="0" destOrd="0" presId="urn:microsoft.com/office/officeart/2005/8/layout/matrix1"/>
    <dgm:cxn modelId="{407DF5B3-4C9F-4D9D-9330-F0B98366D9F2}" type="presOf" srcId="{F1F4626C-0362-4BA0-B93B-3930E58E7D36}" destId="{281EB3F8-BA38-411B-A3C1-1030695498C1}" srcOrd="0" destOrd="0" presId="urn:microsoft.com/office/officeart/2005/8/layout/matrix1"/>
    <dgm:cxn modelId="{6C7019FD-22BA-44D5-BC37-7EF6FEDB9FDE}" type="presOf" srcId="{5AE05760-44B0-4A10-8788-03E878F612D2}" destId="{A0CB75E7-AA3D-4058-8EB2-5A87F5AEAD34}" srcOrd="0" destOrd="0" presId="urn:microsoft.com/office/officeart/2005/8/layout/matrix1"/>
    <dgm:cxn modelId="{2EE9D5FD-305C-48CD-936B-6B6E2D62C833}" type="presOf" srcId="{D19D7AA8-8138-4D1E-9C8E-6FB3AB3F8AA0}" destId="{1B5E0B5D-4A75-4A0F-BD83-11B243458A40}" srcOrd="0" destOrd="0" presId="urn:microsoft.com/office/officeart/2005/8/layout/matrix1"/>
    <dgm:cxn modelId="{1E32576F-AD5F-4D24-A1AB-7DEDBEC9D0B9}" srcId="{F1F4626C-0362-4BA0-B93B-3930E58E7D36}" destId="{3B84A0D1-6C32-4D1E-BA14-0455B33664F7}" srcOrd="2" destOrd="0" parTransId="{EAEB99E2-C696-4CD5-A83A-FA81F420B381}" sibTransId="{19C55CA9-FA7E-47D2-A82B-94EFBEC7900E}"/>
    <dgm:cxn modelId="{ABFDEE27-20F7-4E88-95C6-08D43FFD575E}" type="presParOf" srcId="{A0CB75E7-AA3D-4058-8EB2-5A87F5AEAD34}" destId="{234C4E2A-73C5-470F-A04F-280A0292F13C}" srcOrd="0" destOrd="0" presId="urn:microsoft.com/office/officeart/2005/8/layout/matrix1"/>
    <dgm:cxn modelId="{3C8E6286-611D-4E1C-81E4-B3262993A084}" type="presParOf" srcId="{234C4E2A-73C5-470F-A04F-280A0292F13C}" destId="{1B5E0B5D-4A75-4A0F-BD83-11B243458A40}" srcOrd="0" destOrd="0" presId="urn:microsoft.com/office/officeart/2005/8/layout/matrix1"/>
    <dgm:cxn modelId="{18D5C778-5764-456E-B307-CCA71385C24A}" type="presParOf" srcId="{234C4E2A-73C5-470F-A04F-280A0292F13C}" destId="{31B96463-283A-4F23-944A-9085DE9DC92C}" srcOrd="1" destOrd="0" presId="urn:microsoft.com/office/officeart/2005/8/layout/matrix1"/>
    <dgm:cxn modelId="{DB4B81A7-2D8D-472B-8022-8B9D74996388}" type="presParOf" srcId="{234C4E2A-73C5-470F-A04F-280A0292F13C}" destId="{063B95DE-5C9B-4676-90A9-D867DD3980C8}" srcOrd="2" destOrd="0" presId="urn:microsoft.com/office/officeart/2005/8/layout/matrix1"/>
    <dgm:cxn modelId="{52942930-A6BE-4635-BCB3-15FC88DFB8E7}" type="presParOf" srcId="{234C4E2A-73C5-470F-A04F-280A0292F13C}" destId="{31A7F024-A1B4-4C35-A5A7-2CF45E897491}" srcOrd="3" destOrd="0" presId="urn:microsoft.com/office/officeart/2005/8/layout/matrix1"/>
    <dgm:cxn modelId="{3232CA30-4756-44A5-ACED-530903F4E4F7}" type="presParOf" srcId="{234C4E2A-73C5-470F-A04F-280A0292F13C}" destId="{BEB28A31-7D5F-4704-91C2-95E3E4869CA2}" srcOrd="4" destOrd="0" presId="urn:microsoft.com/office/officeart/2005/8/layout/matrix1"/>
    <dgm:cxn modelId="{9B949ADA-E7E0-47E6-9B1A-50B3034B4CC4}" type="presParOf" srcId="{234C4E2A-73C5-470F-A04F-280A0292F13C}" destId="{08754AF5-C7ED-427D-9E4C-DF4D68EFA04E}" srcOrd="5" destOrd="0" presId="urn:microsoft.com/office/officeart/2005/8/layout/matrix1"/>
    <dgm:cxn modelId="{67269583-1118-40EE-964A-51F608163827}" type="presParOf" srcId="{234C4E2A-73C5-470F-A04F-280A0292F13C}" destId="{7EEDE471-8B5B-413B-AF13-D919B6235237}" srcOrd="6" destOrd="0" presId="urn:microsoft.com/office/officeart/2005/8/layout/matrix1"/>
    <dgm:cxn modelId="{8322B0D8-A132-4F79-A9A4-D799CD8F6E19}" type="presParOf" srcId="{234C4E2A-73C5-470F-A04F-280A0292F13C}" destId="{67A0CA62-0C6E-41A6-BA1E-09089C612F18}" srcOrd="7" destOrd="0" presId="urn:microsoft.com/office/officeart/2005/8/layout/matrix1"/>
    <dgm:cxn modelId="{D17793AF-1EC3-4A67-A7B6-17330BAB77C7}" type="presParOf" srcId="{A0CB75E7-AA3D-4058-8EB2-5A87F5AEAD34}" destId="{281EB3F8-BA38-411B-A3C1-1030695498C1}" srcOrd="1" destOrd="0" presId="urn:microsoft.com/office/officeart/2005/8/layout/matrix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23751B-58AF-48F1-A864-D320DD5AF7D2}" type="doc">
      <dgm:prSet loTypeId="urn:microsoft.com/office/officeart/2005/8/layout/radial5" loCatId="cycle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145043A-7118-41D3-9A23-72D9788A21B4}">
      <dgm:prSet phldrT="[Текст]"/>
      <dgm:spPr/>
      <dgm:t>
        <a:bodyPr/>
        <a:lstStyle/>
        <a:p>
          <a:r>
            <a:rPr lang="uk-UA" dirty="0" smtClean="0"/>
            <a:t>Склад злочину</a:t>
          </a:r>
          <a:endParaRPr lang="ru-RU" dirty="0"/>
        </a:p>
      </dgm:t>
    </dgm:pt>
    <dgm:pt modelId="{67CE4E9B-AA9A-43B7-8EEC-DBE0D1A0A4BC}" type="parTrans" cxnId="{C0551A11-A292-4A98-914F-4F61C172CF96}">
      <dgm:prSet/>
      <dgm:spPr/>
      <dgm:t>
        <a:bodyPr/>
        <a:lstStyle/>
        <a:p>
          <a:endParaRPr lang="ru-RU"/>
        </a:p>
      </dgm:t>
    </dgm:pt>
    <dgm:pt modelId="{CE7046F9-7ABD-4107-A6A9-2472203EA532}" type="sibTrans" cxnId="{C0551A11-A292-4A98-914F-4F61C172CF96}">
      <dgm:prSet/>
      <dgm:spPr/>
      <dgm:t>
        <a:bodyPr/>
        <a:lstStyle/>
        <a:p>
          <a:endParaRPr lang="ru-RU"/>
        </a:p>
      </dgm:t>
    </dgm:pt>
    <dgm:pt modelId="{44A25737-375F-4391-9019-50ADB177FA1C}">
      <dgm:prSet phldrT="[Текст]"/>
      <dgm:spPr/>
      <dgm:t>
        <a:bodyPr/>
        <a:lstStyle/>
        <a:p>
          <a:r>
            <a:rPr lang="uk-UA" dirty="0" smtClean="0"/>
            <a:t>Суб'єкт злочину</a:t>
          </a:r>
          <a:endParaRPr lang="ru-RU" dirty="0"/>
        </a:p>
      </dgm:t>
    </dgm:pt>
    <dgm:pt modelId="{A4D0166E-BDC9-4B44-8AD9-375632A1057C}" type="parTrans" cxnId="{D0F51F88-88ED-4C33-9C49-0CE9B978ED33}">
      <dgm:prSet/>
      <dgm:spPr/>
      <dgm:t>
        <a:bodyPr/>
        <a:lstStyle/>
        <a:p>
          <a:endParaRPr lang="ru-RU"/>
        </a:p>
      </dgm:t>
    </dgm:pt>
    <dgm:pt modelId="{1EC0E344-B27E-4B4E-94E0-70876D432B7E}" type="sibTrans" cxnId="{D0F51F88-88ED-4C33-9C49-0CE9B978ED33}">
      <dgm:prSet/>
      <dgm:spPr/>
      <dgm:t>
        <a:bodyPr/>
        <a:lstStyle/>
        <a:p>
          <a:endParaRPr lang="ru-RU"/>
        </a:p>
      </dgm:t>
    </dgm:pt>
    <dgm:pt modelId="{62C48DA4-941D-4635-B6A8-C2F25F45ADEA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dirty="0" smtClean="0"/>
            <a:t>Об'єкт злочину</a:t>
          </a:r>
          <a:endParaRPr lang="ru-RU" dirty="0" smtClean="0"/>
        </a:p>
        <a:p>
          <a:pPr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5C1C22DB-1A0B-4C82-988D-76E1D19848C0}" type="parTrans" cxnId="{FD948556-B3CF-42C9-949B-93A5F008D900}">
      <dgm:prSet/>
      <dgm:spPr/>
      <dgm:t>
        <a:bodyPr/>
        <a:lstStyle/>
        <a:p>
          <a:endParaRPr lang="ru-RU"/>
        </a:p>
      </dgm:t>
    </dgm:pt>
    <dgm:pt modelId="{27879092-DECE-4415-881B-CE51C05A8A6A}" type="sibTrans" cxnId="{FD948556-B3CF-42C9-949B-93A5F008D900}">
      <dgm:prSet/>
      <dgm:spPr/>
      <dgm:t>
        <a:bodyPr/>
        <a:lstStyle/>
        <a:p>
          <a:endParaRPr lang="ru-RU"/>
        </a:p>
      </dgm:t>
    </dgm:pt>
    <dgm:pt modelId="{7A62211D-9FF0-4778-9837-510CB700ED6E}">
      <dgm:prSet/>
      <dgm:spPr/>
      <dgm:t>
        <a:bodyPr/>
        <a:lstStyle/>
        <a:p>
          <a:r>
            <a:rPr lang="uk-UA" dirty="0" smtClean="0"/>
            <a:t>Суб'єктивна сторона злочину </a:t>
          </a:r>
          <a:endParaRPr lang="ru-RU" dirty="0"/>
        </a:p>
      </dgm:t>
    </dgm:pt>
    <dgm:pt modelId="{7A0AAAB3-EA7C-4736-9BD4-E76B47D2A954}" type="parTrans" cxnId="{8D3FA531-BE92-4FD9-86E6-C0707A91EB08}">
      <dgm:prSet/>
      <dgm:spPr/>
      <dgm:t>
        <a:bodyPr/>
        <a:lstStyle/>
        <a:p>
          <a:endParaRPr lang="ru-RU"/>
        </a:p>
      </dgm:t>
    </dgm:pt>
    <dgm:pt modelId="{4B0D0F63-2504-4203-AD57-A4EB95887A5A}" type="sibTrans" cxnId="{8D3FA531-BE92-4FD9-86E6-C0707A91EB08}">
      <dgm:prSet/>
      <dgm:spPr/>
      <dgm:t>
        <a:bodyPr/>
        <a:lstStyle/>
        <a:p>
          <a:endParaRPr lang="ru-RU"/>
        </a:p>
      </dgm:t>
    </dgm:pt>
    <dgm:pt modelId="{5E81060B-73A2-4FCF-838E-57669EAC6BD4}">
      <dgm:prSet/>
      <dgm:spPr/>
      <dgm:t>
        <a:bodyPr/>
        <a:lstStyle/>
        <a:p>
          <a:r>
            <a:rPr lang="uk-UA" dirty="0" smtClean="0"/>
            <a:t>Об'єктивна сторона злочину </a:t>
          </a:r>
          <a:endParaRPr lang="ru-RU" dirty="0"/>
        </a:p>
      </dgm:t>
    </dgm:pt>
    <dgm:pt modelId="{E45CA4CF-6488-4FE9-AD4C-47BF09352607}" type="parTrans" cxnId="{E03783F4-08A3-4822-9EB0-1E735A3BA77D}">
      <dgm:prSet/>
      <dgm:spPr/>
      <dgm:t>
        <a:bodyPr/>
        <a:lstStyle/>
        <a:p>
          <a:endParaRPr lang="ru-RU"/>
        </a:p>
      </dgm:t>
    </dgm:pt>
    <dgm:pt modelId="{E0962495-1C5E-4AC3-9EDD-2702CA95A205}" type="sibTrans" cxnId="{E03783F4-08A3-4822-9EB0-1E735A3BA77D}">
      <dgm:prSet/>
      <dgm:spPr/>
      <dgm:t>
        <a:bodyPr/>
        <a:lstStyle/>
        <a:p>
          <a:endParaRPr lang="ru-RU"/>
        </a:p>
      </dgm:t>
    </dgm:pt>
    <dgm:pt modelId="{394CD16E-E778-4B2C-8002-6CD38E5E229A}" type="pres">
      <dgm:prSet presAssocID="{A123751B-58AF-48F1-A864-D320DD5AF7D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F48A4A-283E-4FEB-97BF-21B8EB8D6600}" type="pres">
      <dgm:prSet presAssocID="{F145043A-7118-41D3-9A23-72D9788A21B4}" presName="centerShape" presStyleLbl="node0" presStyleIdx="0" presStyleCnt="1"/>
      <dgm:spPr/>
      <dgm:t>
        <a:bodyPr/>
        <a:lstStyle/>
        <a:p>
          <a:endParaRPr lang="ru-RU"/>
        </a:p>
      </dgm:t>
    </dgm:pt>
    <dgm:pt modelId="{221F80C2-8E41-49E6-8CCF-3A08F5864D7F}" type="pres">
      <dgm:prSet presAssocID="{A4D0166E-BDC9-4B44-8AD9-375632A1057C}" presName="parTrans" presStyleLbl="sibTrans2D1" presStyleIdx="0" presStyleCnt="4"/>
      <dgm:spPr/>
      <dgm:t>
        <a:bodyPr/>
        <a:lstStyle/>
        <a:p>
          <a:endParaRPr lang="ru-RU"/>
        </a:p>
      </dgm:t>
    </dgm:pt>
    <dgm:pt modelId="{FCF7E426-F8A5-4C60-AEA1-39A5113FAF51}" type="pres">
      <dgm:prSet presAssocID="{A4D0166E-BDC9-4B44-8AD9-375632A1057C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DD231ECE-03AA-4E5E-871B-1F820C592E18}" type="pres">
      <dgm:prSet presAssocID="{44A25737-375F-4391-9019-50ADB177FA1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F01F9-4A0E-43F5-ACA4-2DF01AB402AD}" type="pres">
      <dgm:prSet presAssocID="{E45CA4CF-6488-4FE9-AD4C-47BF09352607}" presName="parTrans" presStyleLbl="sibTrans2D1" presStyleIdx="1" presStyleCnt="4"/>
      <dgm:spPr/>
      <dgm:t>
        <a:bodyPr/>
        <a:lstStyle/>
        <a:p>
          <a:endParaRPr lang="ru-RU"/>
        </a:p>
      </dgm:t>
    </dgm:pt>
    <dgm:pt modelId="{920322B7-45DB-4741-B22F-CA3C5FADA050}" type="pres">
      <dgm:prSet presAssocID="{E45CA4CF-6488-4FE9-AD4C-47BF09352607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8E6E6443-FEF8-4D4B-8421-BD738A635D6E}" type="pres">
      <dgm:prSet presAssocID="{5E81060B-73A2-4FCF-838E-57669EAC6BD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546105-C927-4629-AD13-B93A0762F1F0}" type="pres">
      <dgm:prSet presAssocID="{5C1C22DB-1A0B-4C82-988D-76E1D19848C0}" presName="parTrans" presStyleLbl="sibTrans2D1" presStyleIdx="2" presStyleCnt="4"/>
      <dgm:spPr/>
      <dgm:t>
        <a:bodyPr/>
        <a:lstStyle/>
        <a:p>
          <a:endParaRPr lang="ru-RU"/>
        </a:p>
      </dgm:t>
    </dgm:pt>
    <dgm:pt modelId="{DA9B0C6B-761C-44FC-8463-389AF7649548}" type="pres">
      <dgm:prSet presAssocID="{5C1C22DB-1A0B-4C82-988D-76E1D19848C0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B84F5CF5-9E27-463D-9B3B-48BB1E4B8CCF}" type="pres">
      <dgm:prSet presAssocID="{62C48DA4-941D-4635-B6A8-C2F25F45ADE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C9293D-1358-4603-984D-0D5FE2294776}" type="pres">
      <dgm:prSet presAssocID="{7A0AAAB3-EA7C-4736-9BD4-E76B47D2A954}" presName="parTrans" presStyleLbl="sibTrans2D1" presStyleIdx="3" presStyleCnt="4"/>
      <dgm:spPr/>
      <dgm:t>
        <a:bodyPr/>
        <a:lstStyle/>
        <a:p>
          <a:endParaRPr lang="ru-RU"/>
        </a:p>
      </dgm:t>
    </dgm:pt>
    <dgm:pt modelId="{5D9DA67B-EFB2-49B0-AB05-E06BC40EAD0B}" type="pres">
      <dgm:prSet presAssocID="{7A0AAAB3-EA7C-4736-9BD4-E76B47D2A954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B0B06E93-34F7-450D-9623-D6684C339EFE}" type="pres">
      <dgm:prSet presAssocID="{7A62211D-9FF0-4778-9837-510CB700ED6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551A11-A292-4A98-914F-4F61C172CF96}" srcId="{A123751B-58AF-48F1-A864-D320DD5AF7D2}" destId="{F145043A-7118-41D3-9A23-72D9788A21B4}" srcOrd="0" destOrd="0" parTransId="{67CE4E9B-AA9A-43B7-8EEC-DBE0D1A0A4BC}" sibTransId="{CE7046F9-7ABD-4107-A6A9-2472203EA532}"/>
    <dgm:cxn modelId="{2951AA52-1136-48C3-BFAB-A6CC7B1FE906}" type="presOf" srcId="{5E81060B-73A2-4FCF-838E-57669EAC6BD4}" destId="{8E6E6443-FEF8-4D4B-8421-BD738A635D6E}" srcOrd="0" destOrd="0" presId="urn:microsoft.com/office/officeart/2005/8/layout/radial5"/>
    <dgm:cxn modelId="{8D3FA531-BE92-4FD9-86E6-C0707A91EB08}" srcId="{F145043A-7118-41D3-9A23-72D9788A21B4}" destId="{7A62211D-9FF0-4778-9837-510CB700ED6E}" srcOrd="3" destOrd="0" parTransId="{7A0AAAB3-EA7C-4736-9BD4-E76B47D2A954}" sibTransId="{4B0D0F63-2504-4203-AD57-A4EB95887A5A}"/>
    <dgm:cxn modelId="{3F280BDD-F719-418D-B4FA-8E1BEDA2B6F7}" type="presOf" srcId="{A123751B-58AF-48F1-A864-D320DD5AF7D2}" destId="{394CD16E-E778-4B2C-8002-6CD38E5E229A}" srcOrd="0" destOrd="0" presId="urn:microsoft.com/office/officeart/2005/8/layout/radial5"/>
    <dgm:cxn modelId="{FD948556-B3CF-42C9-949B-93A5F008D900}" srcId="{F145043A-7118-41D3-9A23-72D9788A21B4}" destId="{62C48DA4-941D-4635-B6A8-C2F25F45ADEA}" srcOrd="2" destOrd="0" parTransId="{5C1C22DB-1A0B-4C82-988D-76E1D19848C0}" sibTransId="{27879092-DECE-4415-881B-CE51C05A8A6A}"/>
    <dgm:cxn modelId="{2A32EBBC-0FB0-43C1-9449-DDC15DED2F5A}" type="presOf" srcId="{5C1C22DB-1A0B-4C82-988D-76E1D19848C0}" destId="{3A546105-C927-4629-AD13-B93A0762F1F0}" srcOrd="0" destOrd="0" presId="urn:microsoft.com/office/officeart/2005/8/layout/radial5"/>
    <dgm:cxn modelId="{0EC8F0BB-A05C-4594-A868-62E2560953B4}" type="presOf" srcId="{5C1C22DB-1A0B-4C82-988D-76E1D19848C0}" destId="{DA9B0C6B-761C-44FC-8463-389AF7649548}" srcOrd="1" destOrd="0" presId="urn:microsoft.com/office/officeart/2005/8/layout/radial5"/>
    <dgm:cxn modelId="{799B9D9C-7439-4F00-AFC6-F38C50F09701}" type="presOf" srcId="{7A0AAAB3-EA7C-4736-9BD4-E76B47D2A954}" destId="{5D9DA67B-EFB2-49B0-AB05-E06BC40EAD0B}" srcOrd="1" destOrd="0" presId="urn:microsoft.com/office/officeart/2005/8/layout/radial5"/>
    <dgm:cxn modelId="{6E4FBE13-715C-4326-8EF2-FF34C3FD30F8}" type="presOf" srcId="{62C48DA4-941D-4635-B6A8-C2F25F45ADEA}" destId="{B84F5CF5-9E27-463D-9B3B-48BB1E4B8CCF}" srcOrd="0" destOrd="0" presId="urn:microsoft.com/office/officeart/2005/8/layout/radial5"/>
    <dgm:cxn modelId="{187FB559-1BD9-4071-B954-7627CDFD6243}" type="presOf" srcId="{A4D0166E-BDC9-4B44-8AD9-375632A1057C}" destId="{221F80C2-8E41-49E6-8CCF-3A08F5864D7F}" srcOrd="0" destOrd="0" presId="urn:microsoft.com/office/officeart/2005/8/layout/radial5"/>
    <dgm:cxn modelId="{E03783F4-08A3-4822-9EB0-1E735A3BA77D}" srcId="{F145043A-7118-41D3-9A23-72D9788A21B4}" destId="{5E81060B-73A2-4FCF-838E-57669EAC6BD4}" srcOrd="1" destOrd="0" parTransId="{E45CA4CF-6488-4FE9-AD4C-47BF09352607}" sibTransId="{E0962495-1C5E-4AC3-9EDD-2702CA95A205}"/>
    <dgm:cxn modelId="{5F845FDB-7D5B-40E1-9832-495569E998FB}" type="presOf" srcId="{F145043A-7118-41D3-9A23-72D9788A21B4}" destId="{1EF48A4A-283E-4FEB-97BF-21B8EB8D6600}" srcOrd="0" destOrd="0" presId="urn:microsoft.com/office/officeart/2005/8/layout/radial5"/>
    <dgm:cxn modelId="{D0F51F88-88ED-4C33-9C49-0CE9B978ED33}" srcId="{F145043A-7118-41D3-9A23-72D9788A21B4}" destId="{44A25737-375F-4391-9019-50ADB177FA1C}" srcOrd="0" destOrd="0" parTransId="{A4D0166E-BDC9-4B44-8AD9-375632A1057C}" sibTransId="{1EC0E344-B27E-4B4E-94E0-70876D432B7E}"/>
    <dgm:cxn modelId="{EE923265-302C-4694-AA52-529D3C9A26FA}" type="presOf" srcId="{44A25737-375F-4391-9019-50ADB177FA1C}" destId="{DD231ECE-03AA-4E5E-871B-1F820C592E18}" srcOrd="0" destOrd="0" presId="urn:microsoft.com/office/officeart/2005/8/layout/radial5"/>
    <dgm:cxn modelId="{D049F669-C7DD-47DB-8A34-70082DCABF29}" type="presOf" srcId="{7A62211D-9FF0-4778-9837-510CB700ED6E}" destId="{B0B06E93-34F7-450D-9623-D6684C339EFE}" srcOrd="0" destOrd="0" presId="urn:microsoft.com/office/officeart/2005/8/layout/radial5"/>
    <dgm:cxn modelId="{3DB8716E-C6E6-4684-BFDD-0CFDD4E02629}" type="presOf" srcId="{E45CA4CF-6488-4FE9-AD4C-47BF09352607}" destId="{920322B7-45DB-4741-B22F-CA3C5FADA050}" srcOrd="1" destOrd="0" presId="urn:microsoft.com/office/officeart/2005/8/layout/radial5"/>
    <dgm:cxn modelId="{D3178928-53B6-4CE3-9B54-94234CF832D0}" type="presOf" srcId="{E45CA4CF-6488-4FE9-AD4C-47BF09352607}" destId="{2E4F01F9-4A0E-43F5-ACA4-2DF01AB402AD}" srcOrd="0" destOrd="0" presId="urn:microsoft.com/office/officeart/2005/8/layout/radial5"/>
    <dgm:cxn modelId="{171D04D8-1C62-40BF-AE97-812EFE6469F7}" type="presOf" srcId="{7A0AAAB3-EA7C-4736-9BD4-E76B47D2A954}" destId="{45C9293D-1358-4603-984D-0D5FE2294776}" srcOrd="0" destOrd="0" presId="urn:microsoft.com/office/officeart/2005/8/layout/radial5"/>
    <dgm:cxn modelId="{FEFCADF7-34DD-439D-8352-A168895489E3}" type="presOf" srcId="{A4D0166E-BDC9-4B44-8AD9-375632A1057C}" destId="{FCF7E426-F8A5-4C60-AEA1-39A5113FAF51}" srcOrd="1" destOrd="0" presId="urn:microsoft.com/office/officeart/2005/8/layout/radial5"/>
    <dgm:cxn modelId="{522CFF66-0235-4B43-92C0-027AB5DD0F0F}" type="presParOf" srcId="{394CD16E-E778-4B2C-8002-6CD38E5E229A}" destId="{1EF48A4A-283E-4FEB-97BF-21B8EB8D6600}" srcOrd="0" destOrd="0" presId="urn:microsoft.com/office/officeart/2005/8/layout/radial5"/>
    <dgm:cxn modelId="{3856501B-E7FC-448B-AE39-5637842F8F15}" type="presParOf" srcId="{394CD16E-E778-4B2C-8002-6CD38E5E229A}" destId="{221F80C2-8E41-49E6-8CCF-3A08F5864D7F}" srcOrd="1" destOrd="0" presId="urn:microsoft.com/office/officeart/2005/8/layout/radial5"/>
    <dgm:cxn modelId="{329AB913-006B-441F-939A-E2841FA643A7}" type="presParOf" srcId="{221F80C2-8E41-49E6-8CCF-3A08F5864D7F}" destId="{FCF7E426-F8A5-4C60-AEA1-39A5113FAF51}" srcOrd="0" destOrd="0" presId="urn:microsoft.com/office/officeart/2005/8/layout/radial5"/>
    <dgm:cxn modelId="{93F9165C-9F6A-4EFB-BAF5-A192E2AEC532}" type="presParOf" srcId="{394CD16E-E778-4B2C-8002-6CD38E5E229A}" destId="{DD231ECE-03AA-4E5E-871B-1F820C592E18}" srcOrd="2" destOrd="0" presId="urn:microsoft.com/office/officeart/2005/8/layout/radial5"/>
    <dgm:cxn modelId="{695D8600-8AE5-436D-B84B-9F49158EBE14}" type="presParOf" srcId="{394CD16E-E778-4B2C-8002-6CD38E5E229A}" destId="{2E4F01F9-4A0E-43F5-ACA4-2DF01AB402AD}" srcOrd="3" destOrd="0" presId="urn:microsoft.com/office/officeart/2005/8/layout/radial5"/>
    <dgm:cxn modelId="{0B1ED009-B20F-4789-A4A3-65B973353239}" type="presParOf" srcId="{2E4F01F9-4A0E-43F5-ACA4-2DF01AB402AD}" destId="{920322B7-45DB-4741-B22F-CA3C5FADA050}" srcOrd="0" destOrd="0" presId="urn:microsoft.com/office/officeart/2005/8/layout/radial5"/>
    <dgm:cxn modelId="{660647F1-CFD0-40F6-A9C1-87DD4968E46C}" type="presParOf" srcId="{394CD16E-E778-4B2C-8002-6CD38E5E229A}" destId="{8E6E6443-FEF8-4D4B-8421-BD738A635D6E}" srcOrd="4" destOrd="0" presId="urn:microsoft.com/office/officeart/2005/8/layout/radial5"/>
    <dgm:cxn modelId="{8318D819-AB2D-4C08-AF2E-240962A24CFF}" type="presParOf" srcId="{394CD16E-E778-4B2C-8002-6CD38E5E229A}" destId="{3A546105-C927-4629-AD13-B93A0762F1F0}" srcOrd="5" destOrd="0" presId="urn:microsoft.com/office/officeart/2005/8/layout/radial5"/>
    <dgm:cxn modelId="{DCCC55E9-37C7-4E36-A771-1687974F3C66}" type="presParOf" srcId="{3A546105-C927-4629-AD13-B93A0762F1F0}" destId="{DA9B0C6B-761C-44FC-8463-389AF7649548}" srcOrd="0" destOrd="0" presId="urn:microsoft.com/office/officeart/2005/8/layout/radial5"/>
    <dgm:cxn modelId="{888211EC-B59F-44BB-A6E2-452E4B84A6D7}" type="presParOf" srcId="{394CD16E-E778-4B2C-8002-6CD38E5E229A}" destId="{B84F5CF5-9E27-463D-9B3B-48BB1E4B8CCF}" srcOrd="6" destOrd="0" presId="urn:microsoft.com/office/officeart/2005/8/layout/radial5"/>
    <dgm:cxn modelId="{34591402-3134-4AE4-A4AD-4EC6BA560741}" type="presParOf" srcId="{394CD16E-E778-4B2C-8002-6CD38E5E229A}" destId="{45C9293D-1358-4603-984D-0D5FE2294776}" srcOrd="7" destOrd="0" presId="urn:microsoft.com/office/officeart/2005/8/layout/radial5"/>
    <dgm:cxn modelId="{3C66F474-50AA-44C0-892D-EE7756258B6C}" type="presParOf" srcId="{45C9293D-1358-4603-984D-0D5FE2294776}" destId="{5D9DA67B-EFB2-49B0-AB05-E06BC40EAD0B}" srcOrd="0" destOrd="0" presId="urn:microsoft.com/office/officeart/2005/8/layout/radial5"/>
    <dgm:cxn modelId="{D5F6993C-DB8E-4366-A0D2-DD56A3CD48F8}" type="presParOf" srcId="{394CD16E-E778-4B2C-8002-6CD38E5E229A}" destId="{B0B06E93-34F7-450D-9623-D6684C339EFE}" srcOrd="8" destOrd="0" presId="urn:microsoft.com/office/officeart/2005/8/layout/radial5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CBB55F-5910-4460-9C6A-7FF213672011}" type="doc">
      <dgm:prSet loTypeId="urn:microsoft.com/office/officeart/2005/8/layout/gear1" loCatId="cycle" qsTypeId="urn:microsoft.com/office/officeart/2005/8/quickstyle/simple1#10" qsCatId="simple" csTypeId="urn:microsoft.com/office/officeart/2005/8/colors/accent1_2#10" csCatId="accent1" phldr="1"/>
      <dgm:spPr/>
    </dgm:pt>
    <dgm:pt modelId="{73BB3297-ACFB-40CC-9689-DD85D24B5BCB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uk-UA" sz="2800" dirty="0" smtClean="0"/>
            <a:t>Мотив і мета злочину</a:t>
          </a:r>
          <a:endParaRPr lang="ru-RU" sz="2800" dirty="0"/>
        </a:p>
      </dgm:t>
    </dgm:pt>
    <dgm:pt modelId="{3973F8C6-4243-4A07-8E43-46ECDAA0AF7F}" type="parTrans" cxnId="{3F4EFF1E-AFCB-4BBF-BE6C-EC0ED136FC93}">
      <dgm:prSet/>
      <dgm:spPr/>
      <dgm:t>
        <a:bodyPr/>
        <a:lstStyle/>
        <a:p>
          <a:endParaRPr lang="ru-RU"/>
        </a:p>
      </dgm:t>
    </dgm:pt>
    <dgm:pt modelId="{F54744E4-ACD3-43EA-A174-34E744D5BC4E}" type="sibTrans" cxnId="{3F4EFF1E-AFCB-4BBF-BE6C-EC0ED136FC93}">
      <dgm:prSet/>
      <dgm:spPr/>
      <dgm:t>
        <a:bodyPr/>
        <a:lstStyle/>
        <a:p>
          <a:endParaRPr lang="ru-RU"/>
        </a:p>
      </dgm:t>
    </dgm:pt>
    <dgm:pt modelId="{F86C2506-071F-4955-BF4B-AEDF614BFC34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uk-UA" sz="2400" dirty="0" smtClean="0"/>
            <a:t>Вина</a:t>
          </a:r>
          <a:endParaRPr lang="ru-RU" sz="2400" dirty="0"/>
        </a:p>
      </dgm:t>
    </dgm:pt>
    <dgm:pt modelId="{ECB32BD6-B41F-412F-B16A-F54D524D981A}" type="parTrans" cxnId="{1DB4200D-C396-4EA1-BC08-CC65D1DEEB06}">
      <dgm:prSet/>
      <dgm:spPr/>
      <dgm:t>
        <a:bodyPr/>
        <a:lstStyle/>
        <a:p>
          <a:endParaRPr lang="ru-RU"/>
        </a:p>
      </dgm:t>
    </dgm:pt>
    <dgm:pt modelId="{5F02326E-1DB1-4C1F-BC6D-D4B5F1E4F025}" type="sibTrans" cxnId="{1DB4200D-C396-4EA1-BC08-CC65D1DEEB06}">
      <dgm:prSet/>
      <dgm:spPr/>
      <dgm:t>
        <a:bodyPr/>
        <a:lstStyle/>
        <a:p>
          <a:endParaRPr lang="ru-RU"/>
        </a:p>
      </dgm:t>
    </dgm:pt>
    <dgm:pt modelId="{C9390332-4023-443E-9ABF-AE63F36CF9DC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uk-UA" sz="1600" dirty="0" smtClean="0"/>
            <a:t>Емоційний стан</a:t>
          </a:r>
          <a:endParaRPr lang="ru-RU" sz="1600" dirty="0"/>
        </a:p>
      </dgm:t>
    </dgm:pt>
    <dgm:pt modelId="{FD244D1E-E2E1-4B73-8212-7A05CAD41C74}" type="parTrans" cxnId="{3BD49D00-9464-4014-984B-021CF957A0AC}">
      <dgm:prSet/>
      <dgm:spPr/>
      <dgm:t>
        <a:bodyPr/>
        <a:lstStyle/>
        <a:p>
          <a:endParaRPr lang="ru-RU"/>
        </a:p>
      </dgm:t>
    </dgm:pt>
    <dgm:pt modelId="{00B85A3E-E78F-4C6A-A28D-95779B2F5401}" type="sibTrans" cxnId="{3BD49D00-9464-4014-984B-021CF957A0AC}">
      <dgm:prSet/>
      <dgm:spPr/>
      <dgm:t>
        <a:bodyPr/>
        <a:lstStyle/>
        <a:p>
          <a:endParaRPr lang="ru-RU"/>
        </a:p>
      </dgm:t>
    </dgm:pt>
    <dgm:pt modelId="{1A2EACA3-C636-493A-841F-68C9F11F8F12}" type="pres">
      <dgm:prSet presAssocID="{8ECBB55F-5910-4460-9C6A-7FF21367201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58CB65A-16BA-4A95-AA63-F889496AC884}" type="pres">
      <dgm:prSet presAssocID="{73BB3297-ACFB-40CC-9689-DD85D24B5BCB}" presName="gear1" presStyleLbl="node1" presStyleIdx="0" presStyleCnt="3" custScaleX="119070" custScaleY="11039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84D877-9894-4CEC-B989-BB59625D1D7A}" type="pres">
      <dgm:prSet presAssocID="{73BB3297-ACFB-40CC-9689-DD85D24B5BCB}" presName="gear1srcNode" presStyleLbl="node1" presStyleIdx="0" presStyleCnt="3"/>
      <dgm:spPr/>
      <dgm:t>
        <a:bodyPr/>
        <a:lstStyle/>
        <a:p>
          <a:endParaRPr lang="ru-RU"/>
        </a:p>
      </dgm:t>
    </dgm:pt>
    <dgm:pt modelId="{C61FB5AD-38ED-43B6-9B1E-0F90EF88399E}" type="pres">
      <dgm:prSet presAssocID="{73BB3297-ACFB-40CC-9689-DD85D24B5BCB}" presName="gear1dstNode" presStyleLbl="node1" presStyleIdx="0" presStyleCnt="3"/>
      <dgm:spPr/>
      <dgm:t>
        <a:bodyPr/>
        <a:lstStyle/>
        <a:p>
          <a:endParaRPr lang="ru-RU"/>
        </a:p>
      </dgm:t>
    </dgm:pt>
    <dgm:pt modelId="{0DFD1E4B-7775-4D75-A690-F4A4700DAAFC}" type="pres">
      <dgm:prSet presAssocID="{F86C2506-071F-4955-BF4B-AEDF614BFC34}" presName="gear2" presStyleLbl="node1" presStyleIdx="1" presStyleCnt="3" custLinFactNeighborX="-2204" custLinFactNeighborY="-265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0ACD00-BC3D-446F-BAB8-F84A90417EF4}" type="pres">
      <dgm:prSet presAssocID="{F86C2506-071F-4955-BF4B-AEDF614BFC34}" presName="gear2srcNode" presStyleLbl="node1" presStyleIdx="1" presStyleCnt="3"/>
      <dgm:spPr/>
      <dgm:t>
        <a:bodyPr/>
        <a:lstStyle/>
        <a:p>
          <a:endParaRPr lang="ru-RU"/>
        </a:p>
      </dgm:t>
    </dgm:pt>
    <dgm:pt modelId="{38A7C855-E2DB-48A9-9930-A046A0066DAE}" type="pres">
      <dgm:prSet presAssocID="{F86C2506-071F-4955-BF4B-AEDF614BFC34}" presName="gear2dstNode" presStyleLbl="node1" presStyleIdx="1" presStyleCnt="3"/>
      <dgm:spPr/>
      <dgm:t>
        <a:bodyPr/>
        <a:lstStyle/>
        <a:p>
          <a:endParaRPr lang="ru-RU"/>
        </a:p>
      </dgm:t>
    </dgm:pt>
    <dgm:pt modelId="{CB264A47-3386-461C-A92C-E472BF9D3656}" type="pres">
      <dgm:prSet presAssocID="{C9390332-4023-443E-9ABF-AE63F36CF9DC}" presName="gear3" presStyleLbl="node1" presStyleIdx="2" presStyleCnt="3" custScaleX="120212" custScaleY="120644"/>
      <dgm:spPr/>
      <dgm:t>
        <a:bodyPr/>
        <a:lstStyle/>
        <a:p>
          <a:endParaRPr lang="ru-RU"/>
        </a:p>
      </dgm:t>
    </dgm:pt>
    <dgm:pt modelId="{ACC0955C-55D4-41E1-ABC5-4089E71B8045}" type="pres">
      <dgm:prSet presAssocID="{C9390332-4023-443E-9ABF-AE63F36CF9DC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0C4A11-5AA0-4D54-8AB1-7403911BF475}" type="pres">
      <dgm:prSet presAssocID="{C9390332-4023-443E-9ABF-AE63F36CF9DC}" presName="gear3srcNode" presStyleLbl="node1" presStyleIdx="2" presStyleCnt="3"/>
      <dgm:spPr/>
      <dgm:t>
        <a:bodyPr/>
        <a:lstStyle/>
        <a:p>
          <a:endParaRPr lang="ru-RU"/>
        </a:p>
      </dgm:t>
    </dgm:pt>
    <dgm:pt modelId="{072A609C-493F-41A5-95D7-C690392EEBEE}" type="pres">
      <dgm:prSet presAssocID="{C9390332-4023-443E-9ABF-AE63F36CF9DC}" presName="gear3dstNode" presStyleLbl="node1" presStyleIdx="2" presStyleCnt="3"/>
      <dgm:spPr/>
      <dgm:t>
        <a:bodyPr/>
        <a:lstStyle/>
        <a:p>
          <a:endParaRPr lang="ru-RU"/>
        </a:p>
      </dgm:t>
    </dgm:pt>
    <dgm:pt modelId="{AE6ECA48-FC76-4E49-BF99-F955C1EEC462}" type="pres">
      <dgm:prSet presAssocID="{F54744E4-ACD3-43EA-A174-34E744D5BC4E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A9480039-5DF2-4370-BFE7-9C8E1E2E5AAB}" type="pres">
      <dgm:prSet presAssocID="{5F02326E-1DB1-4C1F-BC6D-D4B5F1E4F025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21EA6A4A-470A-4C77-B70D-6057EB434069}" type="pres">
      <dgm:prSet presAssocID="{00B85A3E-E78F-4C6A-A28D-95779B2F5401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752D1D67-F0BD-4E61-BE36-BEB229AC3BC6}" type="presOf" srcId="{C9390332-4023-443E-9ABF-AE63F36CF9DC}" destId="{AA0C4A11-5AA0-4D54-8AB1-7403911BF475}" srcOrd="2" destOrd="0" presId="urn:microsoft.com/office/officeart/2005/8/layout/gear1"/>
    <dgm:cxn modelId="{4E54B4F0-BBD0-47FD-840C-26A3DE7709BA}" type="presOf" srcId="{73BB3297-ACFB-40CC-9689-DD85D24B5BCB}" destId="{E084D877-9894-4CEC-B989-BB59625D1D7A}" srcOrd="1" destOrd="0" presId="urn:microsoft.com/office/officeart/2005/8/layout/gear1"/>
    <dgm:cxn modelId="{C54A065F-7B25-48B0-8423-79EF1D7FACE8}" type="presOf" srcId="{F54744E4-ACD3-43EA-A174-34E744D5BC4E}" destId="{AE6ECA48-FC76-4E49-BF99-F955C1EEC462}" srcOrd="0" destOrd="0" presId="urn:microsoft.com/office/officeart/2005/8/layout/gear1"/>
    <dgm:cxn modelId="{38B67E1B-137E-47E7-BA42-FED3EE2AAF45}" type="presOf" srcId="{F86C2506-071F-4955-BF4B-AEDF614BFC34}" destId="{38A7C855-E2DB-48A9-9930-A046A0066DAE}" srcOrd="2" destOrd="0" presId="urn:microsoft.com/office/officeart/2005/8/layout/gear1"/>
    <dgm:cxn modelId="{1D07EE98-C8F6-4E00-B371-18A15AD83C68}" type="presOf" srcId="{73BB3297-ACFB-40CC-9689-DD85D24B5BCB}" destId="{258CB65A-16BA-4A95-AA63-F889496AC884}" srcOrd="0" destOrd="0" presId="urn:microsoft.com/office/officeart/2005/8/layout/gear1"/>
    <dgm:cxn modelId="{48956957-F663-4607-B37C-892A6178648B}" type="presOf" srcId="{5F02326E-1DB1-4C1F-BC6D-D4B5F1E4F025}" destId="{A9480039-5DF2-4370-BFE7-9C8E1E2E5AAB}" srcOrd="0" destOrd="0" presId="urn:microsoft.com/office/officeart/2005/8/layout/gear1"/>
    <dgm:cxn modelId="{5419D9E5-6E5F-4000-A8BE-8B22F6ED749D}" type="presOf" srcId="{8ECBB55F-5910-4460-9C6A-7FF213672011}" destId="{1A2EACA3-C636-493A-841F-68C9F11F8F12}" srcOrd="0" destOrd="0" presId="urn:microsoft.com/office/officeart/2005/8/layout/gear1"/>
    <dgm:cxn modelId="{3BD49D00-9464-4014-984B-021CF957A0AC}" srcId="{8ECBB55F-5910-4460-9C6A-7FF213672011}" destId="{C9390332-4023-443E-9ABF-AE63F36CF9DC}" srcOrd="2" destOrd="0" parTransId="{FD244D1E-E2E1-4B73-8212-7A05CAD41C74}" sibTransId="{00B85A3E-E78F-4C6A-A28D-95779B2F5401}"/>
    <dgm:cxn modelId="{030EA404-0213-4A4A-9AB0-2224032AFFF7}" type="presOf" srcId="{C9390332-4023-443E-9ABF-AE63F36CF9DC}" destId="{CB264A47-3386-461C-A92C-E472BF9D3656}" srcOrd="0" destOrd="0" presId="urn:microsoft.com/office/officeart/2005/8/layout/gear1"/>
    <dgm:cxn modelId="{1DB4200D-C396-4EA1-BC08-CC65D1DEEB06}" srcId="{8ECBB55F-5910-4460-9C6A-7FF213672011}" destId="{F86C2506-071F-4955-BF4B-AEDF614BFC34}" srcOrd="1" destOrd="0" parTransId="{ECB32BD6-B41F-412F-B16A-F54D524D981A}" sibTransId="{5F02326E-1DB1-4C1F-BC6D-D4B5F1E4F025}"/>
    <dgm:cxn modelId="{3C05D9A9-1917-449A-A8EA-3270996126DC}" type="presOf" srcId="{C9390332-4023-443E-9ABF-AE63F36CF9DC}" destId="{072A609C-493F-41A5-95D7-C690392EEBEE}" srcOrd="3" destOrd="0" presId="urn:microsoft.com/office/officeart/2005/8/layout/gear1"/>
    <dgm:cxn modelId="{D7E41918-A710-42B4-BCB9-98C20520BB6D}" type="presOf" srcId="{00B85A3E-E78F-4C6A-A28D-95779B2F5401}" destId="{21EA6A4A-470A-4C77-B70D-6057EB434069}" srcOrd="0" destOrd="0" presId="urn:microsoft.com/office/officeart/2005/8/layout/gear1"/>
    <dgm:cxn modelId="{32A5C196-2496-4F30-B015-EEBA9AFDF88C}" type="presOf" srcId="{C9390332-4023-443E-9ABF-AE63F36CF9DC}" destId="{ACC0955C-55D4-41E1-ABC5-4089E71B8045}" srcOrd="1" destOrd="0" presId="urn:microsoft.com/office/officeart/2005/8/layout/gear1"/>
    <dgm:cxn modelId="{E0079A96-95C5-4B10-BF38-59C4F5B87A54}" type="presOf" srcId="{F86C2506-071F-4955-BF4B-AEDF614BFC34}" destId="{0DFD1E4B-7775-4D75-A690-F4A4700DAAFC}" srcOrd="0" destOrd="0" presId="urn:microsoft.com/office/officeart/2005/8/layout/gear1"/>
    <dgm:cxn modelId="{3F4EFF1E-AFCB-4BBF-BE6C-EC0ED136FC93}" srcId="{8ECBB55F-5910-4460-9C6A-7FF213672011}" destId="{73BB3297-ACFB-40CC-9689-DD85D24B5BCB}" srcOrd="0" destOrd="0" parTransId="{3973F8C6-4243-4A07-8E43-46ECDAA0AF7F}" sibTransId="{F54744E4-ACD3-43EA-A174-34E744D5BC4E}"/>
    <dgm:cxn modelId="{B3256931-49AE-48A8-917B-4604C1907FF4}" type="presOf" srcId="{F86C2506-071F-4955-BF4B-AEDF614BFC34}" destId="{760ACD00-BC3D-446F-BAB8-F84A90417EF4}" srcOrd="1" destOrd="0" presId="urn:microsoft.com/office/officeart/2005/8/layout/gear1"/>
    <dgm:cxn modelId="{54FAB71E-8FDA-4E7B-9EC2-121F4C6D2A98}" type="presOf" srcId="{73BB3297-ACFB-40CC-9689-DD85D24B5BCB}" destId="{C61FB5AD-38ED-43B6-9B1E-0F90EF88399E}" srcOrd="2" destOrd="0" presId="urn:microsoft.com/office/officeart/2005/8/layout/gear1"/>
    <dgm:cxn modelId="{EDDDE3C6-53C7-4B8D-8D19-0AD7EEBC8B47}" type="presParOf" srcId="{1A2EACA3-C636-493A-841F-68C9F11F8F12}" destId="{258CB65A-16BA-4A95-AA63-F889496AC884}" srcOrd="0" destOrd="0" presId="urn:microsoft.com/office/officeart/2005/8/layout/gear1"/>
    <dgm:cxn modelId="{BD606D7C-EBCC-4E99-81BF-7B8AE84E9D5B}" type="presParOf" srcId="{1A2EACA3-C636-493A-841F-68C9F11F8F12}" destId="{E084D877-9894-4CEC-B989-BB59625D1D7A}" srcOrd="1" destOrd="0" presId="urn:microsoft.com/office/officeart/2005/8/layout/gear1"/>
    <dgm:cxn modelId="{C9D2834B-CFCA-4982-8A41-C1063752DB42}" type="presParOf" srcId="{1A2EACA3-C636-493A-841F-68C9F11F8F12}" destId="{C61FB5AD-38ED-43B6-9B1E-0F90EF88399E}" srcOrd="2" destOrd="0" presId="urn:microsoft.com/office/officeart/2005/8/layout/gear1"/>
    <dgm:cxn modelId="{644CE524-07AD-49FC-96D5-9882E7816F6D}" type="presParOf" srcId="{1A2EACA3-C636-493A-841F-68C9F11F8F12}" destId="{0DFD1E4B-7775-4D75-A690-F4A4700DAAFC}" srcOrd="3" destOrd="0" presId="urn:microsoft.com/office/officeart/2005/8/layout/gear1"/>
    <dgm:cxn modelId="{E06E5498-44A6-4112-90FB-C0C79B4DF23D}" type="presParOf" srcId="{1A2EACA3-C636-493A-841F-68C9F11F8F12}" destId="{760ACD00-BC3D-446F-BAB8-F84A90417EF4}" srcOrd="4" destOrd="0" presId="urn:microsoft.com/office/officeart/2005/8/layout/gear1"/>
    <dgm:cxn modelId="{B9EF9A1B-B97A-48A0-808F-A1B02A94FE8B}" type="presParOf" srcId="{1A2EACA3-C636-493A-841F-68C9F11F8F12}" destId="{38A7C855-E2DB-48A9-9930-A046A0066DAE}" srcOrd="5" destOrd="0" presId="urn:microsoft.com/office/officeart/2005/8/layout/gear1"/>
    <dgm:cxn modelId="{4B793FD8-7F4E-4229-A2AF-AABF7C02D3F6}" type="presParOf" srcId="{1A2EACA3-C636-493A-841F-68C9F11F8F12}" destId="{CB264A47-3386-461C-A92C-E472BF9D3656}" srcOrd="6" destOrd="0" presId="urn:microsoft.com/office/officeart/2005/8/layout/gear1"/>
    <dgm:cxn modelId="{060F6F50-9FC3-4F82-9C89-BD546D225C4F}" type="presParOf" srcId="{1A2EACA3-C636-493A-841F-68C9F11F8F12}" destId="{ACC0955C-55D4-41E1-ABC5-4089E71B8045}" srcOrd="7" destOrd="0" presId="urn:microsoft.com/office/officeart/2005/8/layout/gear1"/>
    <dgm:cxn modelId="{FDAE9033-4F9B-4CC1-8880-AE84AB6E806F}" type="presParOf" srcId="{1A2EACA3-C636-493A-841F-68C9F11F8F12}" destId="{AA0C4A11-5AA0-4D54-8AB1-7403911BF475}" srcOrd="8" destOrd="0" presId="urn:microsoft.com/office/officeart/2005/8/layout/gear1"/>
    <dgm:cxn modelId="{ADA8A7D7-3CEC-4DE6-8DE1-8933F25C9D95}" type="presParOf" srcId="{1A2EACA3-C636-493A-841F-68C9F11F8F12}" destId="{072A609C-493F-41A5-95D7-C690392EEBEE}" srcOrd="9" destOrd="0" presId="urn:microsoft.com/office/officeart/2005/8/layout/gear1"/>
    <dgm:cxn modelId="{706A5D9C-E1D0-48C6-B499-8D26545B7CEF}" type="presParOf" srcId="{1A2EACA3-C636-493A-841F-68C9F11F8F12}" destId="{AE6ECA48-FC76-4E49-BF99-F955C1EEC462}" srcOrd="10" destOrd="0" presId="urn:microsoft.com/office/officeart/2005/8/layout/gear1"/>
    <dgm:cxn modelId="{52EB410A-5366-428F-BB83-7DC83574CD20}" type="presParOf" srcId="{1A2EACA3-C636-493A-841F-68C9F11F8F12}" destId="{A9480039-5DF2-4370-BFE7-9C8E1E2E5AAB}" srcOrd="11" destOrd="0" presId="urn:microsoft.com/office/officeart/2005/8/layout/gear1"/>
    <dgm:cxn modelId="{925104CC-97D1-4446-98C6-300E711FCAA7}" type="presParOf" srcId="{1A2EACA3-C636-493A-841F-68C9F11F8F12}" destId="{21EA6A4A-470A-4C77-B70D-6057EB434069}" srcOrd="12" destOrd="0" presId="urn:microsoft.com/office/officeart/2005/8/layout/gear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6FA6DF-5ADD-4A2B-AC4F-16E8FD63A024}" type="doc">
      <dgm:prSet loTypeId="urn:microsoft.com/office/officeart/2005/8/layout/orgChart1" loCatId="hierarchy" qsTypeId="urn:microsoft.com/office/officeart/2005/8/quickstyle/simple3" qsCatId="simple" csTypeId="urn:microsoft.com/office/officeart/2005/8/colors/colorful5" csCatId="colorful" phldr="1"/>
      <dgm:spPr/>
    </dgm:pt>
    <dgm:pt modelId="{245E5830-9C45-428E-984F-63912EA99D90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3200" b="1" i="0" u="none" strike="noStrike" cap="none" normalizeH="0" baseline="0" dirty="0" smtClean="0">
              <a:ln/>
              <a:effectLst/>
              <a:latin typeface="Tahoma" pitchFamily="34" charset="0"/>
            </a:rPr>
            <a:t>Стадії</a:t>
          </a:r>
          <a:endParaRPr kumimoji="0" lang="en-US" sz="3200" b="1" i="0" u="none" strike="noStrike" cap="none" normalizeH="0" baseline="0" dirty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3200" b="1" i="0" u="none" strike="noStrike" cap="none" normalizeH="0" baseline="0" dirty="0" smtClean="0">
              <a:ln/>
              <a:effectLst/>
              <a:latin typeface="Tahoma" pitchFamily="34" charset="0"/>
            </a:rPr>
            <a:t> вчинення </a:t>
          </a:r>
          <a:endParaRPr kumimoji="0" lang="en-US" sz="3200" b="1" i="0" u="none" strike="noStrike" cap="none" normalizeH="0" baseline="0" dirty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3200" b="1" i="0" u="none" strike="noStrike" cap="none" normalizeH="0" baseline="0" dirty="0" smtClean="0">
              <a:ln/>
              <a:effectLst/>
              <a:latin typeface="Tahoma" pitchFamily="34" charset="0"/>
            </a:rPr>
            <a:t>злочину</a:t>
          </a:r>
        </a:p>
      </dgm:t>
    </dgm:pt>
    <dgm:pt modelId="{75867ADA-1624-4E85-93F9-D0592317F1ED}" type="parTrans" cxnId="{C6FFE186-7926-41D9-A6EE-926812820E03}">
      <dgm:prSet/>
      <dgm:spPr/>
      <dgm:t>
        <a:bodyPr/>
        <a:lstStyle/>
        <a:p>
          <a:endParaRPr lang="ru-RU"/>
        </a:p>
      </dgm:t>
    </dgm:pt>
    <dgm:pt modelId="{07CE7F2E-81A8-48C2-BA26-00D32655CA6D}" type="sibTrans" cxnId="{C6FFE186-7926-41D9-A6EE-926812820E03}">
      <dgm:prSet/>
      <dgm:spPr/>
      <dgm:t>
        <a:bodyPr/>
        <a:lstStyle/>
        <a:p>
          <a:endParaRPr lang="ru-RU"/>
        </a:p>
      </dgm:t>
    </dgm:pt>
    <dgm:pt modelId="{F120F893-EDC1-474D-ACE5-E9EFF16741C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1" i="0" u="none" strike="noStrike" cap="none" normalizeH="0" baseline="0" smtClean="0">
              <a:ln/>
              <a:effectLst/>
              <a:latin typeface="Tahoma" pitchFamily="34" charset="0"/>
            </a:rPr>
            <a:t>Готування до</a:t>
          </a:r>
          <a:endParaRPr kumimoji="0" lang="en-US" b="1" i="0" u="none" strike="noStrike" cap="none" normalizeH="0" baseline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1" i="0" u="none" strike="noStrike" cap="none" normalizeH="0" baseline="0" smtClean="0">
              <a:ln/>
              <a:effectLst/>
              <a:latin typeface="Tahoma" pitchFamily="34" charset="0"/>
            </a:rPr>
            <a:t> злочину</a:t>
          </a:r>
          <a:r>
            <a:rPr kumimoji="0" lang="uk-UA" b="0" i="0" u="none" strike="noStrike" cap="none" normalizeH="0" baseline="0" smtClean="0">
              <a:ln/>
              <a:effectLst/>
              <a:latin typeface="Tahoma" pitchFamily="34" charset="0"/>
            </a:rPr>
            <a:t> </a:t>
          </a:r>
          <a:endParaRPr kumimoji="0" lang="en-US" b="0" i="0" u="none" strike="noStrike" cap="none" normalizeH="0" baseline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smtClean="0">
              <a:ln/>
              <a:effectLst/>
              <a:latin typeface="Tahoma" pitchFamily="34" charset="0"/>
            </a:rPr>
            <a:t>умисне створення </a:t>
          </a:r>
          <a:endParaRPr kumimoji="0" lang="en-US" b="0" i="0" u="none" strike="noStrike" cap="none" normalizeH="0" baseline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smtClean="0">
              <a:ln/>
              <a:effectLst/>
              <a:latin typeface="Tahoma" pitchFamily="34" charset="0"/>
            </a:rPr>
            <a:t>умов для </a:t>
          </a:r>
          <a:endParaRPr kumimoji="0" lang="en-US" b="0" i="0" u="none" strike="noStrike" cap="none" normalizeH="0" baseline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smtClean="0">
              <a:ln/>
              <a:effectLst/>
              <a:latin typeface="Tahoma" pitchFamily="34" charset="0"/>
            </a:rPr>
            <a:t>вчинення злочину </a:t>
          </a:r>
          <a:endParaRPr kumimoji="0" lang="uk-UA" b="0" i="0" u="none" strike="noStrike" cap="none" normalizeH="0" baseline="0" dirty="0" smtClean="0">
            <a:ln/>
            <a:effectLst/>
            <a:latin typeface="Tahoma" pitchFamily="34" charset="0"/>
          </a:endParaRPr>
        </a:p>
      </dgm:t>
    </dgm:pt>
    <dgm:pt modelId="{F101D6F9-A0E3-4A02-97CB-F003FF319FD1}" type="parTrans" cxnId="{F24352A9-535F-41A9-A533-9163E3327D2D}">
      <dgm:prSet/>
      <dgm:spPr/>
      <dgm:t>
        <a:bodyPr/>
        <a:lstStyle/>
        <a:p>
          <a:endParaRPr lang="ru-RU"/>
        </a:p>
      </dgm:t>
    </dgm:pt>
    <dgm:pt modelId="{E37099A7-3B97-4A5B-B756-8DDF937BB132}" type="sibTrans" cxnId="{F24352A9-535F-41A9-A533-9163E3327D2D}">
      <dgm:prSet/>
      <dgm:spPr/>
      <dgm:t>
        <a:bodyPr/>
        <a:lstStyle/>
        <a:p>
          <a:endParaRPr lang="ru-RU"/>
        </a:p>
      </dgm:t>
    </dgm:pt>
    <dgm:pt modelId="{901F9DA4-60AD-46EC-8C27-8584B4721B3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1" i="0" u="none" strike="noStrike" cap="none" normalizeH="0" baseline="0" dirty="0" smtClean="0">
              <a:ln/>
              <a:effectLst/>
              <a:latin typeface="Tahoma" pitchFamily="34" charset="0"/>
            </a:rPr>
            <a:t>Замах на </a:t>
          </a:r>
          <a:endParaRPr kumimoji="0" lang="en-US" b="1" i="0" u="none" strike="noStrike" cap="none" normalizeH="0" baseline="0" dirty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1" i="0" u="none" strike="noStrike" cap="none" normalizeH="0" baseline="0" dirty="0" smtClean="0">
              <a:ln/>
              <a:effectLst/>
              <a:latin typeface="Tahoma" pitchFamily="34" charset="0"/>
            </a:rPr>
            <a:t>злочин</a:t>
          </a: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 </a:t>
          </a:r>
          <a:endParaRPr kumimoji="0" lang="en-US" b="0" i="0" u="none" strike="noStrike" cap="none" normalizeH="0" baseline="0" dirty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дія спрямована на</a:t>
          </a:r>
          <a:endParaRPr kumimoji="0" lang="en-US" b="0" i="0" u="none" strike="noStrike" cap="none" normalizeH="0" baseline="0" dirty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 вчинення злочину, </a:t>
          </a:r>
          <a:endParaRPr kumimoji="0" lang="en-US" b="0" i="0" u="none" strike="noStrike" cap="none" normalizeH="0" baseline="0" dirty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але не доведена </a:t>
          </a:r>
          <a:endParaRPr kumimoji="0" lang="en-US" b="0" i="0" u="none" strike="noStrike" cap="none" normalizeH="0" baseline="0" dirty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до кінця </a:t>
          </a:r>
        </a:p>
      </dgm:t>
    </dgm:pt>
    <dgm:pt modelId="{3FA7FA75-28D7-41C9-92C3-0A304241A718}" type="parTrans" cxnId="{06E82B44-56F7-4240-B9E8-5890AA9EA232}">
      <dgm:prSet/>
      <dgm:spPr/>
      <dgm:t>
        <a:bodyPr/>
        <a:lstStyle/>
        <a:p>
          <a:endParaRPr lang="ru-RU"/>
        </a:p>
      </dgm:t>
    </dgm:pt>
    <dgm:pt modelId="{5D4298F6-78A1-4E63-BA68-EFB3BBA83487}" type="sibTrans" cxnId="{06E82B44-56F7-4240-B9E8-5890AA9EA232}">
      <dgm:prSet/>
      <dgm:spPr/>
      <dgm:t>
        <a:bodyPr/>
        <a:lstStyle/>
        <a:p>
          <a:endParaRPr lang="ru-RU"/>
        </a:p>
      </dgm:t>
    </dgm:pt>
    <dgm:pt modelId="{0A7E33CE-5857-4716-B902-73D0CBA7FA5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1" i="0" u="none" strike="noStrike" cap="none" normalizeH="0" baseline="0" dirty="0" smtClean="0">
              <a:ln/>
              <a:effectLst/>
              <a:latin typeface="Tahoma" pitchFamily="34" charset="0"/>
            </a:rPr>
            <a:t>Закінчений </a:t>
          </a:r>
          <a:endParaRPr kumimoji="0" lang="en-US" b="1" i="0" u="none" strike="noStrike" cap="none" normalizeH="0" baseline="0" dirty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1" i="0" u="none" strike="noStrike" cap="none" normalizeH="0" baseline="0" dirty="0" smtClean="0">
              <a:ln/>
              <a:effectLst/>
              <a:latin typeface="Tahoma" pitchFamily="34" charset="0"/>
            </a:rPr>
            <a:t>злочин</a:t>
          </a: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 </a:t>
          </a:r>
          <a:endParaRPr kumimoji="0" lang="en-US" b="0" i="0" u="none" strike="noStrike" cap="none" normalizeH="0" baseline="0" dirty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наявні всі ознаки </a:t>
          </a:r>
          <a:endParaRPr kumimoji="0" lang="en-US" b="0" i="0" u="none" strike="noStrike" cap="none" normalizeH="0" baseline="0" dirty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складу злочину</a:t>
          </a:r>
          <a:r>
            <a:rPr kumimoji="0" lang="en-US" b="0" i="0" u="none" strike="noStrike" cap="none" normalizeH="0" baseline="0" dirty="0" smtClean="0">
              <a:ln/>
              <a:effectLst/>
              <a:latin typeface="Tahoma" pitchFamily="34" charset="0"/>
            </a:rPr>
            <a:t>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настав шкідливий </a:t>
          </a:r>
          <a:endParaRPr kumimoji="0" lang="en-US" b="0" i="0" u="none" strike="noStrike" cap="none" normalizeH="0" baseline="0" dirty="0" smtClean="0">
            <a:ln/>
            <a:effectLst/>
            <a:latin typeface="Tahoma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b="0" i="0" u="none" strike="noStrike" cap="none" normalizeH="0" baseline="0" dirty="0" smtClean="0">
              <a:ln/>
              <a:effectLst/>
              <a:latin typeface="Tahoma" pitchFamily="34" charset="0"/>
            </a:rPr>
            <a:t>результат</a:t>
          </a:r>
        </a:p>
      </dgm:t>
    </dgm:pt>
    <dgm:pt modelId="{A8B254EE-731A-4A77-BEA9-CC7D0641FA47}" type="parTrans" cxnId="{A49B65BA-7A4A-4B6B-B187-75293F902C61}">
      <dgm:prSet/>
      <dgm:spPr/>
      <dgm:t>
        <a:bodyPr/>
        <a:lstStyle/>
        <a:p>
          <a:endParaRPr lang="ru-RU"/>
        </a:p>
      </dgm:t>
    </dgm:pt>
    <dgm:pt modelId="{DAF85375-3095-40DF-AD9E-5EE149505AF5}" type="sibTrans" cxnId="{A49B65BA-7A4A-4B6B-B187-75293F902C61}">
      <dgm:prSet/>
      <dgm:spPr/>
      <dgm:t>
        <a:bodyPr/>
        <a:lstStyle/>
        <a:p>
          <a:endParaRPr lang="ru-RU"/>
        </a:p>
      </dgm:t>
    </dgm:pt>
    <dgm:pt modelId="{5F47E733-4138-4252-A8F7-9911A728C238}" type="pres">
      <dgm:prSet presAssocID="{5B6FA6DF-5ADD-4A2B-AC4F-16E8FD63A02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0374877-E8C8-41AF-AEB0-C1483CAE9B40}" type="pres">
      <dgm:prSet presAssocID="{245E5830-9C45-428E-984F-63912EA99D90}" presName="hierRoot1" presStyleCnt="0">
        <dgm:presLayoutVars>
          <dgm:hierBranch/>
        </dgm:presLayoutVars>
      </dgm:prSet>
      <dgm:spPr/>
    </dgm:pt>
    <dgm:pt modelId="{D40ECB60-5746-4E20-AF1D-9EECA745C396}" type="pres">
      <dgm:prSet presAssocID="{245E5830-9C45-428E-984F-63912EA99D90}" presName="rootComposite1" presStyleCnt="0"/>
      <dgm:spPr/>
    </dgm:pt>
    <dgm:pt modelId="{9FFBA1D8-64C3-4FE6-9426-9FF021E8530B}" type="pres">
      <dgm:prSet presAssocID="{245E5830-9C45-428E-984F-63912EA99D90}" presName="rootText1" presStyleLbl="node0" presStyleIdx="0" presStyleCnt="1" custScaleX="133613" custScaleY="130451" custLinFactNeighborX="0" custLinFactNeighborY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2CC813-8E10-46A2-806C-B4501A2283D6}" type="pres">
      <dgm:prSet presAssocID="{245E5830-9C45-428E-984F-63912EA99D9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A163244-6833-4CF0-A6B1-827DAB28AF04}" type="pres">
      <dgm:prSet presAssocID="{245E5830-9C45-428E-984F-63912EA99D90}" presName="hierChild2" presStyleCnt="0"/>
      <dgm:spPr/>
    </dgm:pt>
    <dgm:pt modelId="{B87C40DC-5790-4A6E-BD4D-860341BD725B}" type="pres">
      <dgm:prSet presAssocID="{F101D6F9-A0E3-4A02-97CB-F003FF319FD1}" presName="Name35" presStyleLbl="parChTrans1D2" presStyleIdx="0" presStyleCnt="3"/>
      <dgm:spPr/>
      <dgm:t>
        <a:bodyPr/>
        <a:lstStyle/>
        <a:p>
          <a:endParaRPr lang="ru-RU"/>
        </a:p>
      </dgm:t>
    </dgm:pt>
    <dgm:pt modelId="{6E0699AD-6043-4C8A-9267-DF1FE7475832}" type="pres">
      <dgm:prSet presAssocID="{F120F893-EDC1-474D-ACE5-E9EFF16741C6}" presName="hierRoot2" presStyleCnt="0">
        <dgm:presLayoutVars>
          <dgm:hierBranch/>
        </dgm:presLayoutVars>
      </dgm:prSet>
      <dgm:spPr/>
    </dgm:pt>
    <dgm:pt modelId="{EB2DC7AD-D69A-4038-A63E-2A99CADEC8A0}" type="pres">
      <dgm:prSet presAssocID="{F120F893-EDC1-474D-ACE5-E9EFF16741C6}" presName="rootComposite" presStyleCnt="0"/>
      <dgm:spPr/>
    </dgm:pt>
    <dgm:pt modelId="{12941ADC-862A-4788-BD54-1933CC4BC99A}" type="pres">
      <dgm:prSet presAssocID="{F120F893-EDC1-474D-ACE5-E9EFF16741C6}" presName="rootText" presStyleLbl="node2" presStyleIdx="0" presStyleCnt="3" custScaleY="2178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FF0575-D658-45F7-ADEC-75DA56D54951}" type="pres">
      <dgm:prSet presAssocID="{F120F893-EDC1-474D-ACE5-E9EFF16741C6}" presName="rootConnector" presStyleLbl="node2" presStyleIdx="0" presStyleCnt="3"/>
      <dgm:spPr/>
      <dgm:t>
        <a:bodyPr/>
        <a:lstStyle/>
        <a:p>
          <a:endParaRPr lang="ru-RU"/>
        </a:p>
      </dgm:t>
    </dgm:pt>
    <dgm:pt modelId="{7A7B8E01-52EB-4440-93D6-95730CA90DA6}" type="pres">
      <dgm:prSet presAssocID="{F120F893-EDC1-474D-ACE5-E9EFF16741C6}" presName="hierChild4" presStyleCnt="0"/>
      <dgm:spPr/>
    </dgm:pt>
    <dgm:pt modelId="{A2420B35-8432-4E12-B067-CF56C3E2410E}" type="pres">
      <dgm:prSet presAssocID="{F120F893-EDC1-474D-ACE5-E9EFF16741C6}" presName="hierChild5" presStyleCnt="0"/>
      <dgm:spPr/>
    </dgm:pt>
    <dgm:pt modelId="{51347415-AEA0-495B-8C1B-AFA7D1283DD1}" type="pres">
      <dgm:prSet presAssocID="{3FA7FA75-28D7-41C9-92C3-0A304241A718}" presName="Name35" presStyleLbl="parChTrans1D2" presStyleIdx="1" presStyleCnt="3"/>
      <dgm:spPr/>
      <dgm:t>
        <a:bodyPr/>
        <a:lstStyle/>
        <a:p>
          <a:endParaRPr lang="ru-RU"/>
        </a:p>
      </dgm:t>
    </dgm:pt>
    <dgm:pt modelId="{B7FBEBB8-8A7C-43F8-B30F-491537FA6461}" type="pres">
      <dgm:prSet presAssocID="{901F9DA4-60AD-46EC-8C27-8584B4721B31}" presName="hierRoot2" presStyleCnt="0">
        <dgm:presLayoutVars>
          <dgm:hierBranch/>
        </dgm:presLayoutVars>
      </dgm:prSet>
      <dgm:spPr/>
    </dgm:pt>
    <dgm:pt modelId="{8292D208-7FA5-4975-91B6-8EF3CF1E8508}" type="pres">
      <dgm:prSet presAssocID="{901F9DA4-60AD-46EC-8C27-8584B4721B31}" presName="rootComposite" presStyleCnt="0"/>
      <dgm:spPr/>
    </dgm:pt>
    <dgm:pt modelId="{31901E97-5F24-4104-946D-BC4E39B1FBCF}" type="pres">
      <dgm:prSet presAssocID="{901F9DA4-60AD-46EC-8C27-8584B4721B31}" presName="rootText" presStyleLbl="node2" presStyleIdx="1" presStyleCnt="3" custScaleY="2285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7821A3-6971-4C9C-8AAA-0857CFBDF543}" type="pres">
      <dgm:prSet presAssocID="{901F9DA4-60AD-46EC-8C27-8584B4721B31}" presName="rootConnector" presStyleLbl="node2" presStyleIdx="1" presStyleCnt="3"/>
      <dgm:spPr/>
      <dgm:t>
        <a:bodyPr/>
        <a:lstStyle/>
        <a:p>
          <a:endParaRPr lang="ru-RU"/>
        </a:p>
      </dgm:t>
    </dgm:pt>
    <dgm:pt modelId="{9876F297-EB8D-42BE-93D6-ADB01E46CBFA}" type="pres">
      <dgm:prSet presAssocID="{901F9DA4-60AD-46EC-8C27-8584B4721B31}" presName="hierChild4" presStyleCnt="0"/>
      <dgm:spPr/>
    </dgm:pt>
    <dgm:pt modelId="{82B72CE6-909F-48F7-86C8-CB86E5610A9D}" type="pres">
      <dgm:prSet presAssocID="{901F9DA4-60AD-46EC-8C27-8584B4721B31}" presName="hierChild5" presStyleCnt="0"/>
      <dgm:spPr/>
    </dgm:pt>
    <dgm:pt modelId="{C9B2810F-DD62-4A7E-9CC8-440E45007949}" type="pres">
      <dgm:prSet presAssocID="{A8B254EE-731A-4A77-BEA9-CC7D0641FA47}" presName="Name35" presStyleLbl="parChTrans1D2" presStyleIdx="2" presStyleCnt="3"/>
      <dgm:spPr/>
      <dgm:t>
        <a:bodyPr/>
        <a:lstStyle/>
        <a:p>
          <a:endParaRPr lang="ru-RU"/>
        </a:p>
      </dgm:t>
    </dgm:pt>
    <dgm:pt modelId="{06382883-AE18-4CBA-BA47-BD92629CBE3C}" type="pres">
      <dgm:prSet presAssocID="{0A7E33CE-5857-4716-B902-73D0CBA7FA52}" presName="hierRoot2" presStyleCnt="0">
        <dgm:presLayoutVars>
          <dgm:hierBranch/>
        </dgm:presLayoutVars>
      </dgm:prSet>
      <dgm:spPr/>
    </dgm:pt>
    <dgm:pt modelId="{F84CED43-FB63-440E-B9EA-9CD459C71627}" type="pres">
      <dgm:prSet presAssocID="{0A7E33CE-5857-4716-B902-73D0CBA7FA52}" presName="rootComposite" presStyleCnt="0"/>
      <dgm:spPr/>
    </dgm:pt>
    <dgm:pt modelId="{924AF68C-487B-4918-90B1-571506FF7EA0}" type="pres">
      <dgm:prSet presAssocID="{0A7E33CE-5857-4716-B902-73D0CBA7FA52}" presName="rootText" presStyleLbl="node2" presStyleIdx="2" presStyleCnt="3" custScaleY="2285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9BC45C-674E-49ED-A73E-4207946DDC75}" type="pres">
      <dgm:prSet presAssocID="{0A7E33CE-5857-4716-B902-73D0CBA7FA52}" presName="rootConnector" presStyleLbl="node2" presStyleIdx="2" presStyleCnt="3"/>
      <dgm:spPr/>
      <dgm:t>
        <a:bodyPr/>
        <a:lstStyle/>
        <a:p>
          <a:endParaRPr lang="ru-RU"/>
        </a:p>
      </dgm:t>
    </dgm:pt>
    <dgm:pt modelId="{807132B8-7B41-4EE6-8B2C-9BDAD73BCE5D}" type="pres">
      <dgm:prSet presAssocID="{0A7E33CE-5857-4716-B902-73D0CBA7FA52}" presName="hierChild4" presStyleCnt="0"/>
      <dgm:spPr/>
    </dgm:pt>
    <dgm:pt modelId="{33DCE02B-DB5D-4AA9-9F5B-21EC08D9E2E0}" type="pres">
      <dgm:prSet presAssocID="{0A7E33CE-5857-4716-B902-73D0CBA7FA52}" presName="hierChild5" presStyleCnt="0"/>
      <dgm:spPr/>
    </dgm:pt>
    <dgm:pt modelId="{EE0367DD-A76F-4256-9977-2965E85CF91F}" type="pres">
      <dgm:prSet presAssocID="{245E5830-9C45-428E-984F-63912EA99D90}" presName="hierChild3" presStyleCnt="0"/>
      <dgm:spPr/>
    </dgm:pt>
  </dgm:ptLst>
  <dgm:cxnLst>
    <dgm:cxn modelId="{47275870-3E52-4CF6-A8B6-0C11F59188C3}" type="presOf" srcId="{901F9DA4-60AD-46EC-8C27-8584B4721B31}" destId="{C67821A3-6971-4C9C-8AAA-0857CFBDF543}" srcOrd="1" destOrd="0" presId="urn:microsoft.com/office/officeart/2005/8/layout/orgChart1"/>
    <dgm:cxn modelId="{BCE9CB51-0CA5-4283-BBA8-DCB80CCFFDBF}" type="presOf" srcId="{0A7E33CE-5857-4716-B902-73D0CBA7FA52}" destId="{924AF68C-487B-4918-90B1-571506FF7EA0}" srcOrd="0" destOrd="0" presId="urn:microsoft.com/office/officeart/2005/8/layout/orgChart1"/>
    <dgm:cxn modelId="{A49B65BA-7A4A-4B6B-B187-75293F902C61}" srcId="{245E5830-9C45-428E-984F-63912EA99D90}" destId="{0A7E33CE-5857-4716-B902-73D0CBA7FA52}" srcOrd="2" destOrd="0" parTransId="{A8B254EE-731A-4A77-BEA9-CC7D0641FA47}" sibTransId="{DAF85375-3095-40DF-AD9E-5EE149505AF5}"/>
    <dgm:cxn modelId="{06E82B44-56F7-4240-B9E8-5890AA9EA232}" srcId="{245E5830-9C45-428E-984F-63912EA99D90}" destId="{901F9DA4-60AD-46EC-8C27-8584B4721B31}" srcOrd="1" destOrd="0" parTransId="{3FA7FA75-28D7-41C9-92C3-0A304241A718}" sibTransId="{5D4298F6-78A1-4E63-BA68-EFB3BBA83487}"/>
    <dgm:cxn modelId="{7488BB9A-86F5-4833-8737-6437BB27F37E}" type="presOf" srcId="{3FA7FA75-28D7-41C9-92C3-0A304241A718}" destId="{51347415-AEA0-495B-8C1B-AFA7D1283DD1}" srcOrd="0" destOrd="0" presId="urn:microsoft.com/office/officeart/2005/8/layout/orgChart1"/>
    <dgm:cxn modelId="{C6FFE186-7926-41D9-A6EE-926812820E03}" srcId="{5B6FA6DF-5ADD-4A2B-AC4F-16E8FD63A024}" destId="{245E5830-9C45-428E-984F-63912EA99D90}" srcOrd="0" destOrd="0" parTransId="{75867ADA-1624-4E85-93F9-D0592317F1ED}" sibTransId="{07CE7F2E-81A8-48C2-BA26-00D32655CA6D}"/>
    <dgm:cxn modelId="{063573EB-82C1-45EC-9682-E91D6FF0BBC8}" type="presOf" srcId="{F101D6F9-A0E3-4A02-97CB-F003FF319FD1}" destId="{B87C40DC-5790-4A6E-BD4D-860341BD725B}" srcOrd="0" destOrd="0" presId="urn:microsoft.com/office/officeart/2005/8/layout/orgChart1"/>
    <dgm:cxn modelId="{5A4C48DE-99F7-4226-8CA4-ED8A33324165}" type="presOf" srcId="{245E5830-9C45-428E-984F-63912EA99D90}" destId="{A72CC813-8E10-46A2-806C-B4501A2283D6}" srcOrd="1" destOrd="0" presId="urn:microsoft.com/office/officeart/2005/8/layout/orgChart1"/>
    <dgm:cxn modelId="{1FBCD7BA-F07E-4734-A063-43019036E51C}" type="presOf" srcId="{F120F893-EDC1-474D-ACE5-E9EFF16741C6}" destId="{12941ADC-862A-4788-BD54-1933CC4BC99A}" srcOrd="0" destOrd="0" presId="urn:microsoft.com/office/officeart/2005/8/layout/orgChart1"/>
    <dgm:cxn modelId="{CE4C67EC-3E10-4810-A556-06469F8BE120}" type="presOf" srcId="{5B6FA6DF-5ADD-4A2B-AC4F-16E8FD63A024}" destId="{5F47E733-4138-4252-A8F7-9911A728C238}" srcOrd="0" destOrd="0" presId="urn:microsoft.com/office/officeart/2005/8/layout/orgChart1"/>
    <dgm:cxn modelId="{692F099D-8448-46FC-B14B-AF30A728B6B5}" type="presOf" srcId="{A8B254EE-731A-4A77-BEA9-CC7D0641FA47}" destId="{C9B2810F-DD62-4A7E-9CC8-440E45007949}" srcOrd="0" destOrd="0" presId="urn:microsoft.com/office/officeart/2005/8/layout/orgChart1"/>
    <dgm:cxn modelId="{CA8DF5FE-A6B7-48C6-B9D2-CDC887A94F54}" type="presOf" srcId="{F120F893-EDC1-474D-ACE5-E9EFF16741C6}" destId="{F9FF0575-D658-45F7-ADEC-75DA56D54951}" srcOrd="1" destOrd="0" presId="urn:microsoft.com/office/officeart/2005/8/layout/orgChart1"/>
    <dgm:cxn modelId="{B5B61F6B-F35D-42E0-A013-9FC753C9126B}" type="presOf" srcId="{901F9DA4-60AD-46EC-8C27-8584B4721B31}" destId="{31901E97-5F24-4104-946D-BC4E39B1FBCF}" srcOrd="0" destOrd="0" presId="urn:microsoft.com/office/officeart/2005/8/layout/orgChart1"/>
    <dgm:cxn modelId="{99D98F24-4B7D-487A-8A31-257C57D8B0A7}" type="presOf" srcId="{245E5830-9C45-428E-984F-63912EA99D90}" destId="{9FFBA1D8-64C3-4FE6-9426-9FF021E8530B}" srcOrd="0" destOrd="0" presId="urn:microsoft.com/office/officeart/2005/8/layout/orgChart1"/>
    <dgm:cxn modelId="{E1105416-3535-469A-A151-8EF8D6C0405B}" type="presOf" srcId="{0A7E33CE-5857-4716-B902-73D0CBA7FA52}" destId="{909BC45C-674E-49ED-A73E-4207946DDC75}" srcOrd="1" destOrd="0" presId="urn:microsoft.com/office/officeart/2005/8/layout/orgChart1"/>
    <dgm:cxn modelId="{F24352A9-535F-41A9-A533-9163E3327D2D}" srcId="{245E5830-9C45-428E-984F-63912EA99D90}" destId="{F120F893-EDC1-474D-ACE5-E9EFF16741C6}" srcOrd="0" destOrd="0" parTransId="{F101D6F9-A0E3-4A02-97CB-F003FF319FD1}" sibTransId="{E37099A7-3B97-4A5B-B756-8DDF937BB132}"/>
    <dgm:cxn modelId="{427DE3EF-3725-41A1-9597-1F64FE29FD10}" type="presParOf" srcId="{5F47E733-4138-4252-A8F7-9911A728C238}" destId="{D0374877-E8C8-41AF-AEB0-C1483CAE9B40}" srcOrd="0" destOrd="0" presId="urn:microsoft.com/office/officeart/2005/8/layout/orgChart1"/>
    <dgm:cxn modelId="{23BD9D2F-9F0E-4B6A-87F1-2002588BEA97}" type="presParOf" srcId="{D0374877-E8C8-41AF-AEB0-C1483CAE9B40}" destId="{D40ECB60-5746-4E20-AF1D-9EECA745C396}" srcOrd="0" destOrd="0" presId="urn:microsoft.com/office/officeart/2005/8/layout/orgChart1"/>
    <dgm:cxn modelId="{448113FA-1C2B-4615-AE35-0E485BF7EE40}" type="presParOf" srcId="{D40ECB60-5746-4E20-AF1D-9EECA745C396}" destId="{9FFBA1D8-64C3-4FE6-9426-9FF021E8530B}" srcOrd="0" destOrd="0" presId="urn:microsoft.com/office/officeart/2005/8/layout/orgChart1"/>
    <dgm:cxn modelId="{C21C0CE2-076B-4F9F-AB13-C5EEB8D76BC7}" type="presParOf" srcId="{D40ECB60-5746-4E20-AF1D-9EECA745C396}" destId="{A72CC813-8E10-46A2-806C-B4501A2283D6}" srcOrd="1" destOrd="0" presId="urn:microsoft.com/office/officeart/2005/8/layout/orgChart1"/>
    <dgm:cxn modelId="{2C5BD7B7-676A-4593-ADBA-9E0054063A46}" type="presParOf" srcId="{D0374877-E8C8-41AF-AEB0-C1483CAE9B40}" destId="{7A163244-6833-4CF0-A6B1-827DAB28AF04}" srcOrd="1" destOrd="0" presId="urn:microsoft.com/office/officeart/2005/8/layout/orgChart1"/>
    <dgm:cxn modelId="{9C427A8A-6E08-4A12-A101-FD03B1D76E73}" type="presParOf" srcId="{7A163244-6833-4CF0-A6B1-827DAB28AF04}" destId="{B87C40DC-5790-4A6E-BD4D-860341BD725B}" srcOrd="0" destOrd="0" presId="urn:microsoft.com/office/officeart/2005/8/layout/orgChart1"/>
    <dgm:cxn modelId="{0F1E36C8-6FAD-46EB-A1F3-7B37228F4839}" type="presParOf" srcId="{7A163244-6833-4CF0-A6B1-827DAB28AF04}" destId="{6E0699AD-6043-4C8A-9267-DF1FE7475832}" srcOrd="1" destOrd="0" presId="urn:microsoft.com/office/officeart/2005/8/layout/orgChart1"/>
    <dgm:cxn modelId="{5089C859-1EA0-46F7-A3B7-7066E9080BDF}" type="presParOf" srcId="{6E0699AD-6043-4C8A-9267-DF1FE7475832}" destId="{EB2DC7AD-D69A-4038-A63E-2A99CADEC8A0}" srcOrd="0" destOrd="0" presId="urn:microsoft.com/office/officeart/2005/8/layout/orgChart1"/>
    <dgm:cxn modelId="{631B83B5-B73B-41FC-92E4-8F979B45A9A2}" type="presParOf" srcId="{EB2DC7AD-D69A-4038-A63E-2A99CADEC8A0}" destId="{12941ADC-862A-4788-BD54-1933CC4BC99A}" srcOrd="0" destOrd="0" presId="urn:microsoft.com/office/officeart/2005/8/layout/orgChart1"/>
    <dgm:cxn modelId="{EA68379F-AAA8-4C8B-AE66-57E6595D8D10}" type="presParOf" srcId="{EB2DC7AD-D69A-4038-A63E-2A99CADEC8A0}" destId="{F9FF0575-D658-45F7-ADEC-75DA56D54951}" srcOrd="1" destOrd="0" presId="urn:microsoft.com/office/officeart/2005/8/layout/orgChart1"/>
    <dgm:cxn modelId="{AFAB1BA0-D1F3-439F-9FE3-11DB6B23061D}" type="presParOf" srcId="{6E0699AD-6043-4C8A-9267-DF1FE7475832}" destId="{7A7B8E01-52EB-4440-93D6-95730CA90DA6}" srcOrd="1" destOrd="0" presId="urn:microsoft.com/office/officeart/2005/8/layout/orgChart1"/>
    <dgm:cxn modelId="{AC1E7AE6-6257-468F-A829-7FA36BF20DB7}" type="presParOf" srcId="{6E0699AD-6043-4C8A-9267-DF1FE7475832}" destId="{A2420B35-8432-4E12-B067-CF56C3E2410E}" srcOrd="2" destOrd="0" presId="urn:microsoft.com/office/officeart/2005/8/layout/orgChart1"/>
    <dgm:cxn modelId="{B2553730-5E3C-4918-81FB-F230815FE3E0}" type="presParOf" srcId="{7A163244-6833-4CF0-A6B1-827DAB28AF04}" destId="{51347415-AEA0-495B-8C1B-AFA7D1283DD1}" srcOrd="2" destOrd="0" presId="urn:microsoft.com/office/officeart/2005/8/layout/orgChart1"/>
    <dgm:cxn modelId="{AEBBCEA3-9622-48BA-A0B6-A869599B41D0}" type="presParOf" srcId="{7A163244-6833-4CF0-A6B1-827DAB28AF04}" destId="{B7FBEBB8-8A7C-43F8-B30F-491537FA6461}" srcOrd="3" destOrd="0" presId="urn:microsoft.com/office/officeart/2005/8/layout/orgChart1"/>
    <dgm:cxn modelId="{E353BB53-96E0-49D9-A852-25014D09071B}" type="presParOf" srcId="{B7FBEBB8-8A7C-43F8-B30F-491537FA6461}" destId="{8292D208-7FA5-4975-91B6-8EF3CF1E8508}" srcOrd="0" destOrd="0" presId="urn:microsoft.com/office/officeart/2005/8/layout/orgChart1"/>
    <dgm:cxn modelId="{88BB659E-EF55-4296-88E8-F15490BCEBA6}" type="presParOf" srcId="{8292D208-7FA5-4975-91B6-8EF3CF1E8508}" destId="{31901E97-5F24-4104-946D-BC4E39B1FBCF}" srcOrd="0" destOrd="0" presId="urn:microsoft.com/office/officeart/2005/8/layout/orgChart1"/>
    <dgm:cxn modelId="{C43D0E5A-5300-4B94-97B4-C770A9B26F90}" type="presParOf" srcId="{8292D208-7FA5-4975-91B6-8EF3CF1E8508}" destId="{C67821A3-6971-4C9C-8AAA-0857CFBDF543}" srcOrd="1" destOrd="0" presId="urn:microsoft.com/office/officeart/2005/8/layout/orgChart1"/>
    <dgm:cxn modelId="{27F8F625-1293-4A81-A032-AE948B4D5E84}" type="presParOf" srcId="{B7FBEBB8-8A7C-43F8-B30F-491537FA6461}" destId="{9876F297-EB8D-42BE-93D6-ADB01E46CBFA}" srcOrd="1" destOrd="0" presId="urn:microsoft.com/office/officeart/2005/8/layout/orgChart1"/>
    <dgm:cxn modelId="{1D346D2C-F1C7-4FCF-82B1-2D872F329071}" type="presParOf" srcId="{B7FBEBB8-8A7C-43F8-B30F-491537FA6461}" destId="{82B72CE6-909F-48F7-86C8-CB86E5610A9D}" srcOrd="2" destOrd="0" presId="urn:microsoft.com/office/officeart/2005/8/layout/orgChart1"/>
    <dgm:cxn modelId="{D5FFDE0A-3421-44E7-8D19-EEB9D268C962}" type="presParOf" srcId="{7A163244-6833-4CF0-A6B1-827DAB28AF04}" destId="{C9B2810F-DD62-4A7E-9CC8-440E45007949}" srcOrd="4" destOrd="0" presId="urn:microsoft.com/office/officeart/2005/8/layout/orgChart1"/>
    <dgm:cxn modelId="{57A058DF-7D6D-438D-A0A5-AA5B0038902A}" type="presParOf" srcId="{7A163244-6833-4CF0-A6B1-827DAB28AF04}" destId="{06382883-AE18-4CBA-BA47-BD92629CBE3C}" srcOrd="5" destOrd="0" presId="urn:microsoft.com/office/officeart/2005/8/layout/orgChart1"/>
    <dgm:cxn modelId="{DE5B330F-830B-44D5-A42B-B43BC23034D5}" type="presParOf" srcId="{06382883-AE18-4CBA-BA47-BD92629CBE3C}" destId="{F84CED43-FB63-440E-B9EA-9CD459C71627}" srcOrd="0" destOrd="0" presId="urn:microsoft.com/office/officeart/2005/8/layout/orgChart1"/>
    <dgm:cxn modelId="{F429F58D-7C43-49A4-A74D-79673E7B41E3}" type="presParOf" srcId="{F84CED43-FB63-440E-B9EA-9CD459C71627}" destId="{924AF68C-487B-4918-90B1-571506FF7EA0}" srcOrd="0" destOrd="0" presId="urn:microsoft.com/office/officeart/2005/8/layout/orgChart1"/>
    <dgm:cxn modelId="{15D30627-7C3F-4413-A3F2-68A0E8A2431D}" type="presParOf" srcId="{F84CED43-FB63-440E-B9EA-9CD459C71627}" destId="{909BC45C-674E-49ED-A73E-4207946DDC75}" srcOrd="1" destOrd="0" presId="urn:microsoft.com/office/officeart/2005/8/layout/orgChart1"/>
    <dgm:cxn modelId="{01243534-034A-4E6D-928F-7C21D0410D3F}" type="presParOf" srcId="{06382883-AE18-4CBA-BA47-BD92629CBE3C}" destId="{807132B8-7B41-4EE6-8B2C-9BDAD73BCE5D}" srcOrd="1" destOrd="0" presId="urn:microsoft.com/office/officeart/2005/8/layout/orgChart1"/>
    <dgm:cxn modelId="{D2E17969-6BCA-4186-8777-E2AEB74FDC2E}" type="presParOf" srcId="{06382883-AE18-4CBA-BA47-BD92629CBE3C}" destId="{33DCE02B-DB5D-4AA9-9F5B-21EC08D9E2E0}" srcOrd="2" destOrd="0" presId="urn:microsoft.com/office/officeart/2005/8/layout/orgChart1"/>
    <dgm:cxn modelId="{EF183793-006D-40A5-BDD5-3C419BD99EF9}" type="presParOf" srcId="{D0374877-E8C8-41AF-AEB0-C1483CAE9B40}" destId="{EE0367DD-A76F-4256-9977-2965E85CF91F}" srcOrd="2" destOrd="0" presId="urn:microsoft.com/office/officeart/2005/8/layout/orgChart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7B6799-8C76-4D0B-8148-82AD2A883DCF}" type="doc">
      <dgm:prSet loTypeId="urn:microsoft.com/office/officeart/2005/8/layout/matrix1" loCatId="matrix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1089DE9-95DC-4200-88DA-1ABE5607D3C8}">
      <dgm:prSet phldrT="[Текст]" custT="1"/>
      <dgm:spPr/>
      <dgm:t>
        <a:bodyPr/>
        <a:lstStyle/>
        <a:p>
          <a:r>
            <a:rPr lang="uk-UA" sz="2800" b="1" dirty="0" smtClean="0"/>
            <a:t>Види </a:t>
          </a:r>
          <a:r>
            <a:rPr lang="uk-UA" sz="2800" b="1" dirty="0" err="1" smtClean="0"/>
            <a:t>співучас</a:t>
          </a:r>
          <a:r>
            <a:rPr lang="en-US" sz="2800" b="1" dirty="0" err="1" smtClean="0"/>
            <a:t>ті</a:t>
          </a:r>
          <a:endParaRPr lang="ru-RU" sz="2800" b="1" dirty="0"/>
        </a:p>
      </dgm:t>
    </dgm:pt>
    <dgm:pt modelId="{2AAB8836-68C6-48EC-847E-61DD98E43CA0}" type="parTrans" cxnId="{080127F7-FAEB-436A-B1CD-3F51AEC86F90}">
      <dgm:prSet/>
      <dgm:spPr/>
      <dgm:t>
        <a:bodyPr/>
        <a:lstStyle/>
        <a:p>
          <a:endParaRPr lang="ru-RU"/>
        </a:p>
      </dgm:t>
    </dgm:pt>
    <dgm:pt modelId="{7CD488D3-5873-4F20-809C-96BF5684D67D}" type="sibTrans" cxnId="{080127F7-FAEB-436A-B1CD-3F51AEC86F90}">
      <dgm:prSet/>
      <dgm:spPr/>
      <dgm:t>
        <a:bodyPr/>
        <a:lstStyle/>
        <a:p>
          <a:endParaRPr lang="ru-RU"/>
        </a:p>
      </dgm:t>
    </dgm:pt>
    <dgm:pt modelId="{5049D42F-E3D8-4035-A166-947B7F56CF67}">
      <dgm:prSet phldrT="[Текст]" custT="1"/>
      <dgm:spPr/>
      <dgm:t>
        <a:bodyPr/>
        <a:lstStyle/>
        <a:p>
          <a:r>
            <a:rPr lang="uk-UA" sz="2800" b="1" dirty="0" smtClean="0"/>
            <a:t>Виконавець</a:t>
          </a:r>
          <a:r>
            <a:rPr lang="en-US" sz="2800" b="1" dirty="0" smtClean="0"/>
            <a:t> </a:t>
          </a:r>
          <a:r>
            <a:rPr lang="uk-UA" sz="2400" b="0" dirty="0" smtClean="0"/>
            <a:t>(особа,</a:t>
          </a:r>
          <a:r>
            <a:rPr lang="en-US" sz="2400" b="0" dirty="0" smtClean="0"/>
            <a:t> </a:t>
          </a:r>
          <a:r>
            <a:rPr lang="uk-UA" sz="2400" b="0" dirty="0" smtClean="0"/>
            <a:t>яка у співучасті з іншими суб'єктами злочину безпосередньо вчинила злочин)</a:t>
          </a:r>
          <a:endParaRPr lang="ru-RU" sz="2400" b="0" dirty="0"/>
        </a:p>
      </dgm:t>
    </dgm:pt>
    <dgm:pt modelId="{570C6767-A5C2-4500-9E31-AA1DE39DF868}" type="parTrans" cxnId="{AAC219FE-7AAC-49FC-B511-BB88470F32ED}">
      <dgm:prSet/>
      <dgm:spPr/>
      <dgm:t>
        <a:bodyPr/>
        <a:lstStyle/>
        <a:p>
          <a:endParaRPr lang="ru-RU"/>
        </a:p>
      </dgm:t>
    </dgm:pt>
    <dgm:pt modelId="{7E21374C-AAE1-4701-8DD0-8CD6587322F7}" type="sibTrans" cxnId="{AAC219FE-7AAC-49FC-B511-BB88470F32ED}">
      <dgm:prSet/>
      <dgm:spPr/>
      <dgm:t>
        <a:bodyPr/>
        <a:lstStyle/>
        <a:p>
          <a:endParaRPr lang="ru-RU"/>
        </a:p>
      </dgm:t>
    </dgm:pt>
    <dgm:pt modelId="{9114AA97-1CFB-4B85-B5EB-65424C849796}">
      <dgm:prSet phldrT="[Текст]" custT="1"/>
      <dgm:spPr/>
      <dgm:t>
        <a:bodyPr/>
        <a:lstStyle/>
        <a:p>
          <a:r>
            <a:rPr lang="uk-UA" sz="2800" b="1" dirty="0" smtClean="0"/>
            <a:t>Організатор</a:t>
          </a:r>
          <a:r>
            <a:rPr lang="en-US" sz="2800" b="1" dirty="0" smtClean="0"/>
            <a:t> </a:t>
          </a:r>
          <a:r>
            <a:rPr lang="uk-UA" sz="2400" b="0" dirty="0" smtClean="0"/>
            <a:t>(о</a:t>
          </a:r>
          <a:r>
            <a:rPr lang="uk-UA" sz="2400" dirty="0" smtClean="0"/>
            <a:t>соба,</a:t>
          </a:r>
          <a:r>
            <a:rPr lang="en-US" sz="2400" dirty="0" smtClean="0"/>
            <a:t> </a:t>
          </a:r>
          <a:r>
            <a:rPr lang="uk-UA" sz="2400" dirty="0" smtClean="0"/>
            <a:t>яка організувала вчинення злочину,</a:t>
          </a:r>
          <a:r>
            <a:rPr lang="en-US" sz="2400" dirty="0" smtClean="0"/>
            <a:t> </a:t>
          </a:r>
          <a:r>
            <a:rPr lang="uk-UA" sz="2400" dirty="0" smtClean="0"/>
            <a:t>керувала його підготовкою чи вчиненням)</a:t>
          </a:r>
          <a:endParaRPr lang="ru-RU" sz="2400" dirty="0"/>
        </a:p>
      </dgm:t>
    </dgm:pt>
    <dgm:pt modelId="{BB62080A-6868-47BE-8758-44F12033BDF5}" type="parTrans" cxnId="{38CDCA89-AF04-46AF-9F3F-9B523873ED42}">
      <dgm:prSet/>
      <dgm:spPr/>
      <dgm:t>
        <a:bodyPr/>
        <a:lstStyle/>
        <a:p>
          <a:endParaRPr lang="ru-RU"/>
        </a:p>
      </dgm:t>
    </dgm:pt>
    <dgm:pt modelId="{E35583C0-BB1D-4AD4-AC11-89F37A31EFFC}" type="sibTrans" cxnId="{38CDCA89-AF04-46AF-9F3F-9B523873ED42}">
      <dgm:prSet/>
      <dgm:spPr/>
      <dgm:t>
        <a:bodyPr/>
        <a:lstStyle/>
        <a:p>
          <a:endParaRPr lang="ru-RU"/>
        </a:p>
      </dgm:t>
    </dgm:pt>
    <dgm:pt modelId="{7D538B12-200E-4FED-AB4C-22FD4AB777AA}">
      <dgm:prSet phldrT="[Текст]" custT="1"/>
      <dgm:spPr/>
      <dgm:t>
        <a:bodyPr/>
        <a:lstStyle/>
        <a:p>
          <a:r>
            <a:rPr lang="uk-UA" sz="2800" b="1" dirty="0" smtClean="0"/>
            <a:t>Пособник</a:t>
          </a:r>
          <a:r>
            <a:rPr lang="uk-UA" sz="2400" dirty="0" smtClean="0"/>
            <a:t>(особа,</a:t>
          </a:r>
          <a:r>
            <a:rPr lang="en-US" sz="2400" dirty="0" smtClean="0"/>
            <a:t> </a:t>
          </a:r>
          <a:r>
            <a:rPr lang="uk-UA" sz="2400" dirty="0" smtClean="0"/>
            <a:t>яка порадами,</a:t>
          </a:r>
          <a:r>
            <a:rPr lang="en-US" sz="2400" dirty="0" smtClean="0"/>
            <a:t> </a:t>
          </a:r>
          <a:r>
            <a:rPr lang="uk-UA" sz="2400" dirty="0" smtClean="0"/>
            <a:t>вказівками сприяла вчиненню злочину іншими співучасниками)</a:t>
          </a:r>
          <a:endParaRPr lang="ru-RU" sz="2400" dirty="0"/>
        </a:p>
      </dgm:t>
    </dgm:pt>
    <dgm:pt modelId="{E281D406-5C72-4D73-B926-91A5CF6AFD51}" type="parTrans" cxnId="{62DE23A1-DDDD-4041-B7F5-F8177BED0491}">
      <dgm:prSet/>
      <dgm:spPr/>
      <dgm:t>
        <a:bodyPr/>
        <a:lstStyle/>
        <a:p>
          <a:endParaRPr lang="ru-RU"/>
        </a:p>
      </dgm:t>
    </dgm:pt>
    <dgm:pt modelId="{3F4EEF5C-DE8A-434E-927C-6C47DE45F268}" type="sibTrans" cxnId="{62DE23A1-DDDD-4041-B7F5-F8177BED0491}">
      <dgm:prSet/>
      <dgm:spPr/>
      <dgm:t>
        <a:bodyPr/>
        <a:lstStyle/>
        <a:p>
          <a:endParaRPr lang="ru-RU"/>
        </a:p>
      </dgm:t>
    </dgm:pt>
    <dgm:pt modelId="{5C87F471-0115-41A2-AFF2-A4C69E3ACAB6}">
      <dgm:prSet phldrT="[Текст]" custT="1"/>
      <dgm:spPr/>
      <dgm:t>
        <a:bodyPr/>
        <a:lstStyle/>
        <a:p>
          <a:r>
            <a:rPr lang="uk-UA" sz="2800" b="1" dirty="0" smtClean="0"/>
            <a:t>Підмовник</a:t>
          </a:r>
          <a:r>
            <a:rPr lang="en-US" sz="2800" b="1" dirty="0" smtClean="0"/>
            <a:t> </a:t>
          </a:r>
          <a:r>
            <a:rPr lang="uk-UA" sz="2400" dirty="0" smtClean="0"/>
            <a:t>(особа,</a:t>
          </a:r>
          <a:r>
            <a:rPr lang="en-US" sz="2400" dirty="0" smtClean="0"/>
            <a:t> </a:t>
          </a:r>
          <a:r>
            <a:rPr lang="uk-UA" sz="2400" dirty="0" smtClean="0"/>
            <a:t>яка умовлянням,</a:t>
          </a:r>
          <a:r>
            <a:rPr lang="en-US" sz="2400" dirty="0" smtClean="0"/>
            <a:t> </a:t>
          </a:r>
          <a:r>
            <a:rPr lang="uk-UA" sz="2400" dirty="0" smtClean="0"/>
            <a:t>підкупом схилила іншого співучасника до вчинення злочину)</a:t>
          </a:r>
          <a:endParaRPr lang="ru-RU" sz="2400" b="0" dirty="0"/>
        </a:p>
      </dgm:t>
    </dgm:pt>
    <dgm:pt modelId="{FFF3F00B-9CF5-44B5-BB18-FA668604B895}" type="sibTrans" cxnId="{0D19C43A-E411-4C1D-B729-66BE1153C3F3}">
      <dgm:prSet/>
      <dgm:spPr/>
      <dgm:t>
        <a:bodyPr/>
        <a:lstStyle/>
        <a:p>
          <a:endParaRPr lang="ru-RU"/>
        </a:p>
      </dgm:t>
    </dgm:pt>
    <dgm:pt modelId="{8F37F5BE-8C8F-4212-9BCD-84B6E5724952}" type="parTrans" cxnId="{0D19C43A-E411-4C1D-B729-66BE1153C3F3}">
      <dgm:prSet/>
      <dgm:spPr/>
      <dgm:t>
        <a:bodyPr/>
        <a:lstStyle/>
        <a:p>
          <a:endParaRPr lang="ru-RU"/>
        </a:p>
      </dgm:t>
    </dgm:pt>
    <dgm:pt modelId="{0F38AF4C-E9CB-401F-8290-1378823A4B78}" type="pres">
      <dgm:prSet presAssocID="{C27B6799-8C76-4D0B-8148-82AD2A883DCF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BD182D-69D8-4869-B004-D8EFF648165B}" type="pres">
      <dgm:prSet presAssocID="{C27B6799-8C76-4D0B-8148-82AD2A883DCF}" presName="matrix" presStyleCnt="0"/>
      <dgm:spPr/>
      <dgm:t>
        <a:bodyPr/>
        <a:lstStyle/>
        <a:p>
          <a:endParaRPr lang="ru-RU"/>
        </a:p>
      </dgm:t>
    </dgm:pt>
    <dgm:pt modelId="{2E4BA3BE-EAF6-4E61-B9DE-CB993448EDA0}" type="pres">
      <dgm:prSet presAssocID="{C27B6799-8C76-4D0B-8148-82AD2A883DCF}" presName="tile1" presStyleLbl="node1" presStyleIdx="0" presStyleCnt="4"/>
      <dgm:spPr/>
      <dgm:t>
        <a:bodyPr/>
        <a:lstStyle/>
        <a:p>
          <a:endParaRPr lang="ru-RU"/>
        </a:p>
      </dgm:t>
    </dgm:pt>
    <dgm:pt modelId="{066B89D1-E527-4C13-92C7-07C4E2712149}" type="pres">
      <dgm:prSet presAssocID="{C27B6799-8C76-4D0B-8148-82AD2A883DC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868A81-8056-4B6C-A3D9-3799BE12D87F}" type="pres">
      <dgm:prSet presAssocID="{C27B6799-8C76-4D0B-8148-82AD2A883DCF}" presName="tile2" presStyleLbl="node1" presStyleIdx="1" presStyleCnt="4"/>
      <dgm:spPr/>
      <dgm:t>
        <a:bodyPr/>
        <a:lstStyle/>
        <a:p>
          <a:endParaRPr lang="ru-RU"/>
        </a:p>
      </dgm:t>
    </dgm:pt>
    <dgm:pt modelId="{5695CA55-B12C-4675-A24C-61CAD7D468A8}" type="pres">
      <dgm:prSet presAssocID="{C27B6799-8C76-4D0B-8148-82AD2A883DC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82A59B-18D8-47F0-829A-207A66995B5C}" type="pres">
      <dgm:prSet presAssocID="{C27B6799-8C76-4D0B-8148-82AD2A883DCF}" presName="tile3" presStyleLbl="node1" presStyleIdx="2" presStyleCnt="4"/>
      <dgm:spPr/>
      <dgm:t>
        <a:bodyPr/>
        <a:lstStyle/>
        <a:p>
          <a:endParaRPr lang="ru-RU"/>
        </a:p>
      </dgm:t>
    </dgm:pt>
    <dgm:pt modelId="{2367C64B-CAEB-4EEA-84B5-77CDA9622575}" type="pres">
      <dgm:prSet presAssocID="{C27B6799-8C76-4D0B-8148-82AD2A883DC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BCA719-6147-4A8F-99B4-FEF51B2BBF6A}" type="pres">
      <dgm:prSet presAssocID="{C27B6799-8C76-4D0B-8148-82AD2A883DCF}" presName="tile4" presStyleLbl="node1" presStyleIdx="3" presStyleCnt="4"/>
      <dgm:spPr/>
      <dgm:t>
        <a:bodyPr/>
        <a:lstStyle/>
        <a:p>
          <a:endParaRPr lang="ru-RU"/>
        </a:p>
      </dgm:t>
    </dgm:pt>
    <dgm:pt modelId="{0F974F32-E54F-4238-8BE3-11BCC24FDA43}" type="pres">
      <dgm:prSet presAssocID="{C27B6799-8C76-4D0B-8148-82AD2A883DC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3A5AD5-F3D6-450C-9FD3-B324212D7656}" type="pres">
      <dgm:prSet presAssocID="{C27B6799-8C76-4D0B-8148-82AD2A883DCF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0D19C43A-E411-4C1D-B729-66BE1153C3F3}" srcId="{11089DE9-95DC-4200-88DA-1ABE5607D3C8}" destId="{5C87F471-0115-41A2-AFF2-A4C69E3ACAB6}" srcOrd="3" destOrd="0" parTransId="{8F37F5BE-8C8F-4212-9BCD-84B6E5724952}" sibTransId="{FFF3F00B-9CF5-44B5-BB18-FA668604B895}"/>
    <dgm:cxn modelId="{EB6CAACD-A7CE-4A3D-91B7-47CE0E560CB8}" type="presOf" srcId="{5C87F471-0115-41A2-AFF2-A4C69E3ACAB6}" destId="{0F974F32-E54F-4238-8BE3-11BCC24FDA43}" srcOrd="1" destOrd="0" presId="urn:microsoft.com/office/officeart/2005/8/layout/matrix1"/>
    <dgm:cxn modelId="{38CDCA89-AF04-46AF-9F3F-9B523873ED42}" srcId="{11089DE9-95DC-4200-88DA-1ABE5607D3C8}" destId="{9114AA97-1CFB-4B85-B5EB-65424C849796}" srcOrd="1" destOrd="0" parTransId="{BB62080A-6868-47BE-8758-44F12033BDF5}" sibTransId="{E35583C0-BB1D-4AD4-AC11-89F37A31EFFC}"/>
    <dgm:cxn modelId="{CC748E71-331A-4D0D-AFC3-A2C9B25F0817}" type="presOf" srcId="{11089DE9-95DC-4200-88DA-1ABE5607D3C8}" destId="{903A5AD5-F3D6-450C-9FD3-B324212D7656}" srcOrd="0" destOrd="0" presId="urn:microsoft.com/office/officeart/2005/8/layout/matrix1"/>
    <dgm:cxn modelId="{B97FC489-AF2F-4326-91B8-7C4DA5CFE87C}" type="presOf" srcId="{5049D42F-E3D8-4035-A166-947B7F56CF67}" destId="{066B89D1-E527-4C13-92C7-07C4E2712149}" srcOrd="1" destOrd="0" presId="urn:microsoft.com/office/officeart/2005/8/layout/matrix1"/>
    <dgm:cxn modelId="{62DE23A1-DDDD-4041-B7F5-F8177BED0491}" srcId="{11089DE9-95DC-4200-88DA-1ABE5607D3C8}" destId="{7D538B12-200E-4FED-AB4C-22FD4AB777AA}" srcOrd="2" destOrd="0" parTransId="{E281D406-5C72-4D73-B926-91A5CF6AFD51}" sibTransId="{3F4EEF5C-DE8A-434E-927C-6C47DE45F268}"/>
    <dgm:cxn modelId="{080127F7-FAEB-436A-B1CD-3F51AEC86F90}" srcId="{C27B6799-8C76-4D0B-8148-82AD2A883DCF}" destId="{11089DE9-95DC-4200-88DA-1ABE5607D3C8}" srcOrd="0" destOrd="0" parTransId="{2AAB8836-68C6-48EC-847E-61DD98E43CA0}" sibTransId="{7CD488D3-5873-4F20-809C-96BF5684D67D}"/>
    <dgm:cxn modelId="{E8D171C9-370D-47B4-99E5-93F648A47E0C}" type="presOf" srcId="{7D538B12-200E-4FED-AB4C-22FD4AB777AA}" destId="{2367C64B-CAEB-4EEA-84B5-77CDA9622575}" srcOrd="1" destOrd="0" presId="urn:microsoft.com/office/officeart/2005/8/layout/matrix1"/>
    <dgm:cxn modelId="{FA673C8B-6B49-47B2-A878-42E11D4E2B04}" type="presOf" srcId="{5049D42F-E3D8-4035-A166-947B7F56CF67}" destId="{2E4BA3BE-EAF6-4E61-B9DE-CB993448EDA0}" srcOrd="0" destOrd="0" presId="urn:microsoft.com/office/officeart/2005/8/layout/matrix1"/>
    <dgm:cxn modelId="{7CBC2C2A-B5E0-48CF-BBEE-A01377F93AE4}" type="presOf" srcId="{7D538B12-200E-4FED-AB4C-22FD4AB777AA}" destId="{CE82A59B-18D8-47F0-829A-207A66995B5C}" srcOrd="0" destOrd="0" presId="urn:microsoft.com/office/officeart/2005/8/layout/matrix1"/>
    <dgm:cxn modelId="{E6DA0135-B455-4D0B-AED7-B37C172B5C7F}" type="presOf" srcId="{9114AA97-1CFB-4B85-B5EB-65424C849796}" destId="{5695CA55-B12C-4675-A24C-61CAD7D468A8}" srcOrd="1" destOrd="0" presId="urn:microsoft.com/office/officeart/2005/8/layout/matrix1"/>
    <dgm:cxn modelId="{6636B96D-AF88-434A-BC90-99BA38309D70}" type="presOf" srcId="{C27B6799-8C76-4D0B-8148-82AD2A883DCF}" destId="{0F38AF4C-E9CB-401F-8290-1378823A4B78}" srcOrd="0" destOrd="0" presId="urn:microsoft.com/office/officeart/2005/8/layout/matrix1"/>
    <dgm:cxn modelId="{AAC219FE-7AAC-49FC-B511-BB88470F32ED}" srcId="{11089DE9-95DC-4200-88DA-1ABE5607D3C8}" destId="{5049D42F-E3D8-4035-A166-947B7F56CF67}" srcOrd="0" destOrd="0" parTransId="{570C6767-A5C2-4500-9E31-AA1DE39DF868}" sibTransId="{7E21374C-AAE1-4701-8DD0-8CD6587322F7}"/>
    <dgm:cxn modelId="{C6C9B96A-9D9D-41BB-89B8-CCE7CA0E93E0}" type="presOf" srcId="{5C87F471-0115-41A2-AFF2-A4C69E3ACAB6}" destId="{01BCA719-6147-4A8F-99B4-FEF51B2BBF6A}" srcOrd="0" destOrd="0" presId="urn:microsoft.com/office/officeart/2005/8/layout/matrix1"/>
    <dgm:cxn modelId="{402D1C68-9DF6-4500-811A-BF1257DF03F5}" type="presOf" srcId="{9114AA97-1CFB-4B85-B5EB-65424C849796}" destId="{6A868A81-8056-4B6C-A3D9-3799BE12D87F}" srcOrd="0" destOrd="0" presId="urn:microsoft.com/office/officeart/2005/8/layout/matrix1"/>
    <dgm:cxn modelId="{418E9AAC-B1C0-470C-880F-3ABEDEAD347C}" type="presParOf" srcId="{0F38AF4C-E9CB-401F-8290-1378823A4B78}" destId="{21BD182D-69D8-4869-B004-D8EFF648165B}" srcOrd="0" destOrd="0" presId="urn:microsoft.com/office/officeart/2005/8/layout/matrix1"/>
    <dgm:cxn modelId="{9D40321D-8F2B-4B41-AEC5-C8861C916B1D}" type="presParOf" srcId="{21BD182D-69D8-4869-B004-D8EFF648165B}" destId="{2E4BA3BE-EAF6-4E61-B9DE-CB993448EDA0}" srcOrd="0" destOrd="0" presId="urn:microsoft.com/office/officeart/2005/8/layout/matrix1"/>
    <dgm:cxn modelId="{B115F728-4541-4286-91B7-AB1B3C645E98}" type="presParOf" srcId="{21BD182D-69D8-4869-B004-D8EFF648165B}" destId="{066B89D1-E527-4C13-92C7-07C4E2712149}" srcOrd="1" destOrd="0" presId="urn:microsoft.com/office/officeart/2005/8/layout/matrix1"/>
    <dgm:cxn modelId="{2A721F69-ABDD-4436-B8F2-583E19D992AA}" type="presParOf" srcId="{21BD182D-69D8-4869-B004-D8EFF648165B}" destId="{6A868A81-8056-4B6C-A3D9-3799BE12D87F}" srcOrd="2" destOrd="0" presId="urn:microsoft.com/office/officeart/2005/8/layout/matrix1"/>
    <dgm:cxn modelId="{9A654B75-D43F-42DE-8966-9FFE39848512}" type="presParOf" srcId="{21BD182D-69D8-4869-B004-D8EFF648165B}" destId="{5695CA55-B12C-4675-A24C-61CAD7D468A8}" srcOrd="3" destOrd="0" presId="urn:microsoft.com/office/officeart/2005/8/layout/matrix1"/>
    <dgm:cxn modelId="{18498091-632C-42ED-9430-4B3A0945FC7D}" type="presParOf" srcId="{21BD182D-69D8-4869-B004-D8EFF648165B}" destId="{CE82A59B-18D8-47F0-829A-207A66995B5C}" srcOrd="4" destOrd="0" presId="urn:microsoft.com/office/officeart/2005/8/layout/matrix1"/>
    <dgm:cxn modelId="{A8A975CB-F0CC-4B9D-A798-F48FA259E9B0}" type="presParOf" srcId="{21BD182D-69D8-4869-B004-D8EFF648165B}" destId="{2367C64B-CAEB-4EEA-84B5-77CDA9622575}" srcOrd="5" destOrd="0" presId="urn:microsoft.com/office/officeart/2005/8/layout/matrix1"/>
    <dgm:cxn modelId="{A7809568-F062-432F-99BC-62ED4A6ACDFB}" type="presParOf" srcId="{21BD182D-69D8-4869-B004-D8EFF648165B}" destId="{01BCA719-6147-4A8F-99B4-FEF51B2BBF6A}" srcOrd="6" destOrd="0" presId="urn:microsoft.com/office/officeart/2005/8/layout/matrix1"/>
    <dgm:cxn modelId="{EA72C3E5-C37A-4107-AB7C-5B1658A52408}" type="presParOf" srcId="{21BD182D-69D8-4869-B004-D8EFF648165B}" destId="{0F974F32-E54F-4238-8BE3-11BCC24FDA43}" srcOrd="7" destOrd="0" presId="urn:microsoft.com/office/officeart/2005/8/layout/matrix1"/>
    <dgm:cxn modelId="{8F60D995-4560-4C83-AA87-2A4685D35FBA}" type="presParOf" srcId="{0F38AF4C-E9CB-401F-8290-1378823A4B78}" destId="{903A5AD5-F3D6-450C-9FD3-B324212D7656}" srcOrd="1" destOrd="0" presId="urn:microsoft.com/office/officeart/2005/8/layout/matrix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2F5851-0C7A-4F8A-BC96-BBA2A8599BBE}" type="datetimeFigureOut">
              <a:rPr lang="ru-RU" smtClean="0"/>
              <a:t>16.05.2014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6C86E5-52FC-4C92-894C-2E8B2CDE27B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15FDE-ADD2-46D4-ACDE-AC0E8656A6BE}" type="datetime1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FCAC3-0C5E-4560-B35F-EFDA4E1C8F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C3C22-12C3-49E7-8C1F-3AF0B0C0A7AE}" type="datetime1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13B23-2A70-4A53-A920-95D40AF2B9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C2098-E507-4B75-AE71-47864D93C7AD}" type="datetime1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B4C38-904A-4006-AC6B-1418097267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06D03-26A7-45F8-9B0F-BC7EE75B25FF}" type="datetime1">
              <a:rPr lang="ru-RU" smtClean="0"/>
              <a:t>16.05.2014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EC8A5-808D-4A61-BBDC-47B50D9CF2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A176A-64DE-4EDF-9E6F-D0CADC7F1D37}" type="datetime1">
              <a:rPr lang="ru-RU" smtClean="0"/>
              <a:t>16.05.2014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6918A-5BE8-48C7-AE31-A4DC01F71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A8E15-0340-4114-9D3A-A465F07AF5AD}" type="datetime1">
              <a:rPr lang="ru-RU" smtClean="0"/>
              <a:t>16.05.2014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92FBA-D5F3-4106-A2FA-9AF68E7DAD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99CE9-26FB-49CF-8C99-6B9424EA1C40}" type="datetime1">
              <a:rPr lang="ru-RU" smtClean="0"/>
              <a:t>16.05.2014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F1994-1F78-4F3A-AC03-D4956C1B68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A1388-609C-4641-8353-0C9C49322ACC}" type="datetime1">
              <a:rPr lang="ru-RU" smtClean="0"/>
              <a:t>16.05.2014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5BA6C-2349-4473-A6E0-A69166AC3F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FAC99-EC09-41BC-AAB4-8C0B7401EAD2}" type="datetime1">
              <a:rPr lang="ru-RU" smtClean="0"/>
              <a:t>16.05.2014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E8035-980E-4D7F-A9AC-DF6A8F9FBB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A0688-53D2-42C1-8F7A-162DE40F2766}" type="datetime1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6CF67-3B01-493B-A1E5-D303644A08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3472C-EF3F-49AD-AD86-31E1750E8666}" type="datetime1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02067-65DE-4759-A649-CFC28646B7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C5B17-0252-4E72-9C83-303AC94AA627}" type="datetime1">
              <a:rPr lang="ru-RU" smtClean="0"/>
              <a:t>16.05.2014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smtClean="0"/>
              <a:t>МЗОШ №29,Грицюк Л.А.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957E1-EE57-4332-A2B6-C7B21D8898D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22B191-8525-46E7-AFB4-66E3DC5EA8A7}" type="datetime1">
              <a:rPr lang="ru-RU" smtClean="0"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FAABB7-0445-46B1-89EF-3A8B6103BC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1;&#1072;&#1088;&#1080;&#1089;&#1072;\Desktop\&#1074;&#1110;&#1076;&#1082;&#1088;&#1080;&#1090;&#1080;&#1081;%20&#1091;&#1088;&#1086;&#1082;%20&#1079;%20&#1087;&#1088;&#1072;&#1074;&#1086;&#1079;&#1085;&#1072;&#1074;&#1089;&#1090;&#1074;&#1072;\&#1086;&#1087;&#1077;&#1088;&#1072;&#1094;&#1080;&#1103;%20&#1099;.mp4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ctrTitle"/>
          </p:nvPr>
        </p:nvSpPr>
        <p:spPr>
          <a:xfrm>
            <a:off x="642938" y="571500"/>
            <a:ext cx="7643812" cy="242887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sz="6000" b="1" i="1" u="sng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Кримінальне право. Поняття злочину</a:t>
            </a:r>
            <a:endParaRPr lang="ru-RU" sz="6000" b="1" i="1" u="sng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3316" name="Рисунок 3" descr="large_000366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3143250"/>
            <a:ext cx="4429125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214942" y="3714752"/>
            <a:ext cx="3500462" cy="2928958"/>
          </a:xfr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sz="3600" b="1" i="1" dirty="0" smtClean="0">
                <a:solidFill>
                  <a:schemeClr val="accent1"/>
                </a:solidFill>
              </a:rPr>
              <a:t>Грицюк Л.А., </a:t>
            </a:r>
            <a:r>
              <a:rPr lang="ru-RU" sz="3600" b="1" i="1" dirty="0" err="1" smtClean="0">
                <a:solidFill>
                  <a:schemeClr val="accent1"/>
                </a:solidFill>
              </a:rPr>
              <a:t>вчитель</a:t>
            </a:r>
            <a:r>
              <a:rPr lang="ru-RU" sz="3600" b="1" i="1" dirty="0" smtClean="0">
                <a:solidFill>
                  <a:schemeClr val="accent1"/>
                </a:solidFill>
              </a:rPr>
              <a:t> </a:t>
            </a:r>
            <a:r>
              <a:rPr lang="uk-UA" sz="3600" b="1" i="1" dirty="0" smtClean="0">
                <a:solidFill>
                  <a:schemeClr val="accent1"/>
                </a:solidFill>
              </a:rPr>
              <a:t>історії та правознавства</a:t>
            </a:r>
          </a:p>
          <a:p>
            <a:r>
              <a:rPr lang="en-US" sz="3600" b="1" i="1" dirty="0" smtClean="0">
                <a:solidFill>
                  <a:schemeClr val="accent1"/>
                </a:solidFill>
              </a:rPr>
              <a:t>М</a:t>
            </a:r>
            <a:r>
              <a:rPr lang="uk-UA" sz="3600" b="1" i="1" dirty="0" smtClean="0">
                <a:solidFill>
                  <a:schemeClr val="accent1"/>
                </a:solidFill>
              </a:rPr>
              <a:t>ЗОШ </a:t>
            </a:r>
            <a:r>
              <a:rPr lang="uk-UA" sz="3600" b="1" i="1" dirty="0" smtClean="0">
                <a:solidFill>
                  <a:schemeClr val="accent1"/>
                </a:solidFill>
              </a:rPr>
              <a:t>№29</a:t>
            </a:r>
            <a:endParaRPr lang="ru-RU" sz="3600" b="1" i="1" dirty="0">
              <a:solidFill>
                <a:schemeClr val="accent1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28662" y="628652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МЗОШ №29,Грицюк Л.А.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872410" cy="85723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uk-UA" sz="6000" b="1" dirty="0" smtClean="0"/>
              <a:t>Завдання уроку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301038" cy="5143536"/>
          </a:xfrm>
        </p:spPr>
        <p:txBody>
          <a:bodyPr/>
          <a:lstStyle/>
          <a:p>
            <a:r>
              <a:rPr lang="uk-UA" sz="2800" dirty="0" smtClean="0"/>
              <a:t>Ознайомитися з поняттями  </a:t>
            </a:r>
            <a:r>
              <a:rPr lang="uk-UA" sz="2800" dirty="0" err="1" smtClean="0"/>
              <a:t>“кримінальне</a:t>
            </a:r>
            <a:r>
              <a:rPr lang="uk-UA" sz="2800" dirty="0" smtClean="0"/>
              <a:t> </a:t>
            </a:r>
            <a:r>
              <a:rPr lang="uk-UA" sz="2800" dirty="0" err="1" smtClean="0"/>
              <a:t>право”</a:t>
            </a:r>
            <a:r>
              <a:rPr lang="uk-UA" sz="2800" dirty="0" smtClean="0"/>
              <a:t>, </a:t>
            </a:r>
            <a:r>
              <a:rPr lang="uk-UA" sz="2800" dirty="0" err="1" smtClean="0"/>
              <a:t>“злочин”</a:t>
            </a:r>
            <a:r>
              <a:rPr lang="uk-UA" sz="2800" dirty="0" smtClean="0"/>
              <a:t>, його складом та стадіями скоєння;</a:t>
            </a:r>
          </a:p>
          <a:p>
            <a:r>
              <a:rPr lang="en-US" sz="2800" dirty="0" smtClean="0"/>
              <a:t>п</a:t>
            </a:r>
            <a:r>
              <a:rPr lang="uk-UA" sz="2800" dirty="0" err="1" smtClean="0"/>
              <a:t>оглибити</a:t>
            </a:r>
            <a:r>
              <a:rPr lang="uk-UA" sz="2800" dirty="0" smtClean="0"/>
              <a:t> знання , </a:t>
            </a:r>
            <a:r>
              <a:rPr lang="uk-UA" sz="2800" dirty="0" err="1" smtClean="0"/>
              <a:t>отриман</a:t>
            </a:r>
            <a:r>
              <a:rPr lang="en-US" sz="2800" dirty="0" smtClean="0"/>
              <a:t>і</a:t>
            </a:r>
            <a:r>
              <a:rPr lang="uk-UA" sz="2800" dirty="0" smtClean="0"/>
              <a:t> у 9 класі;</a:t>
            </a:r>
          </a:p>
          <a:p>
            <a:r>
              <a:rPr lang="en-US" sz="2800" dirty="0" smtClean="0"/>
              <a:t>у</a:t>
            </a:r>
            <a:r>
              <a:rPr lang="uk-UA" sz="2800" dirty="0" err="1" smtClean="0"/>
              <a:t>досконалити</a:t>
            </a:r>
            <a:r>
              <a:rPr lang="uk-UA" sz="2800" dirty="0" smtClean="0"/>
              <a:t> навички опрацювання нормативно – правових документів, розвивати і давати правову оцінку життєвим ситуаціям, розв'язувати юридичні задачі;</a:t>
            </a:r>
          </a:p>
          <a:p>
            <a:r>
              <a:rPr lang="en-US" sz="2800" dirty="0" smtClean="0"/>
              <a:t>в</a:t>
            </a:r>
            <a:r>
              <a:rPr lang="uk-UA" sz="2800" dirty="0" err="1" smtClean="0"/>
              <a:t>иховувати</a:t>
            </a:r>
            <a:r>
              <a:rPr lang="uk-UA" sz="2800" dirty="0" smtClean="0"/>
              <a:t> розуміння небезпеки кримінальних правопорушень, правову свідомість, негативне ставлення до злочину як суспільного явища і розуміння невідворотності покарання за</a:t>
            </a:r>
            <a:r>
              <a:rPr lang="en-US" sz="2800" dirty="0" smtClean="0"/>
              <a:t> </a:t>
            </a:r>
            <a:r>
              <a:rPr lang="uk-UA" sz="2800" dirty="0" smtClean="0"/>
              <a:t>вчинення злочину.</a:t>
            </a:r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357422" y="357166"/>
            <a:ext cx="5286412" cy="106047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8000" b="1" dirty="0" smtClean="0"/>
              <a:t/>
            </a:r>
            <a:br>
              <a:rPr lang="uk-UA" sz="8000" b="1" dirty="0" smtClean="0"/>
            </a:br>
            <a:r>
              <a:rPr lang="uk-UA" sz="8000" b="1" dirty="0" smtClean="0"/>
              <a:t>ПЛАН</a:t>
            </a:r>
            <a:r>
              <a:rPr lang="uk-UA" sz="8000" b="1" dirty="0"/>
              <a:t/>
            </a:r>
            <a:br>
              <a:rPr lang="uk-UA" sz="8000" b="1" dirty="0"/>
            </a:br>
            <a:endParaRPr lang="uk-UA" sz="8000" b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1643050"/>
            <a:ext cx="8642350" cy="544829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uk-UA" sz="3600" b="1" dirty="0" smtClean="0"/>
          </a:p>
          <a:p>
            <a:pPr eaLnBrk="1" hangingPunct="1"/>
            <a:r>
              <a:rPr lang="uk-UA" sz="3600" dirty="0" smtClean="0"/>
              <a:t>Загальна характеристика кримінального права.</a:t>
            </a:r>
            <a:endParaRPr lang="ru-RU" sz="3600" dirty="0" smtClean="0"/>
          </a:p>
          <a:p>
            <a:pPr eaLnBrk="1" hangingPunct="1"/>
            <a:r>
              <a:rPr lang="uk-UA" sz="3600" dirty="0" smtClean="0"/>
              <a:t>Поняття злочину. Склад злочину. Види злочинів.</a:t>
            </a:r>
            <a:endParaRPr lang="ru-RU" sz="3600" dirty="0" smtClean="0"/>
          </a:p>
          <a:p>
            <a:pPr eaLnBrk="1" hangingPunct="1"/>
            <a:r>
              <a:rPr lang="uk-UA" sz="3600" dirty="0" smtClean="0"/>
              <a:t>Стадії скоєння злочину. Співучасть у злочині.</a:t>
            </a:r>
            <a:endParaRPr lang="ru-RU" sz="3600" dirty="0" smtClean="0"/>
          </a:p>
          <a:p>
            <a:pPr eaLnBrk="1" hangingPunct="1"/>
            <a:endParaRPr lang="uk-UA" sz="3600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uk-UA" sz="4800" b="1" dirty="0" smtClean="0">
                <a:solidFill>
                  <a:schemeClr val="accent3">
                    <a:lumMod val="50000"/>
                  </a:schemeClr>
                </a:solidFill>
              </a:rPr>
              <a:t>Кримінальне право - </a:t>
            </a:r>
            <a:r>
              <a:rPr lang="uk-UA" sz="4800" b="1" dirty="0" smtClean="0"/>
              <a:t>галузь права, норми якої встановлюють засади відповідальності за скоєння злочинів, їх види й покарання за них</a:t>
            </a:r>
            <a:r>
              <a:rPr lang="uk-UA" sz="4800" dirty="0" smtClean="0"/>
              <a:t>.</a:t>
            </a:r>
            <a:endParaRPr lang="ru-RU" sz="4800" dirty="0"/>
          </a:p>
        </p:txBody>
      </p:sp>
      <p:pic>
        <p:nvPicPr>
          <p:cNvPr id="15364" name="Рисунок 3" descr="vaga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5143512"/>
            <a:ext cx="1604956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85720" y="571480"/>
            <a:ext cx="8401080" cy="1143008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uk-UA" sz="4800" b="1" dirty="0" smtClean="0">
                <a:solidFill>
                  <a:schemeClr val="bg1"/>
                </a:solidFill>
              </a:rPr>
              <a:t>Кримінальне право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25538"/>
          </a:xfrm>
        </p:spPr>
        <p:txBody>
          <a:bodyPr/>
          <a:lstStyle/>
          <a:p>
            <a:pPr eaLnBrk="1" hangingPunct="1"/>
            <a:endParaRPr lang="ru-RU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uk-UA" dirty="0" smtClean="0"/>
              <a:t> 5 квітня 2001 року ВРУ був прийнятий новий Кримінальний кодекс України, який вступив в дію </a:t>
            </a:r>
            <a:endParaRPr lang="en-US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uk-UA" dirty="0" smtClean="0"/>
              <a:t>1 вересня 2001 року. Кримінальний кодекс розділений на Загальну і Особливу частини. </a:t>
            </a:r>
            <a:endParaRPr lang="en-US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uk-UA" sz="3600" b="1" u="sng" dirty="0" smtClean="0">
                <a:solidFill>
                  <a:srgbClr val="FF0000"/>
                </a:solidFill>
              </a:rPr>
              <a:t>Загальна частина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uk-UA" dirty="0" smtClean="0"/>
              <a:t>передбачає норми, в яких виражені завдання КК України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endParaRPr lang="en-US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uk-UA" sz="3600" b="1" u="sng" dirty="0" smtClean="0">
                <a:solidFill>
                  <a:srgbClr val="FF0000"/>
                </a:solidFill>
              </a:rPr>
              <a:t>Особлива частина</a:t>
            </a:r>
            <a:r>
              <a:rPr lang="uk-UA" sz="3600" dirty="0" smtClean="0">
                <a:solidFill>
                  <a:srgbClr val="FF0000"/>
                </a:solidFill>
              </a:rPr>
              <a:t> </a:t>
            </a:r>
            <a:r>
              <a:rPr lang="uk-UA" sz="3600" dirty="0" smtClean="0"/>
              <a:t>визначає кримінальну  відповідальність за окремі злочини і покарання до осіб, які їх вчинили.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0" y="0"/>
            <a:ext cx="9144000" cy="1500174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uk-UA" sz="4800" b="1" dirty="0" smtClean="0"/>
              <a:t>Кримінальний кодекс України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592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5400" b="1" dirty="0" smtClean="0">
                <a:solidFill>
                  <a:schemeClr val="bg1"/>
                </a:solidFill>
              </a:rPr>
              <a:t>Джерела кримінального права України: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571472" y="1785926"/>
            <a:ext cx="8229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uk-UA" sz="3600" dirty="0" smtClean="0"/>
              <a:t>Конституція України;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3600" dirty="0" smtClean="0"/>
              <a:t>р</a:t>
            </a:r>
            <a:r>
              <a:rPr lang="uk-UA" sz="3600" dirty="0" smtClean="0"/>
              <a:t>рішення Конституційного Суду України про неконституційність кримінальних законів або норм;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3600" dirty="0" smtClean="0"/>
              <a:t>у</a:t>
            </a:r>
            <a:r>
              <a:rPr lang="uk-UA" sz="3600" dirty="0" smtClean="0"/>
              <a:t>кладені  і належним чином ратифіковані Україною міжнародні договори;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uk-UA" sz="3600" dirty="0" smtClean="0"/>
              <a:t>Кримінальний кодекс України.</a:t>
            </a:r>
            <a:endParaRPr lang="ru-RU" sz="3600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rganization Chart 5"/>
          <p:cNvGrpSpPr>
            <a:grpSpLocks noChangeAspect="1"/>
          </p:cNvGrpSpPr>
          <p:nvPr/>
        </p:nvGrpSpPr>
        <p:grpSpPr bwMode="auto">
          <a:xfrm>
            <a:off x="0" y="0"/>
            <a:ext cx="9144000" cy="6858000"/>
            <a:chOff x="1134" y="1272"/>
            <a:chExt cx="1440" cy="1584"/>
          </a:xfrm>
        </p:grpSpPr>
        <p:graphicFrame>
          <p:nvGraphicFramePr>
            <p:cNvPr id="6" name="Схема 5"/>
            <p:cNvGraphicFramePr/>
            <p:nvPr/>
          </p:nvGraphicFramePr>
          <p:xfrm>
            <a:off x="1134" y="1272"/>
            <a:ext cx="1440" cy="15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Picture 17" descr="Lady_justice_standing[1]"/>
            <p:cNvSpPr>
              <a:spLocks noChangeAspect="1" noChangeArrowheads="1"/>
            </p:cNvSpPr>
            <p:nvPr/>
          </p:nvSpPr>
          <p:spPr bwMode="auto">
            <a:xfrm>
              <a:off x="1219" y="1914"/>
              <a:ext cx="263" cy="67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МЗОШ №29,Грицюк Л.А.</a:t>
            </a:r>
            <a:endParaRPr lang="uk-UA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 descr="http://transkarpatia.net/uploads/posts/2011-10/1319821860_127901318093019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1270" name="Picture 2" descr="F:\Мама твоё\ПРАВО\урок\images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770438"/>
            <a:ext cx="298767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3" descr="F:\Мама твоё\ПРАВО\урок\images (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0"/>
            <a:ext cx="2963863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Лариса\Desktop\images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937236" cy="2428868"/>
          </a:xfrm>
          <a:prstGeom prst="rect">
            <a:avLst/>
          </a:prstGeom>
          <a:noFill/>
        </p:spPr>
      </p:pic>
      <p:pic>
        <p:nvPicPr>
          <p:cNvPr id="1027" name="Picture 3" descr="C:\Users\Лариса\Desktop\i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0"/>
            <a:ext cx="3143240" cy="2571744"/>
          </a:xfrm>
          <a:prstGeom prst="rect">
            <a:avLst/>
          </a:prstGeom>
          <a:noFill/>
        </p:spPr>
      </p:pic>
      <p:pic>
        <p:nvPicPr>
          <p:cNvPr id="1028" name="Picture 4" descr="C:\Users\Лариса\Desktop\i (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2175" y="2428868"/>
            <a:ext cx="3001825" cy="2357454"/>
          </a:xfrm>
          <a:prstGeom prst="rect">
            <a:avLst/>
          </a:prstGeom>
          <a:noFill/>
        </p:spPr>
      </p:pic>
      <p:pic>
        <p:nvPicPr>
          <p:cNvPr id="1029" name="Picture 5" descr="C:\Users\Лариса\Desktop\i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714883"/>
            <a:ext cx="3000364" cy="2250273"/>
          </a:xfrm>
          <a:prstGeom prst="rect">
            <a:avLst/>
          </a:prstGeom>
          <a:noFill/>
        </p:spPr>
      </p:pic>
      <p:pic>
        <p:nvPicPr>
          <p:cNvPr id="1030" name="Picture 6" descr="C:\Users\Лариса\Desktop\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60083" y="4519600"/>
            <a:ext cx="3183917" cy="2338400"/>
          </a:xfrm>
          <a:prstGeom prst="rect">
            <a:avLst/>
          </a:prstGeom>
          <a:noFill/>
        </p:spPr>
      </p:pic>
      <p:pic>
        <p:nvPicPr>
          <p:cNvPr id="1031" name="Picture 7" descr="C:\Users\Лариса\Desktop\images (1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28926" y="2357430"/>
            <a:ext cx="3071834" cy="2521464"/>
          </a:xfrm>
          <a:prstGeom prst="rect">
            <a:avLst/>
          </a:prstGeom>
          <a:noFill/>
        </p:spPr>
      </p:pic>
      <p:pic>
        <p:nvPicPr>
          <p:cNvPr id="1032" name="Picture 8" descr="C:\Users\Лариса\Desktop\i (3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2357430"/>
            <a:ext cx="3200422" cy="2286016"/>
          </a:xfrm>
          <a:prstGeom prst="rect">
            <a:avLst/>
          </a:prstGeom>
          <a:noFill/>
        </p:spPr>
      </p:pic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Перегляд</a:t>
            </a:r>
            <a:r>
              <a:rPr lang="en-US" dirty="0" smtClean="0"/>
              <a:t>    </a:t>
            </a:r>
            <a:r>
              <a:rPr lang="en-US" dirty="0" err="1" smtClean="0"/>
              <a:t>відеороліків</a:t>
            </a:r>
            <a:endParaRPr lang="ru-RU" dirty="0"/>
          </a:p>
        </p:txBody>
      </p:sp>
      <p:sp>
        <p:nvSpPr>
          <p:cNvPr id="4" name="Рисунок SmartArt 3"/>
          <p:cNvSpPr>
            <a:spLocks noGrp="1"/>
          </p:cNvSpPr>
          <p:nvPr>
            <p:ph type="dgm" idx="1"/>
          </p:nvPr>
        </p:nvSpPr>
        <p:spPr/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МЗОШ №29,Грицюк Л.А.</a:t>
            </a:r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uk-UA" sz="6600" b="1" dirty="0" smtClean="0"/>
              <a:t>Метод </a:t>
            </a:r>
            <a:r>
              <a:rPr lang="uk-UA" sz="6600" b="1" dirty="0" err="1" smtClean="0"/>
              <a:t>“Мікрофон”</a:t>
            </a: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Фрагменти якого поняття зображені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фото</a:t>
            </a:r>
            <a:r>
              <a:rPr lang="en-US" dirty="0" smtClean="0"/>
              <a:t> </a:t>
            </a:r>
            <a:r>
              <a:rPr lang="en-US" dirty="0" err="1" smtClean="0"/>
              <a:t>та</a:t>
            </a:r>
            <a:r>
              <a:rPr lang="en-US" dirty="0" smtClean="0"/>
              <a:t>  у </a:t>
            </a:r>
            <a:r>
              <a:rPr lang="en-US" dirty="0" err="1" smtClean="0"/>
              <a:t>відеороліках</a:t>
            </a:r>
            <a:r>
              <a:rPr lang="en-US" dirty="0" smtClean="0"/>
              <a:t>?</a:t>
            </a:r>
            <a:endParaRPr lang="ru-RU" dirty="0"/>
          </a:p>
        </p:txBody>
      </p:sp>
      <p:pic>
        <p:nvPicPr>
          <p:cNvPr id="4" name="Рисунок 4" descr="pravo_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643182"/>
            <a:ext cx="3672000" cy="36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5" descr="skd2833124356436sdc_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714620"/>
            <a:ext cx="360000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0017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uk-UA" sz="9600" b="1" dirty="0" smtClean="0">
                <a:solidFill>
                  <a:schemeClr val="bg1"/>
                </a:solidFill>
              </a:rPr>
              <a:t>Злочин</a:t>
            </a:r>
            <a:r>
              <a:rPr lang="en-US" sz="9600" b="1" dirty="0" smtClean="0">
                <a:solidFill>
                  <a:schemeClr val="bg1"/>
                </a:solidFill>
              </a:rPr>
              <a:t> -</a:t>
            </a:r>
            <a:endParaRPr lang="uk-UA" sz="9600" b="1" dirty="0" smtClean="0">
              <a:solidFill>
                <a:schemeClr val="bg1"/>
              </a:solidFill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0" y="1196975"/>
            <a:ext cx="9144000" cy="2017711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en-US" dirty="0" smtClean="0"/>
              <a:t>	</a:t>
            </a:r>
            <a:endParaRPr lang="uk-UA" dirty="0" smtClean="0"/>
          </a:p>
          <a:p>
            <a:pPr algn="just" eaLnBrk="1" hangingPunct="1">
              <a:buFont typeface="Wingdings" pitchFamily="2" charset="2"/>
              <a:buNone/>
            </a:pPr>
            <a:r>
              <a:rPr lang="en-US" dirty="0" smtClean="0"/>
              <a:t>   </a:t>
            </a:r>
            <a:r>
              <a:rPr lang="uk-UA" dirty="0" err="1" smtClean="0"/>
              <a:t>суспільн</a:t>
            </a:r>
            <a:r>
              <a:rPr lang="en-US" dirty="0" smtClean="0"/>
              <a:t>о </a:t>
            </a:r>
            <a:r>
              <a:rPr lang="uk-UA" dirty="0" smtClean="0"/>
              <a:t>небезпечне протиправне діяння</a:t>
            </a:r>
            <a:r>
              <a:rPr lang="en-US" dirty="0" smtClean="0"/>
              <a:t> </a:t>
            </a:r>
            <a:r>
              <a:rPr lang="uk-UA" dirty="0" smtClean="0"/>
              <a:t>(дія чи бездіяльність), яке скоєне суб'єктом злочину (тобто</a:t>
            </a:r>
            <a:r>
              <a:rPr lang="en-US" dirty="0" smtClean="0"/>
              <a:t>,</a:t>
            </a:r>
            <a:r>
              <a:rPr lang="uk-UA" dirty="0" smtClean="0"/>
              <a:t> особою, яка може нести за нього відповідальність), передбачене Кримінальним кодексом України</a:t>
            </a:r>
          </a:p>
        </p:txBody>
      </p:sp>
      <p:pic>
        <p:nvPicPr>
          <p:cNvPr id="4" name="Рисунок 3" descr="advokat_bi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4143380"/>
            <a:ext cx="3500462" cy="2443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785794"/>
          <a:ext cx="8229600" cy="5340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4000" dirty="0"/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21431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uk-UA" b="1" dirty="0" smtClean="0">
                <a:solidFill>
                  <a:srgbClr val="92D050"/>
                </a:solidFill>
              </a:rPr>
              <a:t>   </a:t>
            </a:r>
            <a:r>
              <a:rPr lang="uk-UA" b="1" dirty="0" smtClean="0">
                <a:solidFill>
                  <a:srgbClr val="00B050"/>
                </a:solidFill>
              </a:rPr>
              <a:t>Склад  злочину </a:t>
            </a:r>
            <a:r>
              <a:rPr lang="uk-UA" dirty="0" smtClean="0">
                <a:solidFill>
                  <a:srgbClr val="00B050"/>
                </a:solidFill>
              </a:rPr>
              <a:t>- </a:t>
            </a:r>
            <a:r>
              <a:rPr lang="uk-UA" dirty="0" smtClean="0"/>
              <a:t>це сукупність встановлених кримінальним законом об'єктивних і суб'єктивних ознак,</a:t>
            </a:r>
            <a:r>
              <a:rPr lang="en-US" dirty="0" smtClean="0"/>
              <a:t> </a:t>
            </a:r>
            <a:r>
              <a:rPr lang="uk-UA" dirty="0" smtClean="0"/>
              <a:t>які характеризують злочин.</a:t>
            </a:r>
            <a:endParaRPr lang="ru-RU" dirty="0" smtClean="0"/>
          </a:p>
        </p:txBody>
      </p:sp>
      <p:pic>
        <p:nvPicPr>
          <p:cNvPr id="25604" name="Рисунок 3" descr="semeynoe_pravo_razvod_razdel_imuschestva_29525732_1_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3214688"/>
            <a:ext cx="4291012" cy="351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b="1" dirty="0" smtClean="0">
              <a:solidFill>
                <a:srgbClr val="C0000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Овал 9"/>
          <p:cNvSpPr/>
          <p:nvPr/>
        </p:nvSpPr>
        <p:spPr>
          <a:xfrm>
            <a:off x="7143768" y="3000372"/>
            <a:ext cx="1343025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Умисел</a:t>
            </a:r>
            <a:endParaRPr lang="ru-RU" b="1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 rot="10800000">
            <a:off x="7072330" y="2857496"/>
            <a:ext cx="857252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H="1">
            <a:off x="8007375" y="3994153"/>
            <a:ext cx="647700" cy="3746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вал 23"/>
          <p:cNvSpPr/>
          <p:nvPr/>
        </p:nvSpPr>
        <p:spPr>
          <a:xfrm>
            <a:off x="5786446" y="2500306"/>
            <a:ext cx="142875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Прямий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7215188" y="4286256"/>
            <a:ext cx="1928812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Непрямий</a:t>
            </a:r>
            <a:endParaRPr lang="ru-RU" dirty="0"/>
          </a:p>
        </p:txBody>
      </p:sp>
      <p:sp>
        <p:nvSpPr>
          <p:cNvPr id="28" name="Овал 27"/>
          <p:cNvSpPr/>
          <p:nvPr/>
        </p:nvSpPr>
        <p:spPr>
          <a:xfrm>
            <a:off x="3071802" y="5943600"/>
            <a:ext cx="2428875" cy="91440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Необережність</a:t>
            </a:r>
            <a:endParaRPr lang="ru-RU" b="1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 rot="10800000" flipV="1">
            <a:off x="3714744" y="5715016"/>
            <a:ext cx="785812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6786578" y="5286388"/>
            <a:ext cx="142875" cy="400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1928794" y="5286388"/>
            <a:ext cx="17145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Злочинна самовпевненість</a:t>
            </a:r>
            <a:endParaRPr lang="ru-RU" dirty="0"/>
          </a:p>
        </p:txBody>
      </p:sp>
      <p:sp>
        <p:nvSpPr>
          <p:cNvPr id="35" name="Овал 34"/>
          <p:cNvSpPr/>
          <p:nvPr/>
        </p:nvSpPr>
        <p:spPr>
          <a:xfrm>
            <a:off x="6357950" y="5786454"/>
            <a:ext cx="2071688" cy="7715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Злочинна недбалість</a:t>
            </a:r>
            <a:endParaRPr lang="ru-RU" dirty="0"/>
          </a:p>
        </p:txBody>
      </p:sp>
      <p:cxnSp>
        <p:nvCxnSpPr>
          <p:cNvPr id="41" name="Прямая со стрелкой 40"/>
          <p:cNvCxnSpPr/>
          <p:nvPr/>
        </p:nvCxnSpPr>
        <p:spPr>
          <a:xfrm rot="10800000" flipV="1">
            <a:off x="2927350" y="5072074"/>
            <a:ext cx="1430336" cy="730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88" name="Рисунок 15" descr="vaga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1428736"/>
            <a:ext cx="1857388" cy="187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42876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uk-UA" sz="3600" b="1" dirty="0" smtClean="0">
                <a:solidFill>
                  <a:schemeClr val="bg1"/>
                </a:solidFill>
              </a:rPr>
              <a:t>Ознаки суб'єктивної сторони злочину:</a:t>
            </a:r>
            <a:endParaRPr kumimoji="0" lang="uk-UA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572560" cy="9397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9" name="Содержимое 1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Облако 7"/>
          <p:cNvSpPr/>
          <p:nvPr/>
        </p:nvSpPr>
        <p:spPr>
          <a:xfrm>
            <a:off x="500063" y="1357313"/>
            <a:ext cx="1428750" cy="914400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Місце</a:t>
            </a:r>
            <a:endParaRPr lang="ru-RU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3108" y="1357313"/>
            <a:ext cx="5929312" cy="9144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Певна територія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  <a:r>
              <a:rPr lang="uk-UA" dirty="0" smtClean="0"/>
              <a:t>де </a:t>
            </a:r>
            <a:r>
              <a:rPr lang="uk-UA" dirty="0"/>
              <a:t>відбувається </a:t>
            </a:r>
            <a:r>
              <a:rPr lang="uk-UA" dirty="0" smtClean="0"/>
              <a:t>суспільно</a:t>
            </a:r>
            <a:r>
              <a:rPr lang="en-US" dirty="0" smtClean="0"/>
              <a:t> </a:t>
            </a:r>
            <a:r>
              <a:rPr lang="uk-UA" dirty="0" smtClean="0"/>
              <a:t>небезпечне </a:t>
            </a:r>
            <a:r>
              <a:rPr lang="uk-UA" dirty="0"/>
              <a:t>діяння і настають його </a:t>
            </a:r>
            <a:r>
              <a:rPr lang="uk-UA" dirty="0" smtClean="0"/>
              <a:t>суспільно</a:t>
            </a:r>
            <a:r>
              <a:rPr lang="en-US" dirty="0" smtClean="0"/>
              <a:t> </a:t>
            </a:r>
            <a:r>
              <a:rPr lang="uk-UA" dirty="0" smtClean="0"/>
              <a:t>небезпечні </a:t>
            </a:r>
            <a:r>
              <a:rPr lang="uk-UA" dirty="0"/>
              <a:t>наслідки.</a:t>
            </a:r>
            <a:endParaRPr lang="ru-RU" dirty="0"/>
          </a:p>
        </p:txBody>
      </p:sp>
      <p:sp>
        <p:nvSpPr>
          <p:cNvPr id="10" name="Облако 9"/>
          <p:cNvSpPr/>
          <p:nvPr/>
        </p:nvSpPr>
        <p:spPr>
          <a:xfrm>
            <a:off x="500063" y="2428875"/>
            <a:ext cx="1357312" cy="914400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Час</a:t>
            </a:r>
            <a:endParaRPr lang="ru-RU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500063" y="3429000"/>
            <a:ext cx="1357312" cy="914400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Обстановка</a:t>
            </a:r>
            <a:endParaRPr lang="ru-RU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Облако 11"/>
          <p:cNvSpPr/>
          <p:nvPr/>
        </p:nvSpPr>
        <p:spPr>
          <a:xfrm>
            <a:off x="500063" y="4429125"/>
            <a:ext cx="1357312" cy="914400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Засоби</a:t>
            </a:r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Облако 12"/>
          <p:cNvSpPr/>
          <p:nvPr/>
        </p:nvSpPr>
        <p:spPr>
          <a:xfrm>
            <a:off x="642938" y="5500688"/>
            <a:ext cx="1285875" cy="914400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Способи</a:t>
            </a:r>
            <a:endParaRPr lang="ru-RU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43108" y="2428875"/>
            <a:ext cx="6000750" cy="9144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Певний відрізок часу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  <a:r>
              <a:rPr lang="uk-UA" dirty="0" smtClean="0"/>
              <a:t>протягом </a:t>
            </a:r>
            <a:r>
              <a:rPr lang="uk-UA" dirty="0"/>
              <a:t>якого відбувається </a:t>
            </a:r>
            <a:r>
              <a:rPr lang="uk-UA" dirty="0" smtClean="0"/>
              <a:t>суспільно</a:t>
            </a:r>
            <a:r>
              <a:rPr lang="en-US" dirty="0" smtClean="0"/>
              <a:t> </a:t>
            </a:r>
            <a:r>
              <a:rPr lang="uk-UA" dirty="0" smtClean="0"/>
              <a:t>небезпечне </a:t>
            </a:r>
            <a:r>
              <a:rPr lang="uk-UA" dirty="0"/>
              <a:t>діяння.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143108" y="3429000"/>
            <a:ext cx="6000750" cy="9144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Конкретні умови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  <a:r>
              <a:rPr lang="uk-UA" dirty="0" smtClean="0"/>
              <a:t>за </a:t>
            </a:r>
            <a:r>
              <a:rPr lang="uk-UA" dirty="0"/>
              <a:t>яких вчиняється злочин.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3108" y="4429125"/>
            <a:ext cx="6072187" cy="9144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Предмети матеріального світу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  <a:r>
              <a:rPr lang="uk-UA" dirty="0" smtClean="0"/>
              <a:t>що </a:t>
            </a:r>
            <a:r>
              <a:rPr lang="uk-UA" dirty="0"/>
              <a:t>застосовуються злочинцем при </a:t>
            </a:r>
            <a:r>
              <a:rPr lang="uk-UA" dirty="0" smtClean="0"/>
              <a:t>вчинені суспільно</a:t>
            </a:r>
            <a:r>
              <a:rPr lang="en-US" dirty="0" smtClean="0"/>
              <a:t> </a:t>
            </a:r>
            <a:r>
              <a:rPr lang="uk-UA" dirty="0" smtClean="0"/>
              <a:t>небезпечного </a:t>
            </a:r>
            <a:r>
              <a:rPr lang="uk-UA" dirty="0"/>
              <a:t>діяння.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43108" y="5500688"/>
            <a:ext cx="6072187" cy="9144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Сукупність прийомів та методів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  <a:r>
              <a:rPr lang="uk-UA" dirty="0" smtClean="0"/>
              <a:t>що </a:t>
            </a:r>
            <a:r>
              <a:rPr lang="uk-UA" dirty="0"/>
              <a:t>використовуються при </a:t>
            </a:r>
            <a:r>
              <a:rPr lang="uk-UA" dirty="0" err="1" smtClean="0"/>
              <a:t>вчине</a:t>
            </a:r>
            <a:r>
              <a:rPr lang="en-US" dirty="0" smtClean="0"/>
              <a:t>н</a:t>
            </a:r>
            <a:r>
              <a:rPr lang="uk-UA" dirty="0" smtClean="0"/>
              <a:t>і </a:t>
            </a:r>
            <a:r>
              <a:rPr lang="uk-UA" dirty="0"/>
              <a:t>злочину.</a:t>
            </a:r>
            <a:endParaRPr lang="ru-RU" dirty="0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000132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uk-UA" sz="3600" b="1" dirty="0" smtClean="0"/>
              <a:t>Ознаки об'єктивної сторони </a:t>
            </a:r>
            <a:r>
              <a:rPr lang="uk-UA" sz="3600" b="1" dirty="0" smtClean="0">
                <a:solidFill>
                  <a:schemeClr val="bg1"/>
                </a:solidFill>
              </a:rPr>
              <a:t>злочину:</a:t>
            </a:r>
            <a:endParaRPr kumimoji="0" lang="uk-UA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0" y="1"/>
          <a:ext cx="9144000" cy="6642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МЗОШ №29,Грицюк Л.А.</a:t>
            </a:r>
            <a:endParaRPr lang="uk-UA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14290"/>
            <a:ext cx="8229600" cy="1052513"/>
          </a:xfrm>
        </p:spPr>
        <p:txBody>
          <a:bodyPr/>
          <a:lstStyle/>
          <a:p>
            <a:pPr eaLnBrk="1" hangingPunct="1"/>
            <a:r>
              <a:rPr lang="en-US" b="1" dirty="0" smtClean="0"/>
              <a:t/>
            </a:r>
            <a:br>
              <a:rPr lang="en-US" b="1" dirty="0" smtClean="0"/>
            </a:br>
            <a:endParaRPr lang="uk-UA" dirty="0" smtClean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0" y="908050"/>
            <a:ext cx="9144000" cy="594995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uk-UA" dirty="0" smtClean="0"/>
              <a:t>Співучасть - це умисна спільна участь двох чи більше осіб у вчиненні злочину.</a:t>
            </a:r>
            <a:endParaRPr lang="en-US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uk-UA" dirty="0" smtClean="0"/>
              <a:t>1. Співучасть є тільки там, де у вчиненні злочину беруть участь хоча б дві особи.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uk-UA" dirty="0" smtClean="0"/>
              <a:t>2. Співучасть - це спільна діяльність.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uk-UA" dirty="0" smtClean="0"/>
              <a:t>3. Всі особи, які беруть участь у злочині, діють умисно.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357298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uk-UA" sz="3600" b="1" dirty="0" smtClean="0"/>
              <a:t>Співучасть у вчиненні злочину</a:t>
            </a:r>
            <a:endParaRPr kumimoji="0" lang="uk-UA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500042"/>
          <a:ext cx="8229600" cy="5626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/>
          <a:lstStyle/>
          <a:p>
            <a:pPr lvl="1"/>
            <a:endParaRPr lang="uk-UA" sz="4000" dirty="0" smtClean="0"/>
          </a:p>
          <a:p>
            <a:pPr lvl="1"/>
            <a:r>
              <a:rPr lang="uk-UA" sz="4000" dirty="0" smtClean="0"/>
              <a:t>ознайомитися зі ст. 11 </a:t>
            </a:r>
            <a:r>
              <a:rPr lang="uk-UA" sz="4000" dirty="0" err="1" smtClean="0"/>
              <a:t>ККУ</a:t>
            </a:r>
            <a:r>
              <a:rPr lang="uk-UA" sz="4000" dirty="0" smtClean="0"/>
              <a:t> (стор. 147 та стор. 64-65 підручника)</a:t>
            </a:r>
            <a:r>
              <a:rPr lang="en-US" sz="4000" dirty="0" smtClean="0"/>
              <a:t>;</a:t>
            </a:r>
            <a:endParaRPr lang="uk-UA" sz="4000" dirty="0" smtClean="0"/>
          </a:p>
          <a:p>
            <a:pPr lvl="1"/>
            <a:r>
              <a:rPr lang="en-US" sz="4000" dirty="0" smtClean="0"/>
              <a:t>в</a:t>
            </a:r>
            <a:r>
              <a:rPr lang="uk-UA" sz="4000" dirty="0" err="1" smtClean="0"/>
              <a:t>изначити</a:t>
            </a:r>
            <a:r>
              <a:rPr lang="uk-UA" sz="4000" dirty="0" smtClean="0"/>
              <a:t>, що спільного та відмінного у визначеннях злочину та правопорушення</a:t>
            </a:r>
            <a:endParaRPr lang="ru-RU" sz="40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000132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uk-UA" sz="3600" b="1" dirty="0" smtClean="0"/>
              <a:t>Робота в групах</a:t>
            </a:r>
            <a:endParaRPr kumimoji="0" lang="uk-UA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928670"/>
            <a:ext cx="9144000" cy="1000132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        </a:t>
            </a:r>
            <a:r>
              <a:rPr lang="uk-UA" sz="3600" b="1" dirty="0" smtClean="0">
                <a:solidFill>
                  <a:schemeClr val="bg1"/>
                </a:solidFill>
              </a:rPr>
              <a:t>І група – 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uk-UA" sz="4000" dirty="0" smtClean="0"/>
              <a:t>ознайомитися зі ст. 14-16 </a:t>
            </a:r>
            <a:r>
              <a:rPr lang="uk-UA" sz="4000" dirty="0" err="1" smtClean="0"/>
              <a:t>ККУ</a:t>
            </a:r>
            <a:r>
              <a:rPr lang="uk-UA" sz="4000" dirty="0" smtClean="0"/>
              <a:t> (стор. 147-148 підручника)</a:t>
            </a:r>
            <a:r>
              <a:rPr lang="en-US" sz="4000" dirty="0" smtClean="0"/>
              <a:t>;</a:t>
            </a:r>
            <a:endParaRPr lang="uk-UA" sz="4000" dirty="0" smtClean="0"/>
          </a:p>
          <a:p>
            <a:pPr lvl="1"/>
            <a:r>
              <a:rPr lang="en-US" sz="4000" dirty="0" smtClean="0"/>
              <a:t>п</a:t>
            </a:r>
            <a:r>
              <a:rPr lang="uk-UA" sz="4000" dirty="0" err="1" smtClean="0"/>
              <a:t>орівняти</a:t>
            </a:r>
            <a:r>
              <a:rPr lang="uk-UA" sz="4000" dirty="0" smtClean="0"/>
              <a:t> готування  до злочину та замах на злочин. Навести приклади незакінчених злочинів.</a:t>
            </a:r>
            <a:endParaRPr lang="ru-RU" sz="4000" dirty="0" smtClean="0"/>
          </a:p>
          <a:p>
            <a:endParaRPr lang="ru-RU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142984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        </a:t>
            </a:r>
            <a:r>
              <a:rPr lang="uk-UA" sz="3600" b="1" dirty="0" smtClean="0">
                <a:solidFill>
                  <a:schemeClr val="bg1"/>
                </a:solidFill>
              </a:rPr>
              <a:t>ІІ група – 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uk-UA" sz="4400" dirty="0" smtClean="0"/>
              <a:t>ознайомитися зі ст. 14-16, 68 </a:t>
            </a:r>
            <a:r>
              <a:rPr lang="uk-UA" sz="4400" dirty="0" err="1" smtClean="0"/>
              <a:t>ККУ</a:t>
            </a:r>
            <a:r>
              <a:rPr lang="uk-UA" sz="4400" dirty="0" smtClean="0"/>
              <a:t> (стор. 148 підручника)</a:t>
            </a:r>
            <a:r>
              <a:rPr lang="en-US" sz="4400" dirty="0" smtClean="0"/>
              <a:t>;</a:t>
            </a:r>
            <a:endParaRPr lang="uk-UA" sz="4400" dirty="0" smtClean="0"/>
          </a:p>
          <a:p>
            <a:pPr lvl="1"/>
            <a:r>
              <a:rPr lang="en-US" sz="4400" dirty="0" smtClean="0"/>
              <a:t>п</a:t>
            </a:r>
            <a:r>
              <a:rPr lang="uk-UA" sz="4400" dirty="0" err="1" smtClean="0"/>
              <a:t>орівняти</a:t>
            </a:r>
            <a:r>
              <a:rPr lang="uk-UA" sz="4400" dirty="0" smtClean="0"/>
              <a:t> відповідальність за готування до злочину та замах на злочин. </a:t>
            </a:r>
            <a:endParaRPr lang="ru-RU" sz="4400" dirty="0" smtClean="0"/>
          </a:p>
          <a:p>
            <a:endParaRPr lang="ru-RU" sz="44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28586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           </a:t>
            </a:r>
            <a:r>
              <a:rPr lang="uk-UA" sz="3600" b="1" dirty="0" smtClean="0">
                <a:solidFill>
                  <a:schemeClr val="bg1"/>
                </a:solidFill>
              </a:rPr>
              <a:t>ІІІ група – 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uk-UA" sz="3600" dirty="0" smtClean="0"/>
              <a:t>ознайомитися з</a:t>
            </a:r>
            <a:r>
              <a:rPr lang="en-US" sz="3600" dirty="0" smtClean="0"/>
              <a:t> п.3</a:t>
            </a:r>
            <a:r>
              <a:rPr lang="uk-UA" sz="3600" dirty="0" smtClean="0"/>
              <a:t> (стор. 148 підручника)</a:t>
            </a:r>
            <a:r>
              <a:rPr lang="en-US" sz="3600" dirty="0" smtClean="0"/>
              <a:t>;</a:t>
            </a:r>
            <a:endParaRPr lang="uk-UA" sz="3600" dirty="0" smtClean="0"/>
          </a:p>
          <a:p>
            <a:pPr lvl="1"/>
            <a:r>
              <a:rPr lang="en-US" sz="3600" dirty="0" err="1" smtClean="0"/>
              <a:t>визначити</a:t>
            </a:r>
            <a:r>
              <a:rPr lang="en-US" sz="3600" dirty="0" smtClean="0"/>
              <a:t> </a:t>
            </a:r>
            <a:r>
              <a:rPr lang="en-US" sz="3600" dirty="0" err="1" smtClean="0"/>
              <a:t>передбачені</a:t>
            </a:r>
            <a:r>
              <a:rPr lang="en-US" sz="3600" dirty="0" smtClean="0"/>
              <a:t> </a:t>
            </a:r>
            <a:r>
              <a:rPr lang="en-US" sz="3600" dirty="0" err="1" smtClean="0"/>
              <a:t>законом</a:t>
            </a:r>
            <a:r>
              <a:rPr lang="en-US" sz="3600" dirty="0" smtClean="0"/>
              <a:t> </a:t>
            </a:r>
            <a:r>
              <a:rPr lang="en-US" sz="3600" dirty="0" err="1" smtClean="0"/>
              <a:t>види</a:t>
            </a:r>
            <a:r>
              <a:rPr lang="en-US" sz="3600" dirty="0" smtClean="0"/>
              <a:t> </a:t>
            </a:r>
            <a:r>
              <a:rPr lang="en-US" sz="3600" dirty="0" err="1" smtClean="0"/>
              <a:t>співучасті</a:t>
            </a:r>
            <a:r>
              <a:rPr lang="uk-UA" sz="3600" dirty="0" smtClean="0"/>
              <a:t>.</a:t>
            </a:r>
            <a:r>
              <a:rPr lang="en-US" sz="3600" dirty="0" smtClean="0"/>
              <a:t> </a:t>
            </a:r>
            <a:r>
              <a:rPr lang="en-US" sz="3600" dirty="0" err="1" smtClean="0"/>
              <a:t>Опрацювати</a:t>
            </a:r>
            <a:r>
              <a:rPr lang="en-US" sz="3600" dirty="0" smtClean="0"/>
              <a:t> </a:t>
            </a:r>
            <a:r>
              <a:rPr lang="en-US" sz="3600" dirty="0" err="1" smtClean="0"/>
              <a:t>статтю</a:t>
            </a:r>
            <a:r>
              <a:rPr lang="en-US" sz="3600" dirty="0" smtClean="0"/>
              <a:t> </a:t>
            </a:r>
            <a:r>
              <a:rPr lang="en-US" sz="3600" dirty="0" err="1" smtClean="0"/>
              <a:t>про</a:t>
            </a:r>
            <a:r>
              <a:rPr lang="en-US" sz="3600" dirty="0" smtClean="0"/>
              <a:t> </a:t>
            </a:r>
            <a:r>
              <a:rPr lang="en-US" sz="3600" dirty="0" err="1" smtClean="0"/>
              <a:t>скоєння</a:t>
            </a:r>
            <a:r>
              <a:rPr lang="en-US" sz="3600" dirty="0" smtClean="0"/>
              <a:t> </a:t>
            </a:r>
            <a:r>
              <a:rPr lang="en-US" sz="3600" dirty="0" err="1" smtClean="0"/>
              <a:t>злочину</a:t>
            </a:r>
            <a:r>
              <a:rPr lang="en-US" sz="3600" dirty="0" smtClean="0"/>
              <a:t> у </a:t>
            </a:r>
            <a:r>
              <a:rPr lang="en-US" sz="3600" dirty="0" err="1" smtClean="0"/>
              <a:t>Галицинівці</a:t>
            </a:r>
            <a:r>
              <a:rPr lang="en-US" sz="3600" dirty="0" smtClean="0"/>
              <a:t>, </a:t>
            </a:r>
            <a:r>
              <a:rPr lang="en-US" sz="3600" dirty="0" err="1" smtClean="0"/>
              <a:t>проаналізувати</a:t>
            </a:r>
            <a:r>
              <a:rPr lang="en-US" sz="3600" dirty="0" smtClean="0"/>
              <a:t> </a:t>
            </a:r>
            <a:r>
              <a:rPr lang="en-US" sz="3600" dirty="0" err="1" smtClean="0"/>
              <a:t>її</a:t>
            </a:r>
            <a:r>
              <a:rPr lang="en-US" sz="3600" dirty="0" smtClean="0"/>
              <a:t>, </a:t>
            </a:r>
            <a:r>
              <a:rPr lang="en-US" sz="3600" dirty="0" err="1" smtClean="0"/>
              <a:t>назвавши</a:t>
            </a:r>
            <a:r>
              <a:rPr lang="en-US" sz="3600" dirty="0" smtClean="0"/>
              <a:t> </a:t>
            </a:r>
            <a:r>
              <a:rPr lang="en-US" sz="3600" dirty="0" err="1" smtClean="0"/>
              <a:t>види</a:t>
            </a:r>
            <a:r>
              <a:rPr lang="en-US" sz="3600" dirty="0" smtClean="0"/>
              <a:t> </a:t>
            </a:r>
            <a:r>
              <a:rPr lang="en-US" sz="3600" dirty="0" err="1" smtClean="0"/>
              <a:t>співучасників</a:t>
            </a:r>
            <a:r>
              <a:rPr lang="en-US" sz="3600" dirty="0" smtClean="0"/>
              <a:t> </a:t>
            </a:r>
            <a:endParaRPr lang="ru-RU" sz="3600" dirty="0" smtClean="0"/>
          </a:p>
          <a:p>
            <a:endParaRPr lang="ru-RU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28586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         </a:t>
            </a:r>
            <a:r>
              <a:rPr lang="uk-UA" sz="3600" b="1" dirty="0" smtClean="0">
                <a:solidFill>
                  <a:schemeClr val="bg1"/>
                </a:solidFill>
              </a:rPr>
              <a:t>І</a:t>
            </a:r>
            <a:r>
              <a:rPr lang="en-US" sz="3600" b="1" dirty="0" smtClean="0">
                <a:solidFill>
                  <a:schemeClr val="bg1"/>
                </a:solidFill>
              </a:rPr>
              <a:t>V</a:t>
            </a:r>
            <a:r>
              <a:rPr lang="uk-UA" sz="3600" b="1" dirty="0" smtClean="0">
                <a:solidFill>
                  <a:schemeClr val="bg1"/>
                </a:solidFill>
              </a:rPr>
              <a:t> група – 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перация ы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254066" y="500042"/>
            <a:ext cx="9398066" cy="5286412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2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endParaRPr lang="ru-RU" i="1" dirty="0"/>
          </a:p>
        </p:txBody>
      </p:sp>
      <p:pic>
        <p:nvPicPr>
          <p:cNvPr id="4" name="Picture 4" descr="Lady_justice_standing[1]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342850"/>
            <a:ext cx="2428892" cy="4262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357298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3600" b="1" dirty="0" smtClean="0"/>
              <a:t>Р</a:t>
            </a:r>
            <a:r>
              <a:rPr lang="en-US" sz="3600" b="1" dirty="0" err="1" smtClean="0"/>
              <a:t>озв’язування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юридичних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задач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uk-UA" sz="3600" b="1" i="1" dirty="0" smtClean="0"/>
              <a:t>Робота в групах</a:t>
            </a:r>
            <a:endParaRPr kumimoji="0" lang="uk-UA" sz="3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7400925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24"/>
            <a:ext cx="8229600" cy="5500709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>
                <a:solidFill>
                  <a:srgbClr val="FF0000"/>
                </a:solidFill>
              </a:rPr>
              <a:t>Вставте слова: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   </a:t>
            </a:r>
            <a:r>
              <a:rPr lang="en-US" dirty="0" smtClean="0"/>
              <a:t>  </a:t>
            </a:r>
            <a:r>
              <a:rPr lang="uk-UA" dirty="0" smtClean="0"/>
              <a:t>…</a:t>
            </a:r>
            <a:r>
              <a:rPr lang="en-US" dirty="0" smtClean="0"/>
              <a:t>            </a:t>
            </a:r>
            <a:r>
              <a:rPr lang="uk-UA" dirty="0" smtClean="0"/>
              <a:t>- </a:t>
            </a:r>
            <a:r>
              <a:rPr lang="uk-UA" sz="2800" dirty="0" smtClean="0"/>
              <a:t>це система юридичних норм,</a:t>
            </a:r>
            <a:r>
              <a:rPr lang="en-US" sz="2800" dirty="0" smtClean="0"/>
              <a:t> </a:t>
            </a:r>
            <a:r>
              <a:rPr lang="uk-UA" sz="2800" dirty="0" smtClean="0"/>
              <a:t>якими </a:t>
            </a:r>
            <a:r>
              <a:rPr lang="en-US" sz="2800" dirty="0" smtClean="0"/>
              <a:t> </a:t>
            </a:r>
            <a:r>
              <a:rPr lang="uk-UA" sz="2800" dirty="0" smtClean="0"/>
              <a:t>визначаються основи кримінальної відповідальності.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dirty="0" smtClean="0"/>
              <a:t> </a:t>
            </a:r>
            <a:r>
              <a:rPr lang="en-US" sz="2800" dirty="0" smtClean="0"/>
              <a:t>  </a:t>
            </a:r>
            <a:r>
              <a:rPr lang="uk-UA" sz="2800" dirty="0" smtClean="0"/>
              <a:t> Джерелом кримінального права є </a:t>
            </a:r>
            <a:r>
              <a:rPr lang="en-US" sz="2800" dirty="0" smtClean="0"/>
              <a:t>       </a:t>
            </a:r>
            <a:r>
              <a:rPr lang="uk-UA" sz="2800" dirty="0" smtClean="0"/>
              <a:t>… … …</a:t>
            </a:r>
            <a:r>
              <a:rPr lang="uk-UA" sz="2800" b="1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dirty="0" smtClean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uk-UA" sz="2800" dirty="0" smtClean="0"/>
              <a:t>… </a:t>
            </a:r>
            <a:r>
              <a:rPr lang="en-US" sz="2800" dirty="0" smtClean="0"/>
              <a:t>          </a:t>
            </a:r>
            <a:r>
              <a:rPr lang="uk-UA" sz="2800" dirty="0" smtClean="0"/>
              <a:t>- це передбачене Кримінальним кодексом суспільно небезпечне винне діяння.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sz="2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800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uk-UA" sz="2800" dirty="0" smtClean="0"/>
              <a:t>Стадії вчинення злочину – це … …</a:t>
            </a:r>
            <a:r>
              <a:rPr lang="uk-UA" sz="2800" b="1" dirty="0" smtClean="0"/>
              <a:t>.</a:t>
            </a:r>
            <a:endParaRPr lang="ru-RU" sz="28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000108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uk-UA" sz="9600" b="1" dirty="0" smtClean="0">
                <a:solidFill>
                  <a:schemeClr val="bg1"/>
                </a:solidFill>
              </a:rPr>
              <a:t>Рефлексія</a:t>
            </a:r>
            <a:endParaRPr kumimoji="0" lang="uk-UA" sz="9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49155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51974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uk-UA" dirty="0" smtClean="0">
                <a:solidFill>
                  <a:srgbClr val="FF0000"/>
                </a:solidFill>
              </a:rPr>
              <a:t>   Кримінальне право -</a:t>
            </a:r>
            <a:r>
              <a:rPr lang="uk-UA" dirty="0" smtClean="0"/>
              <a:t> </a:t>
            </a:r>
            <a:r>
              <a:rPr lang="uk-UA" sz="2800" dirty="0" smtClean="0"/>
              <a:t>це система юридичних норм,</a:t>
            </a:r>
            <a:r>
              <a:rPr lang="en-US" sz="2800" dirty="0" smtClean="0"/>
              <a:t> </a:t>
            </a:r>
            <a:r>
              <a:rPr lang="uk-UA" sz="2800" dirty="0" smtClean="0"/>
              <a:t>якими визначаються основи кримінальної відповідальності</a:t>
            </a:r>
            <a:r>
              <a:rPr lang="uk-UA" dirty="0" smtClean="0"/>
              <a:t>.</a:t>
            </a:r>
          </a:p>
          <a:p>
            <a:pPr eaLnBrk="1" hangingPunct="1">
              <a:buFont typeface="Arial" charset="0"/>
              <a:buNone/>
            </a:pPr>
            <a:r>
              <a:rPr lang="uk-UA" dirty="0" smtClean="0"/>
              <a:t>   Джерелом кримінального права є</a:t>
            </a:r>
            <a:r>
              <a:rPr lang="uk-UA" dirty="0" smtClean="0">
                <a:solidFill>
                  <a:srgbClr val="FF0000"/>
                </a:solidFill>
              </a:rPr>
              <a:t> Кримінальний кодекс України.</a:t>
            </a:r>
          </a:p>
          <a:p>
            <a:pPr eaLnBrk="1" hangingPunct="1">
              <a:buFont typeface="Arial" charset="0"/>
              <a:buNone/>
            </a:pP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uk-UA" dirty="0" smtClean="0">
                <a:solidFill>
                  <a:srgbClr val="FF0000"/>
                </a:solidFill>
              </a:rPr>
              <a:t> Злочин - </a:t>
            </a:r>
            <a:r>
              <a:rPr lang="uk-UA" sz="2800" dirty="0" smtClean="0"/>
              <a:t>це передбачене Кримінальним кодексом суспільно небезпечне винне діяння.</a:t>
            </a:r>
          </a:p>
          <a:p>
            <a:pPr eaLnBrk="1" hangingPunct="1">
              <a:buFont typeface="Arial" charset="0"/>
              <a:buNone/>
            </a:pPr>
            <a:r>
              <a:rPr lang="uk-UA" sz="2800" dirty="0" smtClean="0"/>
              <a:t>  </a:t>
            </a:r>
            <a:r>
              <a:rPr lang="en-US" sz="2800" dirty="0" smtClean="0"/>
              <a:t> </a:t>
            </a:r>
            <a:r>
              <a:rPr lang="uk-UA" sz="2800" dirty="0" smtClean="0"/>
              <a:t> Стадії вчинення злочину – </a:t>
            </a:r>
            <a:r>
              <a:rPr lang="uk-UA" sz="2800" dirty="0" smtClean="0">
                <a:solidFill>
                  <a:srgbClr val="FF0000"/>
                </a:solidFill>
              </a:rPr>
              <a:t>це певні етапи його здійснення,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uk-UA" sz="2800" dirty="0" smtClean="0">
                <a:solidFill>
                  <a:srgbClr val="FF0000"/>
                </a:solidFill>
              </a:rPr>
              <a:t>етапи реалізації умислу на здійснення злочину.</a:t>
            </a:r>
            <a:endParaRPr lang="ru-RU" sz="2800" dirty="0" smtClean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071522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uk-UA" sz="4000" b="1" dirty="0" smtClean="0"/>
              <a:t>Відповіді:</a:t>
            </a:r>
            <a:endParaRPr kumimoji="0" lang="uk-UA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7400925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</a:rPr>
              <a:t>аа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572031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   </a:t>
            </a:r>
            <a:r>
              <a:rPr lang="en-US" sz="4000" dirty="0" err="1" smtClean="0"/>
              <a:t>Протягом</a:t>
            </a:r>
            <a:r>
              <a:rPr lang="en-US" sz="4000" dirty="0" smtClean="0"/>
              <a:t> </a:t>
            </a:r>
            <a:r>
              <a:rPr lang="en-US" sz="4000" dirty="0" err="1" smtClean="0"/>
              <a:t>уроку</a:t>
            </a:r>
            <a:r>
              <a:rPr lang="en-US" sz="4000" dirty="0" smtClean="0"/>
              <a:t> я </a:t>
            </a:r>
            <a:r>
              <a:rPr lang="en-US" sz="4000" dirty="0" err="1" smtClean="0"/>
              <a:t>мав</a:t>
            </a:r>
            <a:r>
              <a:rPr lang="en-US" sz="4000" dirty="0" smtClean="0"/>
              <a:t> </a:t>
            </a:r>
            <a:r>
              <a:rPr lang="en-US" sz="4000" dirty="0" err="1" smtClean="0"/>
              <a:t>змогу</a:t>
            </a:r>
            <a:r>
              <a:rPr lang="en-US" sz="4000" dirty="0" smtClean="0"/>
              <a:t> </a:t>
            </a:r>
            <a:r>
              <a:rPr lang="en-US" sz="4000" dirty="0" err="1" smtClean="0"/>
              <a:t>повторити</a:t>
            </a:r>
            <a:r>
              <a:rPr lang="en-US" sz="4000" dirty="0" smtClean="0"/>
              <a:t>….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    </a:t>
            </a:r>
            <a:r>
              <a:rPr lang="en-US" sz="4000" dirty="0" err="1" smtClean="0"/>
              <a:t>Новим</a:t>
            </a:r>
            <a:r>
              <a:rPr lang="en-US" sz="4000" dirty="0" smtClean="0"/>
              <a:t> </a:t>
            </a:r>
            <a:r>
              <a:rPr lang="en-US" sz="4000" dirty="0" err="1" smtClean="0"/>
              <a:t>для</a:t>
            </a:r>
            <a:r>
              <a:rPr lang="en-US" sz="4000" dirty="0" smtClean="0"/>
              <a:t> </a:t>
            </a:r>
            <a:r>
              <a:rPr lang="en-US" sz="4000" dirty="0" err="1" smtClean="0"/>
              <a:t>мене</a:t>
            </a:r>
            <a:r>
              <a:rPr lang="en-US" sz="4000" dirty="0" smtClean="0"/>
              <a:t> </a:t>
            </a:r>
            <a:r>
              <a:rPr lang="en-US" sz="4000" dirty="0" err="1" smtClean="0"/>
              <a:t>стало</a:t>
            </a:r>
            <a:r>
              <a:rPr lang="en-US" sz="4000" dirty="0" smtClean="0"/>
              <a:t> …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    </a:t>
            </a:r>
            <a:r>
              <a:rPr lang="en-US" sz="4000" dirty="0" err="1" smtClean="0"/>
              <a:t>Особливо</a:t>
            </a:r>
            <a:r>
              <a:rPr lang="en-US" sz="4000" dirty="0" smtClean="0"/>
              <a:t> </a:t>
            </a:r>
            <a:r>
              <a:rPr lang="en-US" sz="4000" dirty="0" err="1" smtClean="0"/>
              <a:t>сподобалось</a:t>
            </a:r>
            <a:r>
              <a:rPr lang="en-US" sz="4000" dirty="0" smtClean="0"/>
              <a:t>…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    </a:t>
            </a:r>
            <a:r>
              <a:rPr lang="en-US" sz="4000" dirty="0" err="1" smtClean="0"/>
              <a:t>Не</a:t>
            </a:r>
            <a:r>
              <a:rPr lang="en-US" sz="4000" dirty="0" smtClean="0"/>
              <a:t> </a:t>
            </a:r>
            <a:r>
              <a:rPr lang="en-US" sz="4000" dirty="0" err="1" smtClean="0"/>
              <a:t>сподобалось</a:t>
            </a:r>
            <a:r>
              <a:rPr lang="en-US" sz="4000" dirty="0" smtClean="0"/>
              <a:t> ….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smtClean="0"/>
              <a:t>    </a:t>
            </a:r>
            <a:r>
              <a:rPr lang="en-US" sz="4000" dirty="0" err="1" smtClean="0"/>
              <a:t>Для</a:t>
            </a:r>
            <a:r>
              <a:rPr lang="en-US" sz="4000" dirty="0" smtClean="0"/>
              <a:t> </a:t>
            </a:r>
            <a:r>
              <a:rPr lang="en-US" sz="4000" dirty="0" err="1" smtClean="0"/>
              <a:t>себе</a:t>
            </a:r>
            <a:r>
              <a:rPr lang="en-US" sz="4000" dirty="0" smtClean="0"/>
              <a:t> я </a:t>
            </a:r>
            <a:r>
              <a:rPr lang="en-US" sz="4000" dirty="0" err="1" smtClean="0"/>
              <a:t>зробив</a:t>
            </a:r>
            <a:r>
              <a:rPr lang="en-US" sz="4000" dirty="0" smtClean="0"/>
              <a:t> </a:t>
            </a:r>
            <a:r>
              <a:rPr lang="en-US" sz="4000" dirty="0" err="1" smtClean="0"/>
              <a:t>такі</a:t>
            </a:r>
            <a:r>
              <a:rPr lang="en-US" sz="4000" dirty="0" smtClean="0"/>
              <a:t> </a:t>
            </a:r>
            <a:r>
              <a:rPr lang="en-US" sz="4000" dirty="0" err="1" smtClean="0"/>
              <a:t>висновки</a:t>
            </a:r>
            <a:r>
              <a:rPr lang="en-US" sz="4000" dirty="0" smtClean="0"/>
              <a:t> ….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dirty="0" smtClean="0"/>
              <a:t> </a:t>
            </a:r>
            <a:endParaRPr lang="ru-RU" sz="40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500174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4000" dirty="0" smtClean="0"/>
              <a:t>П</a:t>
            </a:r>
            <a:r>
              <a:rPr lang="en-US" sz="4000" dirty="0" err="1" smtClean="0"/>
              <a:t>ідсумок</a:t>
            </a:r>
            <a:r>
              <a:rPr lang="en-US" sz="4000" dirty="0" smtClean="0"/>
              <a:t> </a:t>
            </a:r>
            <a:r>
              <a:rPr lang="en-US" sz="4000" dirty="0" err="1" smtClean="0"/>
              <a:t>уроку</a:t>
            </a:r>
            <a:r>
              <a:rPr lang="en-US" sz="4000" dirty="0" smtClean="0"/>
              <a:t>. </a:t>
            </a:r>
            <a:r>
              <a:rPr lang="en-US" sz="4000" dirty="0" err="1" smtClean="0"/>
              <a:t>Прийом</a:t>
            </a:r>
            <a:r>
              <a:rPr lang="en-US" sz="4000" dirty="0" smtClean="0"/>
              <a:t> “</a:t>
            </a:r>
            <a:r>
              <a:rPr lang="en-US" sz="4000" dirty="0" err="1" smtClean="0"/>
              <a:t>Відкритий</a:t>
            </a:r>
            <a:r>
              <a:rPr lang="en-US" sz="4000" dirty="0" smtClean="0"/>
              <a:t> </a:t>
            </a:r>
            <a:r>
              <a:rPr lang="en-US" sz="4000" dirty="0" err="1" smtClean="0"/>
              <a:t>мікрофон</a:t>
            </a:r>
            <a:r>
              <a:rPr lang="en-US" sz="4000" dirty="0" smtClean="0"/>
              <a:t>”</a:t>
            </a:r>
            <a:endParaRPr kumimoji="0" lang="uk-UA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Параграф №20</a:t>
            </a:r>
            <a:r>
              <a:rPr lang="en-US" dirty="0" smtClean="0"/>
              <a:t>.</a:t>
            </a:r>
            <a:endParaRPr lang="uk-UA" dirty="0" smtClean="0"/>
          </a:p>
          <a:p>
            <a:r>
              <a:rPr lang="uk-UA" dirty="0" smtClean="0"/>
              <a:t>Виконати </a:t>
            </a:r>
            <a:r>
              <a:rPr lang="uk-UA" dirty="0" err="1" smtClean="0"/>
              <a:t>“Перевірте</a:t>
            </a:r>
            <a:r>
              <a:rPr lang="uk-UA" dirty="0" smtClean="0"/>
              <a:t> </a:t>
            </a:r>
            <a:r>
              <a:rPr lang="uk-UA" dirty="0" err="1" smtClean="0"/>
              <a:t>себе”</a:t>
            </a:r>
            <a:r>
              <a:rPr lang="uk-UA" dirty="0" smtClean="0"/>
              <a:t> (усно) стор. 149</a:t>
            </a:r>
          </a:p>
          <a:p>
            <a:pPr lvl="1"/>
            <a:r>
              <a:rPr lang="uk-UA" dirty="0" smtClean="0"/>
              <a:t> завдання 1-9 </a:t>
            </a:r>
            <a:r>
              <a:rPr lang="uk-UA" dirty="0" err="1" smtClean="0"/>
              <a:t>–на</a:t>
            </a:r>
            <a:r>
              <a:rPr lang="uk-UA" dirty="0" smtClean="0"/>
              <a:t> середній рівень</a:t>
            </a:r>
          </a:p>
          <a:p>
            <a:pPr lvl="1"/>
            <a:r>
              <a:rPr lang="uk-UA" dirty="0" smtClean="0"/>
              <a:t>завдання 1-12 -  на достатній рівень</a:t>
            </a:r>
          </a:p>
          <a:p>
            <a:pPr lvl="1"/>
            <a:r>
              <a:rPr lang="uk-UA" dirty="0" smtClean="0"/>
              <a:t>завдання 1-13 -  на високий рівень</a:t>
            </a:r>
            <a:endParaRPr lang="en-US" dirty="0" smtClean="0"/>
          </a:p>
          <a:p>
            <a:pPr lvl="1"/>
            <a:r>
              <a:rPr lang="en-US" dirty="0" err="1" smtClean="0"/>
              <a:t>Уважно</a:t>
            </a:r>
            <a:r>
              <a:rPr lang="en-US" dirty="0" smtClean="0"/>
              <a:t> </a:t>
            </a:r>
            <a:r>
              <a:rPr lang="en-US" dirty="0" err="1" smtClean="0"/>
              <a:t>продивитись</a:t>
            </a:r>
            <a:r>
              <a:rPr lang="en-US" dirty="0" smtClean="0"/>
              <a:t> </a:t>
            </a:r>
            <a:r>
              <a:rPr lang="en-US" dirty="0" err="1" smtClean="0"/>
              <a:t>телепередачі</a:t>
            </a:r>
            <a:r>
              <a:rPr lang="en-US" dirty="0" smtClean="0"/>
              <a:t>: “</a:t>
            </a:r>
            <a:r>
              <a:rPr lang="en-US" dirty="0" err="1" smtClean="0"/>
              <a:t>Новини</a:t>
            </a:r>
            <a:r>
              <a:rPr lang="en-US" dirty="0" smtClean="0"/>
              <a:t>”, “</a:t>
            </a:r>
            <a:r>
              <a:rPr lang="en-US" dirty="0" err="1" smtClean="0"/>
              <a:t>Надзвичайні</a:t>
            </a:r>
            <a:r>
              <a:rPr lang="en-US" dirty="0" smtClean="0"/>
              <a:t> </a:t>
            </a:r>
            <a:r>
              <a:rPr lang="en-US" dirty="0" err="1" smtClean="0"/>
              <a:t>новини</a:t>
            </a:r>
            <a:r>
              <a:rPr lang="en-US" dirty="0" smtClean="0"/>
              <a:t>”,” </a:t>
            </a:r>
            <a:r>
              <a:rPr lang="en-US" dirty="0" err="1" smtClean="0"/>
              <a:t>Критична</a:t>
            </a:r>
            <a:r>
              <a:rPr lang="en-US" dirty="0" smtClean="0"/>
              <a:t> </a:t>
            </a:r>
            <a:r>
              <a:rPr lang="en-US" dirty="0" err="1" smtClean="0"/>
              <a:t>точка</a:t>
            </a:r>
            <a:r>
              <a:rPr lang="en-US" dirty="0" smtClean="0"/>
              <a:t>” </a:t>
            </a:r>
            <a:r>
              <a:rPr lang="en-US" dirty="0" err="1" smtClean="0"/>
              <a:t>тощо</a:t>
            </a:r>
            <a:r>
              <a:rPr lang="en-US" dirty="0" smtClean="0"/>
              <a:t> </a:t>
            </a:r>
            <a:r>
              <a:rPr lang="en-US" dirty="0" err="1" smtClean="0"/>
              <a:t>та</a:t>
            </a:r>
            <a:r>
              <a:rPr lang="en-US" dirty="0" smtClean="0"/>
              <a:t> </a:t>
            </a:r>
            <a:r>
              <a:rPr lang="en-US" dirty="0" err="1" smtClean="0"/>
              <a:t>відібрати</a:t>
            </a:r>
            <a:r>
              <a:rPr lang="en-US" dirty="0" smtClean="0"/>
              <a:t> </a:t>
            </a:r>
            <a:r>
              <a:rPr lang="en-US" dirty="0" err="1" smtClean="0"/>
              <a:t>ситуації</a:t>
            </a:r>
            <a:r>
              <a:rPr lang="en-US" dirty="0" smtClean="0"/>
              <a:t> </a:t>
            </a:r>
            <a:r>
              <a:rPr lang="en-US" dirty="0" err="1" smtClean="0"/>
              <a:t>щодо</a:t>
            </a:r>
            <a:r>
              <a:rPr lang="en-US" dirty="0" smtClean="0"/>
              <a:t> </a:t>
            </a:r>
            <a:r>
              <a:rPr lang="en-US" dirty="0" err="1" smtClean="0"/>
              <a:t>злочинів</a:t>
            </a:r>
            <a:r>
              <a:rPr lang="en-US" dirty="0" smtClean="0"/>
              <a:t>, </a:t>
            </a:r>
            <a:r>
              <a:rPr lang="en-US" dirty="0" err="1" smtClean="0"/>
              <a:t>учинених</a:t>
            </a:r>
            <a:r>
              <a:rPr lang="en-US" dirty="0" smtClean="0"/>
              <a:t> </a:t>
            </a:r>
            <a:r>
              <a:rPr lang="en-US" dirty="0" err="1" smtClean="0"/>
              <a:t>неповнолітніми</a:t>
            </a:r>
            <a:r>
              <a:rPr lang="en-US" dirty="0" smtClean="0"/>
              <a:t> </a:t>
            </a:r>
            <a:r>
              <a:rPr lang="en-US" dirty="0" err="1" smtClean="0"/>
              <a:t>та</a:t>
            </a:r>
            <a:r>
              <a:rPr lang="en-US" dirty="0" smtClean="0"/>
              <a:t> </a:t>
            </a:r>
            <a:r>
              <a:rPr lang="en-US" dirty="0" err="1" smtClean="0"/>
              <a:t>проти</a:t>
            </a:r>
            <a:r>
              <a:rPr lang="en-US" dirty="0" smtClean="0"/>
              <a:t> </a:t>
            </a:r>
            <a:r>
              <a:rPr lang="en-US" dirty="0" err="1" smtClean="0"/>
              <a:t>непвнолітніх</a:t>
            </a:r>
            <a:r>
              <a:rPr lang="en-US" dirty="0" smtClean="0"/>
              <a:t>.</a:t>
            </a:r>
            <a:endParaRPr lang="uk-UA" dirty="0" smtClean="0"/>
          </a:p>
          <a:p>
            <a:endParaRPr lang="ru-RU" dirty="0"/>
          </a:p>
        </p:txBody>
      </p:sp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uk-UA" sz="4000" b="1" dirty="0" smtClean="0"/>
              <a:t>Домашнє завдання</a:t>
            </a:r>
            <a:endParaRPr kumimoji="0" lang="uk-UA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МЗОШ №29,Грицюк Л.А.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1082</Words>
  <PresentationFormat>Экран (4:3)</PresentationFormat>
  <Paragraphs>182</Paragraphs>
  <Slides>29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Кримінальне право. Поняття злочину</vt:lpstr>
      <vt:lpstr>Завдання уроку</vt:lpstr>
      <vt:lpstr> ПЛАН </vt:lpstr>
      <vt:lpstr>Слайд 4</vt:lpstr>
      <vt:lpstr>Слайд 5</vt:lpstr>
      <vt:lpstr>Джерела кримінального права України:</vt:lpstr>
      <vt:lpstr>Слайд 7</vt:lpstr>
      <vt:lpstr>Слайд 8</vt:lpstr>
      <vt:lpstr>Перегляд    відеороліків</vt:lpstr>
      <vt:lpstr>Метод “Мікрофон”</vt:lpstr>
      <vt:lpstr>Злочин -</vt:lpstr>
      <vt:lpstr>Слайд 12</vt:lpstr>
      <vt:lpstr>Слайд 13</vt:lpstr>
      <vt:lpstr>Слайд 14</vt:lpstr>
      <vt:lpstr>Слайд 15</vt:lpstr>
      <vt:lpstr>Слайд 16</vt:lpstr>
      <vt:lpstr>Слайд 17</vt:lpstr>
      <vt:lpstr> 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аа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Кримінальне право. Поняття злочину</dc:title>
  <dc:creator>Лариса</dc:creator>
  <cp:lastModifiedBy>Лариса</cp:lastModifiedBy>
  <cp:revision>107</cp:revision>
  <dcterms:modified xsi:type="dcterms:W3CDTF">2014-05-16T08:43:32Z</dcterms:modified>
</cp:coreProperties>
</file>