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68" r:id="rId6"/>
    <p:sldId id="265" r:id="rId7"/>
    <p:sldId id="259" r:id="rId8"/>
    <p:sldId id="260" r:id="rId9"/>
    <p:sldId id="266" r:id="rId10"/>
    <p:sldId id="262" r:id="rId11"/>
    <p:sldId id="269" r:id="rId12"/>
    <p:sldId id="267" r:id="rId13"/>
    <p:sldId id="263" r:id="rId14"/>
    <p:sldId id="261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F7895EC-FAEF-4CD2-B671-A6E027A726AD}" type="datetimeFigureOut">
              <a:rPr lang="uk-UA" smtClean="0"/>
              <a:t>02.03.2014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60F531B-F753-40F1-A9C3-2365BD7C6C1D}" type="slidenum">
              <a:rPr lang="uk-UA" smtClean="0"/>
              <a:t>‹#›</a:t>
            </a:fld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2039540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B0F0"/>
                </a:solidFill>
              </a:rPr>
              <a:t>Тема уроку</a:t>
            </a:r>
            <a:r>
              <a:rPr lang="en-US" b="1" i="1" dirty="0" smtClean="0">
                <a:solidFill>
                  <a:srgbClr val="00B0F0"/>
                </a:solidFill>
              </a:rPr>
              <a:t>: “</a:t>
            </a:r>
            <a:r>
              <a:rPr lang="uk-UA" b="1" i="1" dirty="0" err="1">
                <a:solidFill>
                  <a:srgbClr val="00B0F0"/>
                </a:solidFill>
              </a:rPr>
              <a:t>Німеччина.Епоха</a:t>
            </a:r>
            <a:r>
              <a:rPr lang="uk-UA" b="1" i="1" dirty="0">
                <a:solidFill>
                  <a:srgbClr val="00B0F0"/>
                </a:solidFill>
              </a:rPr>
              <a:t> революції і </a:t>
            </a:r>
            <a:r>
              <a:rPr lang="uk-UA" b="1" i="1" dirty="0" err="1">
                <a:solidFill>
                  <a:srgbClr val="00B0F0"/>
                </a:solidFill>
              </a:rPr>
              <a:t>Веймарська</a:t>
            </a:r>
            <a:r>
              <a:rPr lang="uk-UA" b="1" i="1" dirty="0">
                <a:solidFill>
                  <a:srgbClr val="00B0F0"/>
                </a:solidFill>
              </a:rPr>
              <a:t> </a:t>
            </a:r>
            <a:r>
              <a:rPr lang="uk-UA" b="1" i="1" dirty="0" smtClean="0">
                <a:solidFill>
                  <a:srgbClr val="00B0F0"/>
                </a:solidFill>
              </a:rPr>
              <a:t>республіка</a:t>
            </a:r>
            <a:r>
              <a:rPr lang="en-US" b="1" i="1" dirty="0" smtClean="0">
                <a:solidFill>
                  <a:srgbClr val="00B0F0"/>
                </a:solidFill>
              </a:rPr>
              <a:t>”</a:t>
            </a:r>
            <a:r>
              <a:rPr lang="uk-UA" b="1" i="1" dirty="0" smtClean="0">
                <a:solidFill>
                  <a:srgbClr val="00B0F0"/>
                </a:solidFill>
              </a:rPr>
              <a:t>.</a:t>
            </a:r>
            <a:endParaRPr lang="uk-UA" b="1" i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73014"/>
            <a:ext cx="3744415" cy="249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73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484784"/>
            <a:ext cx="8280920" cy="4896544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1</a:t>
            </a:r>
            <a:r>
              <a:rPr lang="en-US" dirty="0" smtClean="0"/>
              <a:t>.</a:t>
            </a:r>
            <a:r>
              <a:rPr lang="uk-UA" dirty="0" smtClean="0"/>
              <a:t> Охарактеризувати Листопадову революцію в </a:t>
            </a:r>
            <a:r>
              <a:rPr lang="uk-UA" dirty="0" err="1"/>
              <a:t>Н</a:t>
            </a:r>
            <a:r>
              <a:rPr lang="uk-UA" dirty="0" err="1" smtClean="0"/>
              <a:t>імечинні</a:t>
            </a:r>
            <a:r>
              <a:rPr lang="en-US" dirty="0" smtClean="0"/>
              <a:t>;</a:t>
            </a:r>
            <a:r>
              <a:rPr lang="uk-UA" dirty="0" smtClean="0"/>
              <a:t> пояснити як було встановлено </a:t>
            </a:r>
            <a:r>
              <a:rPr lang="uk-UA" dirty="0" err="1" smtClean="0"/>
              <a:t>Веймарську</a:t>
            </a:r>
            <a:r>
              <a:rPr lang="uk-UA" dirty="0" smtClean="0"/>
              <a:t> республіку в Німеччині.</a:t>
            </a:r>
          </a:p>
          <a:p>
            <a:r>
              <a:rPr lang="uk-UA" dirty="0" smtClean="0"/>
              <a:t>2. Пояснити поняття й терміни</a:t>
            </a:r>
            <a:r>
              <a:rPr lang="en-US" dirty="0" smtClean="0"/>
              <a:t>:</a:t>
            </a:r>
            <a:r>
              <a:rPr lang="uk-UA" dirty="0" smtClean="0"/>
              <a:t> </a:t>
            </a:r>
            <a:r>
              <a:rPr lang="en-US" dirty="0" smtClean="0"/>
              <a:t>“</a:t>
            </a:r>
            <a:r>
              <a:rPr lang="uk-UA" dirty="0" smtClean="0"/>
              <a:t>Листопадова революція</a:t>
            </a:r>
            <a:r>
              <a:rPr lang="en-US" dirty="0" smtClean="0"/>
              <a:t>”</a:t>
            </a:r>
            <a:r>
              <a:rPr lang="uk-UA" dirty="0" smtClean="0"/>
              <a:t>, </a:t>
            </a:r>
            <a:r>
              <a:rPr lang="en-US" dirty="0" smtClean="0"/>
              <a:t>“</a:t>
            </a:r>
            <a:r>
              <a:rPr lang="uk-UA" dirty="0" err="1" smtClean="0"/>
              <a:t>Веймарська</a:t>
            </a:r>
            <a:r>
              <a:rPr lang="uk-UA" dirty="0" smtClean="0"/>
              <a:t> республіка</a:t>
            </a:r>
            <a:r>
              <a:rPr lang="en-US" dirty="0" smtClean="0"/>
              <a:t>”</a:t>
            </a:r>
            <a:r>
              <a:rPr lang="uk-UA" dirty="0" smtClean="0"/>
              <a:t>.</a:t>
            </a:r>
          </a:p>
          <a:p>
            <a:r>
              <a:rPr lang="uk-UA" dirty="0" smtClean="0"/>
              <a:t>3. Розвивати вміння учнів порівнювати, аналізувати і критично оцінювати історичні факти та діяльність осіб.</a:t>
            </a:r>
          </a:p>
          <a:p>
            <a:r>
              <a:rPr lang="uk-UA" dirty="0" smtClean="0"/>
              <a:t>4. Виховний аспект уроку реалізується на підставі знайомства учнів із революційними подіями в </a:t>
            </a:r>
            <a:r>
              <a:rPr lang="uk-UA" dirty="0" err="1" smtClean="0"/>
              <a:t>Німччині</a:t>
            </a:r>
            <a:r>
              <a:rPr lang="uk-UA" dirty="0" smtClean="0"/>
              <a:t> в період 1919-1923 рр.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908720"/>
            <a:ext cx="7632848" cy="57606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Мета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742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b="1" dirty="0" smtClean="0"/>
              <a:t>Обладнання</a:t>
            </a:r>
            <a:r>
              <a:rPr lang="en-US" b="1" dirty="0" smtClean="0"/>
              <a:t>:</a:t>
            </a:r>
            <a:r>
              <a:rPr lang="uk-UA" dirty="0" smtClean="0"/>
              <a:t> підручник, атлас, ілюстративний і дидактичний матеріал.</a:t>
            </a:r>
          </a:p>
          <a:p>
            <a:r>
              <a:rPr lang="uk-UA" b="1" dirty="0" smtClean="0"/>
              <a:t>Основні терміни</a:t>
            </a:r>
            <a:r>
              <a:rPr lang="en-US" b="1" dirty="0" smtClean="0"/>
              <a:t>:</a:t>
            </a:r>
            <a:r>
              <a:rPr lang="uk-UA" b="1" dirty="0" smtClean="0"/>
              <a:t> </a:t>
            </a:r>
            <a:r>
              <a:rPr lang="uk-UA" dirty="0" smtClean="0"/>
              <a:t>Листопадова революція, </a:t>
            </a:r>
            <a:r>
              <a:rPr lang="uk-UA" dirty="0" err="1" smtClean="0"/>
              <a:t>Веймарська</a:t>
            </a:r>
            <a:r>
              <a:rPr lang="uk-UA" dirty="0" smtClean="0"/>
              <a:t> республіка.</a:t>
            </a:r>
          </a:p>
          <a:p>
            <a:r>
              <a:rPr lang="uk-UA" b="1" dirty="0" smtClean="0"/>
              <a:t>Основні дати</a:t>
            </a:r>
            <a:r>
              <a:rPr lang="en-US" b="1" dirty="0" smtClean="0"/>
              <a:t>:</a:t>
            </a:r>
            <a:r>
              <a:rPr lang="uk-UA" b="1" dirty="0" smtClean="0"/>
              <a:t> </a:t>
            </a:r>
            <a:r>
              <a:rPr lang="uk-UA" dirty="0" smtClean="0"/>
              <a:t>1918р.-Листопадова революція в Німеччині, 1919р</a:t>
            </a:r>
            <a:r>
              <a:rPr lang="uk-UA" smtClean="0"/>
              <a:t>.-встановлення </a:t>
            </a:r>
            <a:r>
              <a:rPr lang="uk-UA" dirty="0" err="1" smtClean="0"/>
              <a:t>Веймарської</a:t>
            </a:r>
            <a:r>
              <a:rPr lang="uk-UA" dirty="0" smtClean="0"/>
              <a:t> республіки.</a:t>
            </a:r>
          </a:p>
          <a:p>
            <a:r>
              <a:rPr lang="uk-UA" b="1" dirty="0" smtClean="0"/>
              <a:t>Історичні постаті</a:t>
            </a:r>
            <a:r>
              <a:rPr lang="en-US" b="1" dirty="0" smtClean="0"/>
              <a:t>:</a:t>
            </a:r>
            <a:r>
              <a:rPr lang="uk-UA" b="1" dirty="0" smtClean="0"/>
              <a:t> </a:t>
            </a:r>
            <a:r>
              <a:rPr lang="uk-UA" dirty="0" smtClean="0"/>
              <a:t>Фрідріх </a:t>
            </a:r>
            <a:r>
              <a:rPr lang="uk-UA" dirty="0" err="1" smtClean="0"/>
              <a:t>Еберт</a:t>
            </a:r>
            <a:r>
              <a:rPr lang="uk-UA" dirty="0" smtClean="0"/>
              <a:t>, Карл </a:t>
            </a:r>
            <a:r>
              <a:rPr lang="uk-UA" dirty="0" err="1" smtClean="0"/>
              <a:t>Лібкхнет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uk-UA" b="1" u="sng" dirty="0" smtClean="0"/>
              <a:t>Тип уроку</a:t>
            </a:r>
            <a:r>
              <a:rPr lang="en-US" b="1" u="sng" dirty="0" smtClean="0"/>
              <a:t>:</a:t>
            </a:r>
            <a:r>
              <a:rPr lang="uk-UA" b="1" u="sng" dirty="0" smtClean="0"/>
              <a:t>вивчення нового матеріалу</a:t>
            </a:r>
            <a:endParaRPr lang="uk-UA" b="1" u="sng" dirty="0"/>
          </a:p>
        </p:txBody>
      </p:sp>
    </p:spTree>
    <p:extLst>
      <p:ext uri="{BB962C8B-B14F-4D97-AF65-F5344CB8AC3E}">
        <p14:creationId xmlns:p14="http://schemas.microsoft.com/office/powerpoint/2010/main" val="2478726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0348"/>
            <a:ext cx="7704856" cy="631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304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741682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39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/>
          <a:lstStyle/>
          <a:p>
            <a:r>
              <a:rPr lang="uk-UA" sz="1800" b="1" dirty="0" smtClean="0"/>
              <a:t>Територіальні обмеження Німеччини</a:t>
            </a:r>
            <a:r>
              <a:rPr lang="en-US" sz="1800" b="1" dirty="0" smtClean="0"/>
              <a:t>:</a:t>
            </a:r>
            <a:endParaRPr lang="uk-UA" sz="1800" b="1" dirty="0" smtClean="0"/>
          </a:p>
          <a:p>
            <a:r>
              <a:rPr lang="uk-UA" sz="1800" dirty="0" smtClean="0"/>
              <a:t>Повернення Франції Ельзасу і Лотарингії, передача їй </a:t>
            </a:r>
            <a:r>
              <a:rPr lang="uk-UA" sz="1800" dirty="0" err="1" smtClean="0"/>
              <a:t>Саарського</a:t>
            </a:r>
            <a:r>
              <a:rPr lang="uk-UA" sz="1800" dirty="0" smtClean="0"/>
              <a:t> вугільного басейну на 15 років.</a:t>
            </a:r>
          </a:p>
          <a:p>
            <a:r>
              <a:rPr lang="uk-UA" sz="1800" dirty="0" smtClean="0"/>
              <a:t>Передача Польщі </a:t>
            </a:r>
            <a:r>
              <a:rPr lang="uk-UA" sz="1800" dirty="0" err="1" smtClean="0"/>
              <a:t>Познанні</a:t>
            </a:r>
            <a:r>
              <a:rPr lang="uk-UA" sz="1800" dirty="0" smtClean="0"/>
              <a:t>, Західної та Східної Пруссії.</a:t>
            </a:r>
          </a:p>
          <a:p>
            <a:r>
              <a:rPr lang="uk-UA" sz="1800" dirty="0" smtClean="0"/>
              <a:t>Передача Бельгії округів </a:t>
            </a:r>
            <a:r>
              <a:rPr lang="uk-UA" sz="1800" dirty="0" err="1" smtClean="0"/>
              <a:t>Ейпен</a:t>
            </a:r>
            <a:r>
              <a:rPr lang="uk-UA" sz="1800" dirty="0" smtClean="0"/>
              <a:t> і </a:t>
            </a:r>
            <a:r>
              <a:rPr lang="uk-UA" sz="1800" dirty="0" err="1" smtClean="0"/>
              <a:t>Мальмеді</a:t>
            </a:r>
            <a:r>
              <a:rPr lang="uk-UA" sz="1800" dirty="0" smtClean="0"/>
              <a:t>.</a:t>
            </a:r>
          </a:p>
          <a:p>
            <a:r>
              <a:rPr lang="uk-UA" sz="1800" b="1" dirty="0" smtClean="0"/>
              <a:t>Військові обмеження</a:t>
            </a:r>
            <a:r>
              <a:rPr lang="en-US" sz="1800" b="1" dirty="0" smtClean="0"/>
              <a:t>:</a:t>
            </a:r>
            <a:endParaRPr lang="uk-UA" sz="1800" b="1" dirty="0" smtClean="0"/>
          </a:p>
          <a:p>
            <a:r>
              <a:rPr lang="uk-UA" sz="1800" dirty="0" smtClean="0"/>
              <a:t>Заборона загальної військової повинності в Німеччині, обмеження кількості війська до 100тис.осіб.</a:t>
            </a:r>
          </a:p>
          <a:p>
            <a:r>
              <a:rPr lang="uk-UA" sz="1800" dirty="0" smtClean="0"/>
              <a:t>Заборона мати підводний флот, військову авіацію.</a:t>
            </a:r>
          </a:p>
          <a:p>
            <a:r>
              <a:rPr lang="uk-UA" sz="1800" b="1" dirty="0" smtClean="0"/>
              <a:t>Політичні обмеження</a:t>
            </a:r>
            <a:r>
              <a:rPr lang="en-US" sz="1800" b="1" dirty="0" smtClean="0"/>
              <a:t>:</a:t>
            </a:r>
            <a:endParaRPr lang="uk-UA" sz="1800" b="1" dirty="0" smtClean="0"/>
          </a:p>
          <a:p>
            <a:r>
              <a:rPr lang="uk-UA" sz="1800" dirty="0" smtClean="0"/>
              <a:t>Накладання великих репарацій</a:t>
            </a:r>
          </a:p>
          <a:p>
            <a:r>
              <a:rPr lang="uk-UA" sz="1800" dirty="0" smtClean="0"/>
              <a:t>Проголошення Німеччини єдиною винуватицею війни.</a:t>
            </a:r>
          </a:p>
          <a:p>
            <a:endParaRPr lang="uk-UA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Версальський договір із Німеччиною (28 червня 1919р.)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5107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u="sng" dirty="0" smtClean="0"/>
              <a:t>3 листопада 1918р.-</a:t>
            </a:r>
            <a:r>
              <a:rPr lang="uk-UA" dirty="0" smtClean="0"/>
              <a:t>Початок революції моряків у Кілі,яке перейшло на інші міста.</a:t>
            </a:r>
          </a:p>
          <a:p>
            <a:r>
              <a:rPr lang="uk-UA" b="1" i="1" u="sng" dirty="0" smtClean="0"/>
              <a:t>10 листопада 1918р</a:t>
            </a:r>
            <a:r>
              <a:rPr lang="uk-UA" b="1" dirty="0" smtClean="0"/>
              <a:t>.- </a:t>
            </a:r>
            <a:r>
              <a:rPr lang="uk-UA" dirty="0" smtClean="0"/>
              <a:t>утеча Вільгельма ІІ до </a:t>
            </a:r>
            <a:r>
              <a:rPr lang="uk-UA" dirty="0" err="1" smtClean="0"/>
              <a:t>Голандії</a:t>
            </a:r>
            <a:r>
              <a:rPr lang="uk-UA" dirty="0" smtClean="0"/>
              <a:t>. Припинення існування Німецької імперії.</a:t>
            </a:r>
          </a:p>
          <a:p>
            <a:r>
              <a:rPr lang="uk-UA" b="1" u="sng" dirty="0" smtClean="0"/>
              <a:t>Лютий 1919р.-</a:t>
            </a:r>
            <a:r>
              <a:rPr lang="uk-UA" dirty="0" smtClean="0"/>
              <a:t>Початок роботи Установчих зборів. Обрання президентом Німеччини Ф.</a:t>
            </a:r>
            <a:r>
              <a:rPr lang="uk-UA" dirty="0" err="1" smtClean="0"/>
              <a:t>Еберта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u="sng" dirty="0" smtClean="0"/>
              <a:t>Листопадова революція</a:t>
            </a:r>
            <a:br>
              <a:rPr lang="uk-UA" b="1" i="1" u="sng" dirty="0" smtClean="0"/>
            </a:br>
            <a:endParaRPr lang="uk-UA" b="1" i="1" u="sng" dirty="0"/>
          </a:p>
        </p:txBody>
      </p:sp>
    </p:spTree>
    <p:extLst>
      <p:ext uri="{BB962C8B-B14F-4D97-AF65-F5344CB8AC3E}">
        <p14:creationId xmlns:p14="http://schemas.microsoft.com/office/powerpoint/2010/main" val="776239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u="sng" dirty="0" smtClean="0"/>
              <a:t>ФРІДРІХ ЕБЕРТ</a:t>
            </a:r>
            <a:endParaRPr lang="uk-UA" b="1" i="1" u="sng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8"/>
            <a:ext cx="5912547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636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</a:rPr>
              <a:t>Фото: «проголошення республіки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/>
              </a:rPr>
              <a:t>»</a:t>
            </a:r>
            <a:endParaRPr lang="uk-UA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68760"/>
            <a:ext cx="547260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5742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u="sng" dirty="0" smtClean="0"/>
              <a:t>КАРЛ ЛІБКХНЕТ</a:t>
            </a:r>
            <a:endParaRPr lang="uk-UA" b="1" i="1" u="sng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5616624" cy="540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5038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sz="2800" dirty="0" smtClean="0"/>
              <a:t>Проголошення свободи слова, преси,зібрань, союзів.</a:t>
            </a:r>
          </a:p>
          <a:p>
            <a:r>
              <a:rPr lang="uk-UA" sz="2800" dirty="0" smtClean="0"/>
              <a:t>Загальне та рівне виборче право.</a:t>
            </a:r>
          </a:p>
          <a:p>
            <a:r>
              <a:rPr lang="uk-UA" sz="2800" dirty="0" smtClean="0"/>
              <a:t>Законодавча влада належала рейхстагу.</a:t>
            </a:r>
          </a:p>
          <a:p>
            <a:r>
              <a:rPr lang="uk-UA" sz="2800" dirty="0" smtClean="0"/>
              <a:t>Широке повноваження президента</a:t>
            </a:r>
          </a:p>
          <a:p>
            <a:r>
              <a:rPr lang="uk-UA" sz="2800" dirty="0" smtClean="0"/>
              <a:t>Гарантія недоторканості приватної власності</a:t>
            </a:r>
          </a:p>
          <a:p>
            <a:endParaRPr lang="uk-UA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/>
              <a:t>Веймарська</a:t>
            </a:r>
            <a:r>
              <a:rPr lang="uk-UA" dirty="0" smtClean="0"/>
              <a:t> конституція (31 липня 1919р.)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4011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«Політичний устрій </a:t>
            </a:r>
            <a:r>
              <a:rPr lang="uk-UA" dirty="0" err="1"/>
              <a:t>Веймарської</a:t>
            </a:r>
            <a:r>
              <a:rPr lang="uk-UA" dirty="0"/>
              <a:t> республіки»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844824"/>
            <a:ext cx="7642607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3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Перший період (1919-1923рр.)</a:t>
            </a:r>
            <a:r>
              <a:rPr lang="uk-UA" dirty="0" smtClean="0"/>
              <a:t>- Період утвердження </a:t>
            </a:r>
            <a:r>
              <a:rPr lang="uk-UA" dirty="0" err="1" smtClean="0"/>
              <a:t>Веймарського</a:t>
            </a:r>
            <a:r>
              <a:rPr lang="uk-UA" dirty="0" smtClean="0"/>
              <a:t> режиму</a:t>
            </a:r>
          </a:p>
          <a:p>
            <a:r>
              <a:rPr lang="uk-UA" b="1" dirty="0" smtClean="0"/>
              <a:t>Другий період(1924-1928рр.)- </a:t>
            </a:r>
            <a:r>
              <a:rPr lang="en-US" dirty="0" smtClean="0"/>
              <a:t>“</a:t>
            </a:r>
            <a:r>
              <a:rPr lang="uk-UA" dirty="0" smtClean="0"/>
              <a:t>Золоті роки</a:t>
            </a:r>
            <a:r>
              <a:rPr lang="en-US" dirty="0" smtClean="0"/>
              <a:t>”</a:t>
            </a:r>
            <a:r>
              <a:rPr lang="uk-UA" dirty="0" smtClean="0"/>
              <a:t> </a:t>
            </a:r>
            <a:r>
              <a:rPr lang="uk-UA" dirty="0" err="1" smtClean="0"/>
              <a:t>Веймарської</a:t>
            </a:r>
            <a:r>
              <a:rPr lang="uk-UA" dirty="0" smtClean="0"/>
              <a:t> республіки</a:t>
            </a:r>
          </a:p>
          <a:p>
            <a:r>
              <a:rPr lang="uk-UA" b="1" dirty="0" smtClean="0"/>
              <a:t>Третій період (1929-1933рр.) </a:t>
            </a:r>
            <a:r>
              <a:rPr lang="uk-UA" dirty="0" smtClean="0"/>
              <a:t>– </a:t>
            </a:r>
            <a:r>
              <a:rPr lang="en-US" dirty="0" smtClean="0"/>
              <a:t>“</a:t>
            </a:r>
            <a:r>
              <a:rPr lang="uk-UA" dirty="0" smtClean="0"/>
              <a:t>Велика депресія</a:t>
            </a:r>
            <a:r>
              <a:rPr lang="en-US" dirty="0" smtClean="0"/>
              <a:t>”</a:t>
            </a:r>
            <a:r>
              <a:rPr lang="uk-UA" dirty="0" smtClean="0"/>
              <a:t> та занепад </a:t>
            </a:r>
            <a:r>
              <a:rPr lang="uk-UA" dirty="0" err="1" smtClean="0"/>
              <a:t>Веймарської</a:t>
            </a:r>
            <a:r>
              <a:rPr lang="uk-UA" dirty="0" smtClean="0"/>
              <a:t> демократії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u="sng" dirty="0" smtClean="0"/>
              <a:t>Основні періоди </a:t>
            </a:r>
            <a:r>
              <a:rPr lang="uk-UA" b="1" i="1" u="sng" dirty="0" err="1" smtClean="0"/>
              <a:t>Веймарської</a:t>
            </a:r>
            <a:r>
              <a:rPr lang="uk-UA" b="1" i="1" u="sng" dirty="0" smtClean="0"/>
              <a:t> республіки</a:t>
            </a:r>
            <a:endParaRPr lang="uk-UA" b="1" i="1" u="sng" dirty="0"/>
          </a:p>
        </p:txBody>
      </p:sp>
    </p:spTree>
    <p:extLst>
      <p:ext uri="{BB962C8B-B14F-4D97-AF65-F5344CB8AC3E}">
        <p14:creationId xmlns:p14="http://schemas.microsoft.com/office/powerpoint/2010/main" val="1953488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u="sng" dirty="0" smtClean="0"/>
              <a:t>ФРІДРІХ ЕБЕРТ</a:t>
            </a:r>
            <a:endParaRPr lang="uk-UA" b="1" i="1" u="sng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86975"/>
            <a:ext cx="6552728" cy="568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4949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102</TotalTime>
  <Words>346</Words>
  <Application>Microsoft Office PowerPoint</Application>
  <PresentationFormat>Экран (4:3)</PresentationFormat>
  <Paragraphs>41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Тема уроку: “Німеччина.Епоха революції і Веймарська республіка”.</vt:lpstr>
      <vt:lpstr>Мета:</vt:lpstr>
      <vt:lpstr>Тип уроку:вивчення нового матеріалу</vt:lpstr>
      <vt:lpstr>Презентация PowerPoint</vt:lpstr>
      <vt:lpstr>Презентация PowerPoint</vt:lpstr>
      <vt:lpstr>Версальський договір із Німеччиною (28 червня 1919р.)</vt:lpstr>
      <vt:lpstr>Листопадова революція </vt:lpstr>
      <vt:lpstr>ФРІДРІХ ЕБЕРТ</vt:lpstr>
      <vt:lpstr>Фото: «проголошення республіки»</vt:lpstr>
      <vt:lpstr>КАРЛ ЛІБКХНЕТ</vt:lpstr>
      <vt:lpstr>Веймарська конституція (31 липня 1919р.)</vt:lpstr>
      <vt:lpstr>«Політичний устрій Веймарської республіки»</vt:lpstr>
      <vt:lpstr>Основні періоди Веймарської республіки</vt:lpstr>
      <vt:lpstr>ФРІДРІХ ЕБЕРТ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Німеччина.Епоха революції і Веймарська республіка</dc:title>
  <dc:creator>USER</dc:creator>
  <cp:lastModifiedBy>USER</cp:lastModifiedBy>
  <cp:revision>12</cp:revision>
  <dcterms:created xsi:type="dcterms:W3CDTF">2014-03-02T11:38:01Z</dcterms:created>
  <dcterms:modified xsi:type="dcterms:W3CDTF">2014-03-02T19:46:12Z</dcterms:modified>
</cp:coreProperties>
</file>