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39"/>
  </p:notesMasterIdLst>
  <p:sldIdLst>
    <p:sldId id="256" r:id="rId2"/>
    <p:sldId id="257" r:id="rId3"/>
    <p:sldId id="258" r:id="rId4"/>
    <p:sldId id="296" r:id="rId5"/>
    <p:sldId id="292" r:id="rId6"/>
    <p:sldId id="274" r:id="rId7"/>
    <p:sldId id="275" r:id="rId8"/>
    <p:sldId id="276" r:id="rId9"/>
    <p:sldId id="277" r:id="rId10"/>
    <p:sldId id="279" r:id="rId11"/>
    <p:sldId id="260" r:id="rId12"/>
    <p:sldId id="261" r:id="rId13"/>
    <p:sldId id="286" r:id="rId14"/>
    <p:sldId id="285" r:id="rId15"/>
    <p:sldId id="284" r:id="rId16"/>
    <p:sldId id="263" r:id="rId17"/>
    <p:sldId id="280" r:id="rId18"/>
    <p:sldId id="264" r:id="rId19"/>
    <p:sldId id="295" r:id="rId20"/>
    <p:sldId id="287" r:id="rId21"/>
    <p:sldId id="300" r:id="rId22"/>
    <p:sldId id="298" r:id="rId23"/>
    <p:sldId id="283" r:id="rId24"/>
    <p:sldId id="302" r:id="rId25"/>
    <p:sldId id="291" r:id="rId26"/>
    <p:sldId id="301" r:id="rId27"/>
    <p:sldId id="282" r:id="rId28"/>
    <p:sldId id="293" r:id="rId29"/>
    <p:sldId id="294" r:id="rId30"/>
    <p:sldId id="268" r:id="rId31"/>
    <p:sldId id="269" r:id="rId32"/>
    <p:sldId id="299" r:id="rId33"/>
    <p:sldId id="288" r:id="rId34"/>
    <p:sldId id="271" r:id="rId35"/>
    <p:sldId id="290" r:id="rId36"/>
    <p:sldId id="289" r:id="rId37"/>
    <p:sldId id="27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A625"/>
    <a:srgbClr val="A57EF2"/>
    <a:srgbClr val="219F24"/>
    <a:srgbClr val="000066"/>
    <a:srgbClr val="F369C2"/>
    <a:srgbClr val="BDA1F5"/>
    <a:srgbClr val="FBD1EC"/>
    <a:srgbClr val="FABEE5"/>
    <a:srgbClr val="F8A6DB"/>
    <a:srgbClr val="F694D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7030A0"/>
            </a:solidFill>
          </c:spPr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2007-2008уч.г.37,5%</c:v>
                </c:pt>
                <c:pt idx="1">
                  <c:v>2008-2009уч.г.38,1%</c:v>
                </c:pt>
                <c:pt idx="2">
                  <c:v>2009-2010уч.г.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0.37500000000000083</c:v>
                </c:pt>
                <c:pt idx="1">
                  <c:v>0.38100000000000095</c:v>
                </c:pt>
                <c:pt idx="2">
                  <c:v>0.38400000000000095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2007-2008уч.г.37,5%</c:v>
                </c:pt>
                <c:pt idx="1">
                  <c:v>2008-2009уч.г.38,1%</c:v>
                </c:pt>
                <c:pt idx="2">
                  <c:v>2009-2010уч.г.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2007-2008уч.г.37,5%</c:v>
                </c:pt>
                <c:pt idx="1">
                  <c:v>2008-2009уч.г.38,1%</c:v>
                </c:pt>
                <c:pt idx="2">
                  <c:v>2009-2010уч.г.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75891840"/>
        <c:axId val="75893376"/>
        <c:axId val="75467840"/>
      </c:bar3DChart>
      <c:catAx>
        <c:axId val="75891840"/>
        <c:scaling>
          <c:orientation val="minMax"/>
        </c:scaling>
        <c:axPos val="b"/>
        <c:tickLblPos val="nextTo"/>
        <c:crossAx val="75893376"/>
        <c:crosses val="autoZero"/>
        <c:auto val="1"/>
        <c:lblAlgn val="ctr"/>
        <c:lblOffset val="100"/>
      </c:catAx>
      <c:valAx>
        <c:axId val="75893376"/>
        <c:scaling>
          <c:orientation val="minMax"/>
        </c:scaling>
        <c:axPos val="l"/>
        <c:majorGridlines/>
        <c:numFmt formatCode="0.00%" sourceLinked="1"/>
        <c:tickLblPos val="nextTo"/>
        <c:crossAx val="75891840"/>
        <c:crosses val="autoZero"/>
        <c:crossBetween val="between"/>
      </c:valAx>
      <c:serAx>
        <c:axId val="75467840"/>
        <c:scaling>
          <c:orientation val="minMax"/>
        </c:scaling>
        <c:delete val="1"/>
        <c:axPos val="b"/>
        <c:tickLblPos val="none"/>
        <c:crossAx val="75893376"/>
        <c:crosses val="autoZero"/>
      </c:ser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49A3BA-3D2B-4B8B-B3D1-EA40AB883B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C70D30-9511-41F7-83C4-E5F574B21F4C}">
      <dgm:prSet phldrT="[Текст]"/>
      <dgm:spPr/>
      <dgm:t>
        <a:bodyPr/>
        <a:lstStyle/>
        <a:p>
          <a:r>
            <a:rPr lang="ru-RU" dirty="0" smtClean="0"/>
            <a:t>Леонардо Да Винчи</a:t>
          </a:r>
          <a:endParaRPr lang="ru-RU" dirty="0"/>
        </a:p>
      </dgm:t>
    </dgm:pt>
    <dgm:pt modelId="{0CF14EB6-C2DA-4CCC-B44E-1CC051AD5D25}" type="parTrans" cxnId="{CEF83F1C-AFC9-408D-9571-6F8A04CB57E2}">
      <dgm:prSet/>
      <dgm:spPr/>
      <dgm:t>
        <a:bodyPr/>
        <a:lstStyle/>
        <a:p>
          <a:endParaRPr lang="ru-RU"/>
        </a:p>
      </dgm:t>
    </dgm:pt>
    <dgm:pt modelId="{BBAFC09A-C8BB-44BF-A284-A77A6D975DFF}" type="sibTrans" cxnId="{CEF83F1C-AFC9-408D-9571-6F8A04CB57E2}">
      <dgm:prSet/>
      <dgm:spPr/>
      <dgm:t>
        <a:bodyPr/>
        <a:lstStyle/>
        <a:p>
          <a:endParaRPr lang="ru-RU"/>
        </a:p>
      </dgm:t>
    </dgm:pt>
    <dgm:pt modelId="{8B458964-C029-42EC-B557-0D1C07EE38C8}">
      <dgm:prSet phldrT="[Текст]"/>
      <dgm:spPr/>
      <dgm:t>
        <a:bodyPr/>
        <a:lstStyle/>
        <a:p>
          <a:r>
            <a:rPr lang="ru-RU" dirty="0"/>
            <a:t>Известный</a:t>
          </a:r>
        </a:p>
      </dgm:t>
    </dgm:pt>
    <dgm:pt modelId="{40940D7B-1BEB-41F6-9491-7138DFF9C388}" type="parTrans" cxnId="{4D4F14DE-6931-48AA-8A6A-1E619287842D}">
      <dgm:prSet/>
      <dgm:spPr/>
      <dgm:t>
        <a:bodyPr/>
        <a:lstStyle/>
        <a:p>
          <a:endParaRPr lang="ru-RU"/>
        </a:p>
      </dgm:t>
    </dgm:pt>
    <dgm:pt modelId="{DC9BC9BD-0C6B-49F5-B179-40369A7DE551}" type="sibTrans" cxnId="{4D4F14DE-6931-48AA-8A6A-1E619287842D}">
      <dgm:prSet/>
      <dgm:spPr/>
      <dgm:t>
        <a:bodyPr/>
        <a:lstStyle/>
        <a:p>
          <a:endParaRPr lang="ru-RU"/>
        </a:p>
      </dgm:t>
    </dgm:pt>
    <dgm:pt modelId="{4FE85E24-D25D-4F0C-A77C-0CDC4BF62ACD}">
      <dgm:prSet phldrT="[Текст]"/>
      <dgm:spPr/>
      <dgm:t>
        <a:bodyPr/>
        <a:lstStyle/>
        <a:p>
          <a:r>
            <a:rPr lang="ru-RU" dirty="0" smtClean="0"/>
            <a:t>Открыл</a:t>
          </a:r>
          <a:endParaRPr lang="ru-RU" dirty="0"/>
        </a:p>
      </dgm:t>
    </dgm:pt>
    <dgm:pt modelId="{DE011F87-9114-478E-BE86-BA0DF70FA8AC}" type="parTrans" cxnId="{D4E17B10-D5EA-40D6-A923-101EAE9D3F76}">
      <dgm:prSet/>
      <dgm:spPr/>
      <dgm:t>
        <a:bodyPr/>
        <a:lstStyle/>
        <a:p>
          <a:endParaRPr lang="ru-RU"/>
        </a:p>
      </dgm:t>
    </dgm:pt>
    <dgm:pt modelId="{74B432FC-173C-47B0-9CB5-377C6F742FD5}" type="sibTrans" cxnId="{D4E17B10-D5EA-40D6-A923-101EAE9D3F76}">
      <dgm:prSet/>
      <dgm:spPr/>
      <dgm:t>
        <a:bodyPr/>
        <a:lstStyle/>
        <a:p>
          <a:endParaRPr lang="ru-RU"/>
        </a:p>
      </dgm:t>
    </dgm:pt>
    <dgm:pt modelId="{2A8A2037-D6B1-41D0-B07D-74463CF1927B}">
      <dgm:prSet phldrT="[Текст]"/>
      <dgm:spPr/>
      <dgm:t>
        <a:bodyPr/>
        <a:lstStyle/>
        <a:p>
          <a:r>
            <a:rPr lang="ru-RU" dirty="0" smtClean="0"/>
            <a:t>Разработал</a:t>
          </a:r>
          <a:endParaRPr lang="ru-RU" dirty="0"/>
        </a:p>
      </dgm:t>
    </dgm:pt>
    <dgm:pt modelId="{B5A982D4-0D46-44CE-85D0-A6E8207E7969}" type="parTrans" cxnId="{5D75AE84-BFED-4E40-9E27-C92DCCCC52A1}">
      <dgm:prSet/>
      <dgm:spPr/>
      <dgm:t>
        <a:bodyPr/>
        <a:lstStyle/>
        <a:p>
          <a:endParaRPr lang="ru-RU"/>
        </a:p>
      </dgm:t>
    </dgm:pt>
    <dgm:pt modelId="{C9386EFC-4C07-4076-B796-6E311E69B5ED}" type="sibTrans" cxnId="{5D75AE84-BFED-4E40-9E27-C92DCCCC52A1}">
      <dgm:prSet/>
      <dgm:spPr/>
      <dgm:t>
        <a:bodyPr/>
        <a:lstStyle/>
        <a:p>
          <a:endParaRPr lang="ru-RU"/>
        </a:p>
      </dgm:t>
    </dgm:pt>
    <dgm:pt modelId="{0FC0349F-F666-4276-A44F-59A11A6A4341}">
      <dgm:prSet/>
      <dgm:spPr/>
      <dgm:t>
        <a:bodyPr/>
        <a:lstStyle/>
        <a:p>
          <a:r>
            <a:rPr lang="ru-RU" dirty="0" smtClean="0"/>
            <a:t>Гениальный</a:t>
          </a:r>
          <a:endParaRPr lang="ru-RU" dirty="0"/>
        </a:p>
      </dgm:t>
    </dgm:pt>
    <dgm:pt modelId="{BE96D6DF-3B9D-430C-9226-A106768668FA}" type="parTrans" cxnId="{D9AF77D8-EB26-4C19-92F5-A9E620992421}">
      <dgm:prSet/>
      <dgm:spPr/>
      <dgm:t>
        <a:bodyPr/>
        <a:lstStyle/>
        <a:p>
          <a:endParaRPr lang="ru-RU"/>
        </a:p>
      </dgm:t>
    </dgm:pt>
    <dgm:pt modelId="{5E43F6A6-7614-40D0-BFCE-E35551BABACC}" type="sibTrans" cxnId="{D9AF77D8-EB26-4C19-92F5-A9E620992421}">
      <dgm:prSet/>
      <dgm:spPr/>
      <dgm:t>
        <a:bodyPr/>
        <a:lstStyle/>
        <a:p>
          <a:endParaRPr lang="ru-RU"/>
        </a:p>
      </dgm:t>
    </dgm:pt>
    <dgm:pt modelId="{81EC65BE-7FAF-48F3-9856-7E90DF223E29}">
      <dgm:prSet/>
      <dgm:spPr/>
      <dgm:t>
        <a:bodyPr/>
        <a:lstStyle/>
        <a:p>
          <a:r>
            <a:rPr lang="ru-RU" dirty="0" smtClean="0"/>
            <a:t>Величайший человек всех времён</a:t>
          </a:r>
          <a:endParaRPr lang="ru-RU" dirty="0"/>
        </a:p>
      </dgm:t>
    </dgm:pt>
    <dgm:pt modelId="{EC4324B2-C739-444F-BCBA-C2B82BDE2065}" type="parTrans" cxnId="{D420F7D0-A459-4810-85C5-CEB038438A23}">
      <dgm:prSet/>
      <dgm:spPr/>
      <dgm:t>
        <a:bodyPr/>
        <a:lstStyle/>
        <a:p>
          <a:endParaRPr lang="ru-RU"/>
        </a:p>
      </dgm:t>
    </dgm:pt>
    <dgm:pt modelId="{B02F846E-7795-4019-BC24-ABB941B1E7CB}" type="sibTrans" cxnId="{D420F7D0-A459-4810-85C5-CEB038438A23}">
      <dgm:prSet/>
      <dgm:spPr/>
      <dgm:t>
        <a:bodyPr/>
        <a:lstStyle/>
        <a:p>
          <a:endParaRPr lang="ru-RU"/>
        </a:p>
      </dgm:t>
    </dgm:pt>
    <dgm:pt modelId="{5BCE30FD-E4AD-4D73-99A6-44872C9BE454}">
      <dgm:prSet/>
      <dgm:spPr/>
      <dgm:t>
        <a:bodyPr/>
        <a:lstStyle/>
        <a:p>
          <a:r>
            <a:rPr lang="ru-RU" dirty="0" smtClean="0"/>
            <a:t>Мастер</a:t>
          </a:r>
          <a:endParaRPr lang="ru-RU" dirty="0"/>
        </a:p>
      </dgm:t>
    </dgm:pt>
    <dgm:pt modelId="{ACA53CE4-D7B9-40F0-94AF-4CEECF4222C5}" type="parTrans" cxnId="{B88F46D2-5555-4DB9-813B-3303BD87337D}">
      <dgm:prSet/>
      <dgm:spPr/>
      <dgm:t>
        <a:bodyPr/>
        <a:lstStyle/>
        <a:p>
          <a:endParaRPr lang="ru-RU"/>
        </a:p>
      </dgm:t>
    </dgm:pt>
    <dgm:pt modelId="{2A981CA2-1696-41D6-899A-CE7542542C73}" type="sibTrans" cxnId="{B88F46D2-5555-4DB9-813B-3303BD87337D}">
      <dgm:prSet/>
      <dgm:spPr/>
      <dgm:t>
        <a:bodyPr/>
        <a:lstStyle/>
        <a:p>
          <a:endParaRPr lang="ru-RU"/>
        </a:p>
      </dgm:t>
    </dgm:pt>
    <dgm:pt modelId="{0CEA9435-4AB3-497D-A42C-2E84F108923F}">
      <dgm:prSet/>
      <dgm:spPr/>
      <dgm:t>
        <a:bodyPr/>
        <a:lstStyle/>
        <a:p>
          <a:r>
            <a:rPr lang="ru-RU" dirty="0"/>
            <a:t>Изобразил</a:t>
          </a:r>
        </a:p>
      </dgm:t>
    </dgm:pt>
    <dgm:pt modelId="{A59BEC05-D8B3-4CA1-9C2C-F207919CE7FC}" type="sibTrans" cxnId="{80F4293F-9B15-4566-8C10-7192CC8EACEA}">
      <dgm:prSet/>
      <dgm:spPr/>
      <dgm:t>
        <a:bodyPr/>
        <a:lstStyle/>
        <a:p>
          <a:endParaRPr lang="ru-RU"/>
        </a:p>
      </dgm:t>
    </dgm:pt>
    <dgm:pt modelId="{B80A25E2-2FD9-4346-8DBE-1CBD8B050271}" type="parTrans" cxnId="{80F4293F-9B15-4566-8C10-7192CC8EACEA}">
      <dgm:prSet/>
      <dgm:spPr/>
      <dgm:t>
        <a:bodyPr/>
        <a:lstStyle/>
        <a:p>
          <a:endParaRPr lang="ru-RU"/>
        </a:p>
      </dgm:t>
    </dgm:pt>
    <dgm:pt modelId="{127641E8-B0A7-43BF-883A-98C7E59AEBEA}" type="pres">
      <dgm:prSet presAssocID="{E149A3BA-3D2B-4B8B-B3D1-EA40AB883B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271D17-B28C-47D1-84BE-2EE67FC7CC94}" type="pres">
      <dgm:prSet presAssocID="{9FC70D30-9511-41F7-83C4-E5F574B21F4C}" presName="hierRoot1" presStyleCnt="0"/>
      <dgm:spPr/>
    </dgm:pt>
    <dgm:pt modelId="{78C094FC-1723-4689-BE28-F9055BBC3C7D}" type="pres">
      <dgm:prSet presAssocID="{9FC70D30-9511-41F7-83C4-E5F574B21F4C}" presName="composite" presStyleCnt="0"/>
      <dgm:spPr/>
    </dgm:pt>
    <dgm:pt modelId="{9483661C-6C5D-4181-A9D3-4F764516629C}" type="pres">
      <dgm:prSet presAssocID="{9FC70D30-9511-41F7-83C4-E5F574B21F4C}" presName="background" presStyleLbl="node0" presStyleIdx="0" presStyleCnt="1"/>
      <dgm:spPr/>
    </dgm:pt>
    <dgm:pt modelId="{93C4697E-08BD-4510-8D38-24F1162E3257}" type="pres">
      <dgm:prSet presAssocID="{9FC70D30-9511-41F7-83C4-E5F574B21F4C}" presName="text" presStyleLbl="fgAcc0" presStyleIdx="0" presStyleCnt="1" custScaleX="178023" custScaleY="1987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AFFE09-4173-4CBC-810B-24CA96A70C31}" type="pres">
      <dgm:prSet presAssocID="{9FC70D30-9511-41F7-83C4-E5F574B21F4C}" presName="hierChild2" presStyleCnt="0"/>
      <dgm:spPr/>
    </dgm:pt>
    <dgm:pt modelId="{92F1D134-21B7-4CB5-9DEC-312A326E001A}" type="pres">
      <dgm:prSet presAssocID="{40940D7B-1BEB-41F6-9491-7138DFF9C388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BAA47DA-1878-48F4-8C38-11C256045502}" type="pres">
      <dgm:prSet presAssocID="{8B458964-C029-42EC-B557-0D1C07EE38C8}" presName="hierRoot2" presStyleCnt="0"/>
      <dgm:spPr/>
    </dgm:pt>
    <dgm:pt modelId="{EB88F088-DD5A-45BC-8EFB-AB22F1C2CDEE}" type="pres">
      <dgm:prSet presAssocID="{8B458964-C029-42EC-B557-0D1C07EE38C8}" presName="composite2" presStyleCnt="0"/>
      <dgm:spPr/>
    </dgm:pt>
    <dgm:pt modelId="{B4C33B79-7D65-408F-9875-E3E08EBF1070}" type="pres">
      <dgm:prSet presAssocID="{8B458964-C029-42EC-B557-0D1C07EE38C8}" presName="background2" presStyleLbl="node2" presStyleIdx="0" presStyleCnt="2"/>
      <dgm:spPr/>
    </dgm:pt>
    <dgm:pt modelId="{3A872874-8F71-4399-A5D0-0F9D358AAAB6}" type="pres">
      <dgm:prSet presAssocID="{8B458964-C029-42EC-B557-0D1C07EE38C8}" presName="text2" presStyleLbl="fgAcc2" presStyleIdx="0" presStyleCnt="2" custScaleX="311908" custScaleY="1486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DB1CC8-B0DB-437B-B898-172B7A64E276}" type="pres">
      <dgm:prSet presAssocID="{8B458964-C029-42EC-B557-0D1C07EE38C8}" presName="hierChild3" presStyleCnt="0"/>
      <dgm:spPr/>
    </dgm:pt>
    <dgm:pt modelId="{19090401-AFB2-45C4-AD96-EA438E6022E6}" type="pres">
      <dgm:prSet presAssocID="{DE011F87-9114-478E-BE86-BA0DF70FA8AC}" presName="Name17" presStyleLbl="parChTrans1D3" presStyleIdx="0" presStyleCnt="3"/>
      <dgm:spPr/>
      <dgm:t>
        <a:bodyPr/>
        <a:lstStyle/>
        <a:p>
          <a:endParaRPr lang="ru-RU"/>
        </a:p>
      </dgm:t>
    </dgm:pt>
    <dgm:pt modelId="{34A2EEFC-3B61-42D0-B923-D9A91BA14AD3}" type="pres">
      <dgm:prSet presAssocID="{4FE85E24-D25D-4F0C-A77C-0CDC4BF62ACD}" presName="hierRoot3" presStyleCnt="0"/>
      <dgm:spPr/>
    </dgm:pt>
    <dgm:pt modelId="{D1741DD8-66A2-482E-90CF-DCB9112112E6}" type="pres">
      <dgm:prSet presAssocID="{4FE85E24-D25D-4F0C-A77C-0CDC4BF62ACD}" presName="composite3" presStyleCnt="0"/>
      <dgm:spPr/>
    </dgm:pt>
    <dgm:pt modelId="{F12DFE9C-AA91-4DD0-87CA-49DBDBF95B64}" type="pres">
      <dgm:prSet presAssocID="{4FE85E24-D25D-4F0C-A77C-0CDC4BF62ACD}" presName="background3" presStyleLbl="node3" presStyleIdx="0" presStyleCnt="3"/>
      <dgm:spPr/>
    </dgm:pt>
    <dgm:pt modelId="{762C7207-80A1-4A31-8B0F-BD5A9E36C0F3}" type="pres">
      <dgm:prSet presAssocID="{4FE85E24-D25D-4F0C-A77C-0CDC4BF62ACD}" presName="text3" presStyleLbl="fgAcc3" presStyleIdx="0" presStyleCnt="3" custScaleX="242711" custScaleY="1906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FD4DED-E6E6-4CD9-A920-D54F7D39181A}" type="pres">
      <dgm:prSet presAssocID="{4FE85E24-D25D-4F0C-A77C-0CDC4BF62ACD}" presName="hierChild4" presStyleCnt="0"/>
      <dgm:spPr/>
    </dgm:pt>
    <dgm:pt modelId="{5AF41A85-C4EA-48AB-9B0B-0F39327BF600}" type="pres">
      <dgm:prSet presAssocID="{B5A982D4-0D46-44CE-85D0-A6E8207E7969}" presName="Name17" presStyleLbl="parChTrans1D3" presStyleIdx="1" presStyleCnt="3"/>
      <dgm:spPr/>
      <dgm:t>
        <a:bodyPr/>
        <a:lstStyle/>
        <a:p>
          <a:endParaRPr lang="ru-RU"/>
        </a:p>
      </dgm:t>
    </dgm:pt>
    <dgm:pt modelId="{4A98698A-FDB0-477D-BDA7-759EA47479E5}" type="pres">
      <dgm:prSet presAssocID="{2A8A2037-D6B1-41D0-B07D-74463CF1927B}" presName="hierRoot3" presStyleCnt="0"/>
      <dgm:spPr/>
    </dgm:pt>
    <dgm:pt modelId="{D8CD3CEA-5DAD-4FEA-BE3F-7370C55B559D}" type="pres">
      <dgm:prSet presAssocID="{2A8A2037-D6B1-41D0-B07D-74463CF1927B}" presName="composite3" presStyleCnt="0"/>
      <dgm:spPr/>
    </dgm:pt>
    <dgm:pt modelId="{99B1DCF7-3FA2-4B60-A646-20558119C9A1}" type="pres">
      <dgm:prSet presAssocID="{2A8A2037-D6B1-41D0-B07D-74463CF1927B}" presName="background3" presStyleLbl="node3" presStyleIdx="1" presStyleCnt="3"/>
      <dgm:spPr/>
    </dgm:pt>
    <dgm:pt modelId="{06FE315F-9F14-42AA-AD8D-98815C199D73}" type="pres">
      <dgm:prSet presAssocID="{2A8A2037-D6B1-41D0-B07D-74463CF1927B}" presName="text3" presStyleLbl="fgAcc3" presStyleIdx="1" presStyleCnt="3" custScaleX="220746" custScaleY="190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277901-4107-485B-AD69-B7097063D628}" type="pres">
      <dgm:prSet presAssocID="{2A8A2037-D6B1-41D0-B07D-74463CF1927B}" presName="hierChild4" presStyleCnt="0"/>
      <dgm:spPr/>
    </dgm:pt>
    <dgm:pt modelId="{BEA81B64-DF68-4537-AAC6-5065E5FF5268}" type="pres">
      <dgm:prSet presAssocID="{EC4324B2-C739-444F-BCBA-C2B82BDE2065}" presName="Name23" presStyleLbl="parChTrans1D4" presStyleIdx="0" presStyleCnt="2"/>
      <dgm:spPr/>
      <dgm:t>
        <a:bodyPr/>
        <a:lstStyle/>
        <a:p>
          <a:endParaRPr lang="ru-RU"/>
        </a:p>
      </dgm:t>
    </dgm:pt>
    <dgm:pt modelId="{1E9C25F5-A84D-47FA-A186-7FA171CF1947}" type="pres">
      <dgm:prSet presAssocID="{81EC65BE-7FAF-48F3-9856-7E90DF223E29}" presName="hierRoot4" presStyleCnt="0"/>
      <dgm:spPr/>
    </dgm:pt>
    <dgm:pt modelId="{22B2AB09-D186-4E90-A055-410FEB27FE1F}" type="pres">
      <dgm:prSet presAssocID="{81EC65BE-7FAF-48F3-9856-7E90DF223E29}" presName="composite4" presStyleCnt="0"/>
      <dgm:spPr/>
    </dgm:pt>
    <dgm:pt modelId="{F00A883D-ADAF-4A73-B18D-3983677D19FD}" type="pres">
      <dgm:prSet presAssocID="{81EC65BE-7FAF-48F3-9856-7E90DF223E29}" presName="background4" presStyleLbl="node4" presStyleIdx="0" presStyleCnt="2"/>
      <dgm:spPr/>
    </dgm:pt>
    <dgm:pt modelId="{ABDEA3A2-0F27-4B7B-9FF1-DAFA02CF34B9}" type="pres">
      <dgm:prSet presAssocID="{81EC65BE-7FAF-48F3-9856-7E90DF223E29}" presName="text4" presStyleLbl="fgAcc4" presStyleIdx="0" presStyleCnt="2" custScaleX="715871" custScaleY="1328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071051-708E-4613-B042-9598F75B22B6}" type="pres">
      <dgm:prSet presAssocID="{81EC65BE-7FAF-48F3-9856-7E90DF223E29}" presName="hierChild5" presStyleCnt="0"/>
      <dgm:spPr/>
    </dgm:pt>
    <dgm:pt modelId="{9E88524C-29C3-4682-A3FC-37CCA58BF6E5}" type="pres">
      <dgm:prSet presAssocID="{ACA53CE4-D7B9-40F0-94AF-4CEECF4222C5}" presName="Name23" presStyleLbl="parChTrans1D4" presStyleIdx="1" presStyleCnt="2"/>
      <dgm:spPr/>
      <dgm:t>
        <a:bodyPr/>
        <a:lstStyle/>
        <a:p>
          <a:endParaRPr lang="ru-RU"/>
        </a:p>
      </dgm:t>
    </dgm:pt>
    <dgm:pt modelId="{983F622E-5F79-4FC6-93D7-AEAC5C99ECD8}" type="pres">
      <dgm:prSet presAssocID="{5BCE30FD-E4AD-4D73-99A6-44872C9BE454}" presName="hierRoot4" presStyleCnt="0"/>
      <dgm:spPr/>
    </dgm:pt>
    <dgm:pt modelId="{5D41E3DC-DB50-4AEC-83A9-30BA84586DB1}" type="pres">
      <dgm:prSet presAssocID="{5BCE30FD-E4AD-4D73-99A6-44872C9BE454}" presName="composite4" presStyleCnt="0"/>
      <dgm:spPr/>
    </dgm:pt>
    <dgm:pt modelId="{FD570C54-5F2F-4E7B-9DC6-6B9BE59B4F58}" type="pres">
      <dgm:prSet presAssocID="{5BCE30FD-E4AD-4D73-99A6-44872C9BE454}" presName="background4" presStyleLbl="node4" presStyleIdx="1" presStyleCnt="2"/>
      <dgm:spPr/>
    </dgm:pt>
    <dgm:pt modelId="{DE6FB7E2-354B-4EE9-8353-DEB49D0ED26F}" type="pres">
      <dgm:prSet presAssocID="{5BCE30FD-E4AD-4D73-99A6-44872C9BE454}" presName="text4" presStyleLbl="fgAcc4" presStyleIdx="1" presStyleCnt="2" custScaleX="410349" custLinFactNeighborX="3262" custLinFactNeighborY="-73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458A21-EA8F-4483-AFE8-CED3E5A2CC7E}" type="pres">
      <dgm:prSet presAssocID="{5BCE30FD-E4AD-4D73-99A6-44872C9BE454}" presName="hierChild5" presStyleCnt="0"/>
      <dgm:spPr/>
    </dgm:pt>
    <dgm:pt modelId="{152626D8-E1A4-4673-885B-D5DF8E5E09DC}" type="pres">
      <dgm:prSet presAssocID="{BE96D6DF-3B9D-430C-9226-A106768668FA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8538881-3F13-4F53-877C-CE7C3B6047B3}" type="pres">
      <dgm:prSet presAssocID="{0FC0349F-F666-4276-A44F-59A11A6A4341}" presName="hierRoot2" presStyleCnt="0"/>
      <dgm:spPr/>
    </dgm:pt>
    <dgm:pt modelId="{A1F3E927-D92F-414F-9665-DC961E785440}" type="pres">
      <dgm:prSet presAssocID="{0FC0349F-F666-4276-A44F-59A11A6A4341}" presName="composite2" presStyleCnt="0"/>
      <dgm:spPr/>
    </dgm:pt>
    <dgm:pt modelId="{830AA243-FCDE-448C-8862-369B8A6B2445}" type="pres">
      <dgm:prSet presAssocID="{0FC0349F-F666-4276-A44F-59A11A6A4341}" presName="background2" presStyleLbl="node2" presStyleIdx="1" presStyleCnt="2"/>
      <dgm:spPr/>
    </dgm:pt>
    <dgm:pt modelId="{72ADC15D-85BB-47B7-AFA5-0048B0C7532A}" type="pres">
      <dgm:prSet presAssocID="{0FC0349F-F666-4276-A44F-59A11A6A4341}" presName="text2" presStyleLbl="fgAcc2" presStyleIdx="1" presStyleCnt="2" custScaleX="304389" custScaleY="1486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917192-DBFD-4468-9D13-6A401B4FBE63}" type="pres">
      <dgm:prSet presAssocID="{0FC0349F-F666-4276-A44F-59A11A6A4341}" presName="hierChild3" presStyleCnt="0"/>
      <dgm:spPr/>
    </dgm:pt>
    <dgm:pt modelId="{A891B810-A29F-4731-AD33-A7CF5FEAF66D}" type="pres">
      <dgm:prSet presAssocID="{B80A25E2-2FD9-4346-8DBE-1CBD8B050271}" presName="Name17" presStyleLbl="parChTrans1D3" presStyleIdx="2" presStyleCnt="3"/>
      <dgm:spPr/>
      <dgm:t>
        <a:bodyPr/>
        <a:lstStyle/>
        <a:p>
          <a:endParaRPr lang="ru-RU"/>
        </a:p>
      </dgm:t>
    </dgm:pt>
    <dgm:pt modelId="{47A7B371-D70A-4398-A8FE-1BA695604BE3}" type="pres">
      <dgm:prSet presAssocID="{0CEA9435-4AB3-497D-A42C-2E84F108923F}" presName="hierRoot3" presStyleCnt="0"/>
      <dgm:spPr/>
    </dgm:pt>
    <dgm:pt modelId="{8B6149C4-2B68-4164-85AB-13152F9AA5BE}" type="pres">
      <dgm:prSet presAssocID="{0CEA9435-4AB3-497D-A42C-2E84F108923F}" presName="composite3" presStyleCnt="0"/>
      <dgm:spPr/>
    </dgm:pt>
    <dgm:pt modelId="{5CE7EB71-DC17-4A77-9767-92D6D457C693}" type="pres">
      <dgm:prSet presAssocID="{0CEA9435-4AB3-497D-A42C-2E84F108923F}" presName="background3" presStyleLbl="node3" presStyleIdx="2" presStyleCnt="3"/>
      <dgm:spPr/>
    </dgm:pt>
    <dgm:pt modelId="{ED1E888C-14A0-403D-A2C0-B8073BB85A8E}" type="pres">
      <dgm:prSet presAssocID="{0CEA9435-4AB3-497D-A42C-2E84F108923F}" presName="text3" presStyleLbl="fgAcc3" presStyleIdx="2" presStyleCnt="3" custScaleX="258004" custScaleY="1829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4DD87E-550B-409F-B12E-34CE1075E357}" type="pres">
      <dgm:prSet presAssocID="{0CEA9435-4AB3-497D-A42C-2E84F108923F}" presName="hierChild4" presStyleCnt="0"/>
      <dgm:spPr/>
    </dgm:pt>
  </dgm:ptLst>
  <dgm:cxnLst>
    <dgm:cxn modelId="{01925441-FA96-4B04-942E-4CCCF530F50B}" type="presOf" srcId="{B80A25E2-2FD9-4346-8DBE-1CBD8B050271}" destId="{A891B810-A29F-4731-AD33-A7CF5FEAF66D}" srcOrd="0" destOrd="0" presId="urn:microsoft.com/office/officeart/2005/8/layout/hierarchy1"/>
    <dgm:cxn modelId="{227B7548-56F2-4F0D-9443-AB3CB170A7D5}" type="presOf" srcId="{ACA53CE4-D7B9-40F0-94AF-4CEECF4222C5}" destId="{9E88524C-29C3-4682-A3FC-37CCA58BF6E5}" srcOrd="0" destOrd="0" presId="urn:microsoft.com/office/officeart/2005/8/layout/hierarchy1"/>
    <dgm:cxn modelId="{C4886959-9EB4-4ADF-A2B5-64DA02E48072}" type="presOf" srcId="{E149A3BA-3D2B-4B8B-B3D1-EA40AB883BF1}" destId="{127641E8-B0A7-43BF-883A-98C7E59AEBEA}" srcOrd="0" destOrd="0" presId="urn:microsoft.com/office/officeart/2005/8/layout/hierarchy1"/>
    <dgm:cxn modelId="{969EF055-EAAA-45D2-8B19-B16EC230F981}" type="presOf" srcId="{4FE85E24-D25D-4F0C-A77C-0CDC4BF62ACD}" destId="{762C7207-80A1-4A31-8B0F-BD5A9E36C0F3}" srcOrd="0" destOrd="0" presId="urn:microsoft.com/office/officeart/2005/8/layout/hierarchy1"/>
    <dgm:cxn modelId="{6FFF79CC-27B6-44E2-89D9-5A0F94E14FAA}" type="presOf" srcId="{9FC70D30-9511-41F7-83C4-E5F574B21F4C}" destId="{93C4697E-08BD-4510-8D38-24F1162E3257}" srcOrd="0" destOrd="0" presId="urn:microsoft.com/office/officeart/2005/8/layout/hierarchy1"/>
    <dgm:cxn modelId="{CEF83F1C-AFC9-408D-9571-6F8A04CB57E2}" srcId="{E149A3BA-3D2B-4B8B-B3D1-EA40AB883BF1}" destId="{9FC70D30-9511-41F7-83C4-E5F574B21F4C}" srcOrd="0" destOrd="0" parTransId="{0CF14EB6-C2DA-4CCC-B44E-1CC051AD5D25}" sibTransId="{BBAFC09A-C8BB-44BF-A284-A77A6D975DFF}"/>
    <dgm:cxn modelId="{B88F46D2-5555-4DB9-813B-3303BD87337D}" srcId="{81EC65BE-7FAF-48F3-9856-7E90DF223E29}" destId="{5BCE30FD-E4AD-4D73-99A6-44872C9BE454}" srcOrd="0" destOrd="0" parTransId="{ACA53CE4-D7B9-40F0-94AF-4CEECF4222C5}" sibTransId="{2A981CA2-1696-41D6-899A-CE7542542C73}"/>
    <dgm:cxn modelId="{D4E17B10-D5EA-40D6-A923-101EAE9D3F76}" srcId="{8B458964-C029-42EC-B557-0D1C07EE38C8}" destId="{4FE85E24-D25D-4F0C-A77C-0CDC4BF62ACD}" srcOrd="0" destOrd="0" parTransId="{DE011F87-9114-478E-BE86-BA0DF70FA8AC}" sibTransId="{74B432FC-173C-47B0-9CB5-377C6F742FD5}"/>
    <dgm:cxn modelId="{D9AF77D8-EB26-4C19-92F5-A9E620992421}" srcId="{9FC70D30-9511-41F7-83C4-E5F574B21F4C}" destId="{0FC0349F-F666-4276-A44F-59A11A6A4341}" srcOrd="1" destOrd="0" parTransId="{BE96D6DF-3B9D-430C-9226-A106768668FA}" sibTransId="{5E43F6A6-7614-40D0-BFCE-E35551BABACC}"/>
    <dgm:cxn modelId="{8C2C5B74-006A-44B9-81FE-02620183526C}" type="presOf" srcId="{8B458964-C029-42EC-B557-0D1C07EE38C8}" destId="{3A872874-8F71-4399-A5D0-0F9D358AAAB6}" srcOrd="0" destOrd="0" presId="urn:microsoft.com/office/officeart/2005/8/layout/hierarchy1"/>
    <dgm:cxn modelId="{29CC10E1-0D74-4F86-B032-0D95A780E7E0}" type="presOf" srcId="{5BCE30FD-E4AD-4D73-99A6-44872C9BE454}" destId="{DE6FB7E2-354B-4EE9-8353-DEB49D0ED26F}" srcOrd="0" destOrd="0" presId="urn:microsoft.com/office/officeart/2005/8/layout/hierarchy1"/>
    <dgm:cxn modelId="{766E990A-FAF5-4F15-94C2-62464F5EA70A}" type="presOf" srcId="{2A8A2037-D6B1-41D0-B07D-74463CF1927B}" destId="{06FE315F-9F14-42AA-AD8D-98815C199D73}" srcOrd="0" destOrd="0" presId="urn:microsoft.com/office/officeart/2005/8/layout/hierarchy1"/>
    <dgm:cxn modelId="{45C4D9F3-781C-4F6F-AD36-EC968F00ADC7}" type="presOf" srcId="{40940D7B-1BEB-41F6-9491-7138DFF9C388}" destId="{92F1D134-21B7-4CB5-9DEC-312A326E001A}" srcOrd="0" destOrd="0" presId="urn:microsoft.com/office/officeart/2005/8/layout/hierarchy1"/>
    <dgm:cxn modelId="{3680FF9F-7D50-4200-B495-E418F4C2E2C1}" type="presOf" srcId="{81EC65BE-7FAF-48F3-9856-7E90DF223E29}" destId="{ABDEA3A2-0F27-4B7B-9FF1-DAFA02CF34B9}" srcOrd="0" destOrd="0" presId="urn:microsoft.com/office/officeart/2005/8/layout/hierarchy1"/>
    <dgm:cxn modelId="{5D75AE84-BFED-4E40-9E27-C92DCCCC52A1}" srcId="{8B458964-C029-42EC-B557-0D1C07EE38C8}" destId="{2A8A2037-D6B1-41D0-B07D-74463CF1927B}" srcOrd="1" destOrd="0" parTransId="{B5A982D4-0D46-44CE-85D0-A6E8207E7969}" sibTransId="{C9386EFC-4C07-4076-B796-6E311E69B5ED}"/>
    <dgm:cxn modelId="{D420F7D0-A459-4810-85C5-CEB038438A23}" srcId="{2A8A2037-D6B1-41D0-B07D-74463CF1927B}" destId="{81EC65BE-7FAF-48F3-9856-7E90DF223E29}" srcOrd="0" destOrd="0" parTransId="{EC4324B2-C739-444F-BCBA-C2B82BDE2065}" sibTransId="{B02F846E-7795-4019-BC24-ABB941B1E7CB}"/>
    <dgm:cxn modelId="{EE4BC7BD-8DE2-43E4-BD93-A064185D6AEB}" type="presOf" srcId="{EC4324B2-C739-444F-BCBA-C2B82BDE2065}" destId="{BEA81B64-DF68-4537-AAC6-5065E5FF5268}" srcOrd="0" destOrd="0" presId="urn:microsoft.com/office/officeart/2005/8/layout/hierarchy1"/>
    <dgm:cxn modelId="{659DB1D8-7D2A-4AE6-82A3-3A24509BD549}" type="presOf" srcId="{0CEA9435-4AB3-497D-A42C-2E84F108923F}" destId="{ED1E888C-14A0-403D-A2C0-B8073BB85A8E}" srcOrd="0" destOrd="0" presId="urn:microsoft.com/office/officeart/2005/8/layout/hierarchy1"/>
    <dgm:cxn modelId="{DB792CAA-029A-4542-842B-C75179AEC77A}" type="presOf" srcId="{0FC0349F-F666-4276-A44F-59A11A6A4341}" destId="{72ADC15D-85BB-47B7-AFA5-0048B0C7532A}" srcOrd="0" destOrd="0" presId="urn:microsoft.com/office/officeart/2005/8/layout/hierarchy1"/>
    <dgm:cxn modelId="{D2FB9EF9-5257-4C8C-9ABC-FCBA2EBB6C23}" type="presOf" srcId="{B5A982D4-0D46-44CE-85D0-A6E8207E7969}" destId="{5AF41A85-C4EA-48AB-9B0B-0F39327BF600}" srcOrd="0" destOrd="0" presId="urn:microsoft.com/office/officeart/2005/8/layout/hierarchy1"/>
    <dgm:cxn modelId="{353AF118-F731-420A-9BFF-813170AA2B37}" type="presOf" srcId="{BE96D6DF-3B9D-430C-9226-A106768668FA}" destId="{152626D8-E1A4-4673-885B-D5DF8E5E09DC}" srcOrd="0" destOrd="0" presId="urn:microsoft.com/office/officeart/2005/8/layout/hierarchy1"/>
    <dgm:cxn modelId="{80F4293F-9B15-4566-8C10-7192CC8EACEA}" srcId="{0FC0349F-F666-4276-A44F-59A11A6A4341}" destId="{0CEA9435-4AB3-497D-A42C-2E84F108923F}" srcOrd="0" destOrd="0" parTransId="{B80A25E2-2FD9-4346-8DBE-1CBD8B050271}" sibTransId="{A59BEC05-D8B3-4CA1-9C2C-F207919CE7FC}"/>
    <dgm:cxn modelId="{22B8BBFD-A6A5-497F-AA9C-DAA01D3A1992}" type="presOf" srcId="{DE011F87-9114-478E-BE86-BA0DF70FA8AC}" destId="{19090401-AFB2-45C4-AD96-EA438E6022E6}" srcOrd="0" destOrd="0" presId="urn:microsoft.com/office/officeart/2005/8/layout/hierarchy1"/>
    <dgm:cxn modelId="{4D4F14DE-6931-48AA-8A6A-1E619287842D}" srcId="{9FC70D30-9511-41F7-83C4-E5F574B21F4C}" destId="{8B458964-C029-42EC-B557-0D1C07EE38C8}" srcOrd="0" destOrd="0" parTransId="{40940D7B-1BEB-41F6-9491-7138DFF9C388}" sibTransId="{DC9BC9BD-0C6B-49F5-B179-40369A7DE551}"/>
    <dgm:cxn modelId="{40FCCEFA-ADAD-4FF8-9E47-1EF53887BB22}" type="presParOf" srcId="{127641E8-B0A7-43BF-883A-98C7E59AEBEA}" destId="{20271D17-B28C-47D1-84BE-2EE67FC7CC94}" srcOrd="0" destOrd="0" presId="urn:microsoft.com/office/officeart/2005/8/layout/hierarchy1"/>
    <dgm:cxn modelId="{8EBF1B8E-BBA0-41F1-92FA-67456C83DD7D}" type="presParOf" srcId="{20271D17-B28C-47D1-84BE-2EE67FC7CC94}" destId="{78C094FC-1723-4689-BE28-F9055BBC3C7D}" srcOrd="0" destOrd="0" presId="urn:microsoft.com/office/officeart/2005/8/layout/hierarchy1"/>
    <dgm:cxn modelId="{6F19F6D2-46B5-4E32-B85D-B8ACBFDD797F}" type="presParOf" srcId="{78C094FC-1723-4689-BE28-F9055BBC3C7D}" destId="{9483661C-6C5D-4181-A9D3-4F764516629C}" srcOrd="0" destOrd="0" presId="urn:microsoft.com/office/officeart/2005/8/layout/hierarchy1"/>
    <dgm:cxn modelId="{C25E8AE9-813C-418E-B35E-19076ACA08CD}" type="presParOf" srcId="{78C094FC-1723-4689-BE28-F9055BBC3C7D}" destId="{93C4697E-08BD-4510-8D38-24F1162E3257}" srcOrd="1" destOrd="0" presId="urn:microsoft.com/office/officeart/2005/8/layout/hierarchy1"/>
    <dgm:cxn modelId="{41827104-106D-4EDB-B27E-370CC0333F67}" type="presParOf" srcId="{20271D17-B28C-47D1-84BE-2EE67FC7CC94}" destId="{F1AFFE09-4173-4CBC-810B-24CA96A70C31}" srcOrd="1" destOrd="0" presId="urn:microsoft.com/office/officeart/2005/8/layout/hierarchy1"/>
    <dgm:cxn modelId="{050C67EB-65FB-4A2F-947F-A119636F6411}" type="presParOf" srcId="{F1AFFE09-4173-4CBC-810B-24CA96A70C31}" destId="{92F1D134-21B7-4CB5-9DEC-312A326E001A}" srcOrd="0" destOrd="0" presId="urn:microsoft.com/office/officeart/2005/8/layout/hierarchy1"/>
    <dgm:cxn modelId="{37FF49CE-51CF-4550-AE1F-BB0E4406157E}" type="presParOf" srcId="{F1AFFE09-4173-4CBC-810B-24CA96A70C31}" destId="{FBAA47DA-1878-48F4-8C38-11C256045502}" srcOrd="1" destOrd="0" presId="urn:microsoft.com/office/officeart/2005/8/layout/hierarchy1"/>
    <dgm:cxn modelId="{B98F88F1-22BB-436D-BAD3-2B418CD5F8F3}" type="presParOf" srcId="{FBAA47DA-1878-48F4-8C38-11C256045502}" destId="{EB88F088-DD5A-45BC-8EFB-AB22F1C2CDEE}" srcOrd="0" destOrd="0" presId="urn:microsoft.com/office/officeart/2005/8/layout/hierarchy1"/>
    <dgm:cxn modelId="{EAEDBB00-19B2-4EF5-ADBD-CAAFC74C4763}" type="presParOf" srcId="{EB88F088-DD5A-45BC-8EFB-AB22F1C2CDEE}" destId="{B4C33B79-7D65-408F-9875-E3E08EBF1070}" srcOrd="0" destOrd="0" presId="urn:microsoft.com/office/officeart/2005/8/layout/hierarchy1"/>
    <dgm:cxn modelId="{F890802A-E1C5-4EEA-B7C7-0C79844A0C4E}" type="presParOf" srcId="{EB88F088-DD5A-45BC-8EFB-AB22F1C2CDEE}" destId="{3A872874-8F71-4399-A5D0-0F9D358AAAB6}" srcOrd="1" destOrd="0" presId="urn:microsoft.com/office/officeart/2005/8/layout/hierarchy1"/>
    <dgm:cxn modelId="{580CA742-1813-46A3-B737-7B93027041EA}" type="presParOf" srcId="{FBAA47DA-1878-48F4-8C38-11C256045502}" destId="{4CDB1CC8-B0DB-437B-B898-172B7A64E276}" srcOrd="1" destOrd="0" presId="urn:microsoft.com/office/officeart/2005/8/layout/hierarchy1"/>
    <dgm:cxn modelId="{5C9462F3-45C5-42DD-9538-3FB7F1E04CFA}" type="presParOf" srcId="{4CDB1CC8-B0DB-437B-B898-172B7A64E276}" destId="{19090401-AFB2-45C4-AD96-EA438E6022E6}" srcOrd="0" destOrd="0" presId="urn:microsoft.com/office/officeart/2005/8/layout/hierarchy1"/>
    <dgm:cxn modelId="{702E3E82-E00A-41BC-B900-D0AF3663EC91}" type="presParOf" srcId="{4CDB1CC8-B0DB-437B-B898-172B7A64E276}" destId="{34A2EEFC-3B61-42D0-B923-D9A91BA14AD3}" srcOrd="1" destOrd="0" presId="urn:microsoft.com/office/officeart/2005/8/layout/hierarchy1"/>
    <dgm:cxn modelId="{804FBA38-9324-48CA-B49F-789E614DD7CF}" type="presParOf" srcId="{34A2EEFC-3B61-42D0-B923-D9A91BA14AD3}" destId="{D1741DD8-66A2-482E-90CF-DCB9112112E6}" srcOrd="0" destOrd="0" presId="urn:microsoft.com/office/officeart/2005/8/layout/hierarchy1"/>
    <dgm:cxn modelId="{0C46A608-89B5-42D8-8E13-1B54F9148DBF}" type="presParOf" srcId="{D1741DD8-66A2-482E-90CF-DCB9112112E6}" destId="{F12DFE9C-AA91-4DD0-87CA-49DBDBF95B64}" srcOrd="0" destOrd="0" presId="urn:microsoft.com/office/officeart/2005/8/layout/hierarchy1"/>
    <dgm:cxn modelId="{9FC56C3B-BFA4-49DA-B033-5C7148DEB867}" type="presParOf" srcId="{D1741DD8-66A2-482E-90CF-DCB9112112E6}" destId="{762C7207-80A1-4A31-8B0F-BD5A9E36C0F3}" srcOrd="1" destOrd="0" presId="urn:microsoft.com/office/officeart/2005/8/layout/hierarchy1"/>
    <dgm:cxn modelId="{E0F2B7EC-5321-481E-91AD-8B2ABEB5B666}" type="presParOf" srcId="{34A2EEFC-3B61-42D0-B923-D9A91BA14AD3}" destId="{2DFD4DED-E6E6-4CD9-A920-D54F7D39181A}" srcOrd="1" destOrd="0" presId="urn:microsoft.com/office/officeart/2005/8/layout/hierarchy1"/>
    <dgm:cxn modelId="{67412C10-C350-466F-8F64-B275E58DB407}" type="presParOf" srcId="{4CDB1CC8-B0DB-437B-B898-172B7A64E276}" destId="{5AF41A85-C4EA-48AB-9B0B-0F39327BF600}" srcOrd="2" destOrd="0" presId="urn:microsoft.com/office/officeart/2005/8/layout/hierarchy1"/>
    <dgm:cxn modelId="{D16FB40B-9B98-459E-890D-9D5E0DBC6966}" type="presParOf" srcId="{4CDB1CC8-B0DB-437B-B898-172B7A64E276}" destId="{4A98698A-FDB0-477D-BDA7-759EA47479E5}" srcOrd="3" destOrd="0" presId="urn:microsoft.com/office/officeart/2005/8/layout/hierarchy1"/>
    <dgm:cxn modelId="{10BC63D9-896F-4704-B842-E888A65D6818}" type="presParOf" srcId="{4A98698A-FDB0-477D-BDA7-759EA47479E5}" destId="{D8CD3CEA-5DAD-4FEA-BE3F-7370C55B559D}" srcOrd="0" destOrd="0" presId="urn:microsoft.com/office/officeart/2005/8/layout/hierarchy1"/>
    <dgm:cxn modelId="{F8DACDF2-9093-41A3-84EE-4E7EC66745DB}" type="presParOf" srcId="{D8CD3CEA-5DAD-4FEA-BE3F-7370C55B559D}" destId="{99B1DCF7-3FA2-4B60-A646-20558119C9A1}" srcOrd="0" destOrd="0" presId="urn:microsoft.com/office/officeart/2005/8/layout/hierarchy1"/>
    <dgm:cxn modelId="{0ED66245-A460-43F2-A46B-39A6878AFB0B}" type="presParOf" srcId="{D8CD3CEA-5DAD-4FEA-BE3F-7370C55B559D}" destId="{06FE315F-9F14-42AA-AD8D-98815C199D73}" srcOrd="1" destOrd="0" presId="urn:microsoft.com/office/officeart/2005/8/layout/hierarchy1"/>
    <dgm:cxn modelId="{21A31AE8-E343-4C00-BAA2-5DBC97048000}" type="presParOf" srcId="{4A98698A-FDB0-477D-BDA7-759EA47479E5}" destId="{70277901-4107-485B-AD69-B7097063D628}" srcOrd="1" destOrd="0" presId="urn:microsoft.com/office/officeart/2005/8/layout/hierarchy1"/>
    <dgm:cxn modelId="{C9AA756F-482C-45A8-BBC4-4D6E88DD4D84}" type="presParOf" srcId="{70277901-4107-485B-AD69-B7097063D628}" destId="{BEA81B64-DF68-4537-AAC6-5065E5FF5268}" srcOrd="0" destOrd="0" presId="urn:microsoft.com/office/officeart/2005/8/layout/hierarchy1"/>
    <dgm:cxn modelId="{F30F851F-549F-4C7D-8CBF-5EF87261D2A4}" type="presParOf" srcId="{70277901-4107-485B-AD69-B7097063D628}" destId="{1E9C25F5-A84D-47FA-A186-7FA171CF1947}" srcOrd="1" destOrd="0" presId="urn:microsoft.com/office/officeart/2005/8/layout/hierarchy1"/>
    <dgm:cxn modelId="{FEDE587D-3A32-4E4D-A771-7C39410BC1BD}" type="presParOf" srcId="{1E9C25F5-A84D-47FA-A186-7FA171CF1947}" destId="{22B2AB09-D186-4E90-A055-410FEB27FE1F}" srcOrd="0" destOrd="0" presId="urn:microsoft.com/office/officeart/2005/8/layout/hierarchy1"/>
    <dgm:cxn modelId="{426F725C-9A1D-4F01-AA3C-46EEBBD41F52}" type="presParOf" srcId="{22B2AB09-D186-4E90-A055-410FEB27FE1F}" destId="{F00A883D-ADAF-4A73-B18D-3983677D19FD}" srcOrd="0" destOrd="0" presId="urn:microsoft.com/office/officeart/2005/8/layout/hierarchy1"/>
    <dgm:cxn modelId="{7319D6A1-1EAD-4753-8FB4-6597489B3443}" type="presParOf" srcId="{22B2AB09-D186-4E90-A055-410FEB27FE1F}" destId="{ABDEA3A2-0F27-4B7B-9FF1-DAFA02CF34B9}" srcOrd="1" destOrd="0" presId="urn:microsoft.com/office/officeart/2005/8/layout/hierarchy1"/>
    <dgm:cxn modelId="{70450312-4FB6-47EC-8664-E9D7829D32AE}" type="presParOf" srcId="{1E9C25F5-A84D-47FA-A186-7FA171CF1947}" destId="{AC071051-708E-4613-B042-9598F75B22B6}" srcOrd="1" destOrd="0" presId="urn:microsoft.com/office/officeart/2005/8/layout/hierarchy1"/>
    <dgm:cxn modelId="{531FEA54-ED15-4B11-8776-9DC66EB58F3A}" type="presParOf" srcId="{AC071051-708E-4613-B042-9598F75B22B6}" destId="{9E88524C-29C3-4682-A3FC-37CCA58BF6E5}" srcOrd="0" destOrd="0" presId="urn:microsoft.com/office/officeart/2005/8/layout/hierarchy1"/>
    <dgm:cxn modelId="{F3EFE2BC-5736-4306-B2DC-9DE96EE5E418}" type="presParOf" srcId="{AC071051-708E-4613-B042-9598F75B22B6}" destId="{983F622E-5F79-4FC6-93D7-AEAC5C99ECD8}" srcOrd="1" destOrd="0" presId="urn:microsoft.com/office/officeart/2005/8/layout/hierarchy1"/>
    <dgm:cxn modelId="{124C825E-B21F-47EB-9DB8-23A36C3B6D9F}" type="presParOf" srcId="{983F622E-5F79-4FC6-93D7-AEAC5C99ECD8}" destId="{5D41E3DC-DB50-4AEC-83A9-30BA84586DB1}" srcOrd="0" destOrd="0" presId="urn:microsoft.com/office/officeart/2005/8/layout/hierarchy1"/>
    <dgm:cxn modelId="{51272379-B3B7-44E3-8DCF-95BD85CC8F3F}" type="presParOf" srcId="{5D41E3DC-DB50-4AEC-83A9-30BA84586DB1}" destId="{FD570C54-5F2F-4E7B-9DC6-6B9BE59B4F58}" srcOrd="0" destOrd="0" presId="urn:microsoft.com/office/officeart/2005/8/layout/hierarchy1"/>
    <dgm:cxn modelId="{1E1AF4C4-C2ED-4C45-8F05-734036A5E685}" type="presParOf" srcId="{5D41E3DC-DB50-4AEC-83A9-30BA84586DB1}" destId="{DE6FB7E2-354B-4EE9-8353-DEB49D0ED26F}" srcOrd="1" destOrd="0" presId="urn:microsoft.com/office/officeart/2005/8/layout/hierarchy1"/>
    <dgm:cxn modelId="{5C24D343-D788-4923-9ACA-D26527483027}" type="presParOf" srcId="{983F622E-5F79-4FC6-93D7-AEAC5C99ECD8}" destId="{49458A21-EA8F-4483-AFE8-CED3E5A2CC7E}" srcOrd="1" destOrd="0" presId="urn:microsoft.com/office/officeart/2005/8/layout/hierarchy1"/>
    <dgm:cxn modelId="{489A6A44-E627-4E13-BAFC-9D5A3D8DFB9D}" type="presParOf" srcId="{F1AFFE09-4173-4CBC-810B-24CA96A70C31}" destId="{152626D8-E1A4-4673-885B-D5DF8E5E09DC}" srcOrd="2" destOrd="0" presId="urn:microsoft.com/office/officeart/2005/8/layout/hierarchy1"/>
    <dgm:cxn modelId="{A902825B-A9FE-410C-ADDF-4682C1064940}" type="presParOf" srcId="{F1AFFE09-4173-4CBC-810B-24CA96A70C31}" destId="{B8538881-3F13-4F53-877C-CE7C3B6047B3}" srcOrd="3" destOrd="0" presId="urn:microsoft.com/office/officeart/2005/8/layout/hierarchy1"/>
    <dgm:cxn modelId="{E6108725-3EB9-400C-8B04-5817CD2EBAB9}" type="presParOf" srcId="{B8538881-3F13-4F53-877C-CE7C3B6047B3}" destId="{A1F3E927-D92F-414F-9665-DC961E785440}" srcOrd="0" destOrd="0" presId="urn:microsoft.com/office/officeart/2005/8/layout/hierarchy1"/>
    <dgm:cxn modelId="{DF7AB546-CFF0-4943-A298-E5F61B58DAFE}" type="presParOf" srcId="{A1F3E927-D92F-414F-9665-DC961E785440}" destId="{830AA243-FCDE-448C-8862-369B8A6B2445}" srcOrd="0" destOrd="0" presId="urn:microsoft.com/office/officeart/2005/8/layout/hierarchy1"/>
    <dgm:cxn modelId="{7A67A02E-DB0C-44FC-8856-6B9EE0CAF265}" type="presParOf" srcId="{A1F3E927-D92F-414F-9665-DC961E785440}" destId="{72ADC15D-85BB-47B7-AFA5-0048B0C7532A}" srcOrd="1" destOrd="0" presId="urn:microsoft.com/office/officeart/2005/8/layout/hierarchy1"/>
    <dgm:cxn modelId="{34C7894A-2535-4769-895A-84551D6B1C37}" type="presParOf" srcId="{B8538881-3F13-4F53-877C-CE7C3B6047B3}" destId="{D9917192-DBFD-4468-9D13-6A401B4FBE63}" srcOrd="1" destOrd="0" presId="urn:microsoft.com/office/officeart/2005/8/layout/hierarchy1"/>
    <dgm:cxn modelId="{625E8D25-F634-4405-82EF-21ADB9523945}" type="presParOf" srcId="{D9917192-DBFD-4468-9D13-6A401B4FBE63}" destId="{A891B810-A29F-4731-AD33-A7CF5FEAF66D}" srcOrd="0" destOrd="0" presId="urn:microsoft.com/office/officeart/2005/8/layout/hierarchy1"/>
    <dgm:cxn modelId="{6EC7E382-F265-4EDA-924A-A823E4126C4D}" type="presParOf" srcId="{D9917192-DBFD-4468-9D13-6A401B4FBE63}" destId="{47A7B371-D70A-4398-A8FE-1BA695604BE3}" srcOrd="1" destOrd="0" presId="urn:microsoft.com/office/officeart/2005/8/layout/hierarchy1"/>
    <dgm:cxn modelId="{DDAD4C8F-3EAB-4D40-9800-4BD7811DF26A}" type="presParOf" srcId="{47A7B371-D70A-4398-A8FE-1BA695604BE3}" destId="{8B6149C4-2B68-4164-85AB-13152F9AA5BE}" srcOrd="0" destOrd="0" presId="urn:microsoft.com/office/officeart/2005/8/layout/hierarchy1"/>
    <dgm:cxn modelId="{4D100660-EBD8-44B0-9DC3-C82F09FA1ADF}" type="presParOf" srcId="{8B6149C4-2B68-4164-85AB-13152F9AA5BE}" destId="{5CE7EB71-DC17-4A77-9767-92D6D457C693}" srcOrd="0" destOrd="0" presId="urn:microsoft.com/office/officeart/2005/8/layout/hierarchy1"/>
    <dgm:cxn modelId="{C3CD08E1-8A5B-4D80-ADFA-9ABECE4DBBCA}" type="presParOf" srcId="{8B6149C4-2B68-4164-85AB-13152F9AA5BE}" destId="{ED1E888C-14A0-403D-A2C0-B8073BB85A8E}" srcOrd="1" destOrd="0" presId="urn:microsoft.com/office/officeart/2005/8/layout/hierarchy1"/>
    <dgm:cxn modelId="{3BD037DD-A30E-4F0A-8EEA-178B7F7F8D36}" type="presParOf" srcId="{47A7B371-D70A-4398-A8FE-1BA695604BE3}" destId="{694DD87E-550B-409F-B12E-34CE1075E357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BC9C0-ECCF-44F8-929D-C27B0AE2CBE4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E1DF0-6227-477B-8C1B-C821170F2C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999">
              <a:srgbClr val="FBD1EC"/>
            </a:gs>
            <a:gs pos="85000">
              <a:srgbClr val="BDA1F5">
                <a:alpha val="81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3.pn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7" Type="http://schemas.openxmlformats.org/officeDocument/2006/relationships/image" Target="../media/image50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500042"/>
            <a:ext cx="8215370" cy="14287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    ПОРТФОЛИО УЧИТЕЛЯ                МАТЕМАТИКИ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285992"/>
            <a:ext cx="4500594" cy="2714644"/>
          </a:xfrm>
        </p:spPr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rgbClr val="7030A0"/>
                </a:solidFill>
                <a:latin typeface="Monotype Corsiva" pitchFamily="66" charset="0"/>
              </a:rPr>
              <a:t>Левченко Марии</a:t>
            </a:r>
          </a:p>
          <a:p>
            <a:r>
              <a:rPr lang="ru-RU" sz="4000" b="1" i="1" dirty="0" smtClean="0">
                <a:solidFill>
                  <a:srgbClr val="7030A0"/>
                </a:solidFill>
                <a:latin typeface="Monotype Corsiva" pitchFamily="66" charset="0"/>
              </a:rPr>
              <a:t>Васильевны</a:t>
            </a:r>
          </a:p>
          <a:p>
            <a:r>
              <a:rPr lang="ru-RU" sz="4000" b="1" i="1" dirty="0" smtClean="0">
                <a:solidFill>
                  <a:srgbClr val="7030A0"/>
                </a:solidFill>
                <a:latin typeface="Monotype Corsiva" pitchFamily="66" charset="0"/>
              </a:rPr>
              <a:t>ОШ №69</a:t>
            </a:r>
          </a:p>
          <a:p>
            <a:r>
              <a:rPr lang="ru-RU" sz="4000" b="1" i="1" dirty="0">
                <a:solidFill>
                  <a:srgbClr val="7030A0"/>
                </a:solidFill>
                <a:latin typeface="Monotype Corsiva" pitchFamily="66" charset="0"/>
              </a:rPr>
              <a:t>г</a:t>
            </a:r>
            <a:r>
              <a:rPr lang="ru-RU" sz="4000" b="1" i="1" dirty="0" smtClean="0">
                <a:solidFill>
                  <a:srgbClr val="7030A0"/>
                </a:solidFill>
                <a:latin typeface="Monotype Corsiva" pitchFamily="66" charset="0"/>
              </a:rPr>
              <a:t>.Запорожья</a:t>
            </a:r>
            <a:endParaRPr lang="ru-RU" sz="4000" b="1" i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928802"/>
            <a:ext cx="3357586" cy="3403201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pic>
        <p:nvPicPr>
          <p:cNvPr id="5" name="Picture 2" descr="C:\Documents and Settings\Сашка\Мои документы\Мамины документы\Мамины документы\картинки\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85728"/>
            <a:ext cx="928694" cy="928694"/>
          </a:xfrm>
          <a:prstGeom prst="rect">
            <a:avLst/>
          </a:prstGeom>
          <a:noFill/>
        </p:spPr>
      </p:pic>
      <p:pic>
        <p:nvPicPr>
          <p:cNvPr id="6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4050" y="5786454"/>
            <a:ext cx="467995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1432560" y="785794"/>
            <a:ext cx="7406640" cy="36433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25178B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25178B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25178B"/>
                </a:solidFill>
                <a:latin typeface="Monotype Corsiva" pitchFamily="66" charset="0"/>
              </a:rPr>
              <a:t/>
            </a:r>
            <a:br>
              <a:rPr lang="ru-RU" b="1" dirty="0">
                <a:solidFill>
                  <a:srgbClr val="25178B"/>
                </a:solidFill>
                <a:latin typeface="Monotype Corsiva" pitchFamily="66" charset="0"/>
              </a:rPr>
            </a:br>
            <a:r>
              <a:rPr lang="ru-RU" sz="4900" b="1" dirty="0" smtClean="0">
                <a:solidFill>
                  <a:srgbClr val="25178B"/>
                </a:solidFill>
                <a:latin typeface="Monotype Corsiva" pitchFamily="66" charset="0"/>
              </a:rPr>
              <a:t>Цель обучения ребенка состоит в том, чтобы сделать его способным развиваться дальше без помощи учителя</a:t>
            </a:r>
            <a:endParaRPr lang="ru-RU" sz="4900" b="1" dirty="0">
              <a:solidFill>
                <a:srgbClr val="25178B"/>
              </a:solidFill>
              <a:latin typeface="Monotype Corsiva" pitchFamily="66" charset="0"/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857224" y="1285860"/>
            <a:ext cx="7572428" cy="3857652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i="1" dirty="0" smtClean="0">
              <a:latin typeface="Franklin Gothic Demi" pitchFamily="34" charset="0"/>
            </a:endParaRPr>
          </a:p>
          <a:p>
            <a:endParaRPr lang="ru-RU" i="1" dirty="0">
              <a:latin typeface="Franklin Gothic Demi" pitchFamily="34" charset="0"/>
            </a:endParaRPr>
          </a:p>
          <a:p>
            <a:endParaRPr lang="ru-RU" i="1" dirty="0" smtClean="0">
              <a:latin typeface="Franklin Gothic Demi" pitchFamily="34" charset="0"/>
            </a:endParaRPr>
          </a:p>
          <a:p>
            <a:r>
              <a:rPr lang="ru-RU" i="1" dirty="0" smtClean="0">
                <a:latin typeface="Franklin Gothic Demi" pitchFamily="34" charset="0"/>
              </a:rPr>
              <a:t>                                                               </a:t>
            </a:r>
          </a:p>
          <a:p>
            <a:endParaRPr lang="ru-RU" i="1" dirty="0" smtClean="0">
              <a:latin typeface="Franklin Gothic Demi" pitchFamily="34" charset="0"/>
            </a:endParaRPr>
          </a:p>
          <a:p>
            <a:endParaRPr lang="ru-RU" i="1" dirty="0" smtClean="0">
              <a:latin typeface="Franklin Gothic Demi" pitchFamily="34" charset="0"/>
            </a:endParaRPr>
          </a:p>
          <a:p>
            <a:r>
              <a:rPr lang="ru-RU" i="1" dirty="0" smtClean="0">
                <a:latin typeface="Franklin Gothic Demi" pitchFamily="34" charset="0"/>
              </a:rPr>
              <a:t>                                                                                             </a:t>
            </a:r>
            <a:r>
              <a:rPr lang="ru-RU" i="1" dirty="0" err="1" smtClean="0">
                <a:latin typeface="Franklin Gothic Demi" pitchFamily="34" charset="0"/>
              </a:rPr>
              <a:t>К.Хаббард</a:t>
            </a:r>
            <a:endParaRPr lang="ru-RU" i="1" dirty="0">
              <a:latin typeface="Franklin Gothic Demi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107157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0"/>
            <a:ext cx="467995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285728"/>
            <a:ext cx="6472254" cy="1162050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Информационная справка</a:t>
            </a:r>
            <a:endParaRPr lang="ru-RU" sz="4400" dirty="0">
              <a:solidFill>
                <a:schemeClr val="tx2">
                  <a:lumMod val="75000"/>
                </a:schemeClr>
              </a:solidFill>
              <a:latin typeface="Franklin Gothic Dem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71612"/>
            <a:ext cx="7286676" cy="4357718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solidFill>
                  <a:schemeClr val="accent4"/>
                </a:solidFill>
              </a:rPr>
              <a:t>Образование – высшее</a:t>
            </a:r>
          </a:p>
          <a:p>
            <a:r>
              <a:rPr lang="ru-RU" sz="3600" i="1" dirty="0" smtClean="0">
                <a:solidFill>
                  <a:schemeClr val="accent4"/>
                </a:solidFill>
              </a:rPr>
              <a:t>Специальность – математик,  преподаватель </a:t>
            </a:r>
          </a:p>
          <a:p>
            <a:r>
              <a:rPr lang="ru-RU" sz="3600" i="1" dirty="0" smtClean="0">
                <a:solidFill>
                  <a:schemeClr val="accent4"/>
                </a:solidFill>
              </a:rPr>
              <a:t>  Педагогический стаж  - 25 года</a:t>
            </a:r>
          </a:p>
          <a:p>
            <a:r>
              <a:rPr lang="ru-RU" sz="3600" i="1" dirty="0" smtClean="0">
                <a:solidFill>
                  <a:schemeClr val="accent4"/>
                </a:solidFill>
              </a:rPr>
              <a:t>Из них в ОШ №69  - 25 года</a:t>
            </a:r>
          </a:p>
          <a:p>
            <a:r>
              <a:rPr lang="ru-RU" sz="3600" i="1" dirty="0" smtClean="0">
                <a:solidFill>
                  <a:schemeClr val="accent4"/>
                </a:solidFill>
              </a:rPr>
              <a:t> Категория - высшая</a:t>
            </a:r>
            <a:endParaRPr lang="ru-RU" sz="3600" i="1" dirty="0">
              <a:solidFill>
                <a:schemeClr val="accent4"/>
              </a:solidFill>
            </a:endParaRPr>
          </a:p>
        </p:txBody>
      </p:sp>
      <p:pic>
        <p:nvPicPr>
          <p:cNvPr id="1026" name="Picture 2" descr="C:\Documents and Settings\Сашка\Мои документы\Мамины документы\Мамины документы\картинки\uroki-fotoshop-dlya-novichka-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1143040" cy="1143008"/>
          </a:xfrm>
          <a:prstGeom prst="rect">
            <a:avLst/>
          </a:prstGeom>
          <a:noFill/>
        </p:spPr>
      </p:pic>
      <p:pic>
        <p:nvPicPr>
          <p:cNvPr id="6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85728"/>
            <a:ext cx="4071966" cy="571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6993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0066"/>
                </a:solidFill>
              </a:rPr>
              <a:t>ГРАМОТЫ</a:t>
            </a:r>
            <a:endParaRPr lang="ru-RU" sz="4000" dirty="0">
              <a:solidFill>
                <a:srgbClr val="0000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Запорожское областное управление народного образования,   1991г.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Запорожский городской совет Ленинская районная администрация отдел образования, 2005г.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Запорожский городской совет Ленинская районная администрация отдел образования, 2007г.  за 2 место в педагогической выставке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Министерство образования и науки Украины,  2007г.</a:t>
            </a:r>
          </a:p>
          <a:p>
            <a:pPr>
              <a:buFont typeface="Wingdings" pitchFamily="2" charset="2"/>
              <a:buChar char="v"/>
            </a:pPr>
            <a:r>
              <a:rPr lang="ru-RU" sz="2400" i="1" dirty="0" smtClean="0"/>
              <a:t>Администрация Запорожской общеобразовательной школы №69, 2010г</a:t>
            </a:r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Сашка\Мои документы\Мамины документы\Новая папка\DSC0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3357586" cy="4429156"/>
          </a:xfrm>
          <a:prstGeom prst="rect">
            <a:avLst/>
          </a:prstGeom>
          <a:noFill/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500430" cy="500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286116" y="2643182"/>
            <a:ext cx="2500330" cy="1643074"/>
          </a:xfrm>
          <a:prstGeom prst="ellipse">
            <a:avLst/>
          </a:prstGeom>
          <a:solidFill>
            <a:srgbClr val="DD9F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chemeClr val="tx1"/>
                </a:solidFill>
                <a:latin typeface="Franklin Gothic Demi" pitchFamily="34" charset="0"/>
              </a:rPr>
              <a:t>Моя работа построена на:</a:t>
            </a:r>
            <a:endParaRPr lang="ru-RU" i="1" dirty="0">
              <a:solidFill>
                <a:schemeClr val="tx1"/>
              </a:solidFill>
              <a:latin typeface="Franklin Gothic Demi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214290"/>
            <a:ext cx="2786082" cy="2071702"/>
          </a:xfrm>
          <a:prstGeom prst="roundRect">
            <a:avLst/>
          </a:prstGeom>
          <a:solidFill>
            <a:srgbClr val="FF8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принципе каждодневной самооценки учащегося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4429132"/>
            <a:ext cx="2857520" cy="2143140"/>
          </a:xfrm>
          <a:prstGeom prst="roundRect">
            <a:avLst/>
          </a:prstGeom>
          <a:solidFill>
            <a:srgbClr val="FF8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принципе максимального приближения обучающего материала к  реальной жизни, близкой  школьникам;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72198" y="4500570"/>
            <a:ext cx="2786082" cy="2071702"/>
          </a:xfrm>
          <a:prstGeom prst="roundRect">
            <a:avLst/>
          </a:prstGeom>
          <a:solidFill>
            <a:srgbClr val="FF8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индивидуальное  обучение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29322" y="214290"/>
            <a:ext cx="2928958" cy="2000264"/>
          </a:xfrm>
          <a:prstGeom prst="roundRect">
            <a:avLst/>
          </a:prstGeom>
          <a:solidFill>
            <a:srgbClr val="FF8F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формирование веры в  познавательные силы и способности ученика к обучению;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>
            <a:stCxn id="5" idx="1"/>
            <a:endCxn id="6" idx="2"/>
          </p:cNvCxnSpPr>
          <p:nvPr/>
        </p:nvCxnSpPr>
        <p:spPr>
          <a:xfrm rot="16200000" flipV="1">
            <a:off x="2366615" y="1598138"/>
            <a:ext cx="597812" cy="1973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5" idx="5"/>
            <a:endCxn id="8" idx="0"/>
          </p:cNvCxnSpPr>
          <p:nvPr/>
        </p:nvCxnSpPr>
        <p:spPr>
          <a:xfrm rot="16200000" flipH="1">
            <a:off x="6215292" y="3250623"/>
            <a:ext cx="454936" cy="20449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7"/>
            <a:endCxn id="9" idx="2"/>
          </p:cNvCxnSpPr>
          <p:nvPr/>
        </p:nvCxnSpPr>
        <p:spPr>
          <a:xfrm rot="5400000" flipH="1" flipV="1">
            <a:off x="6072416" y="1562419"/>
            <a:ext cx="669250" cy="1973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3"/>
            <a:endCxn id="7" idx="0"/>
          </p:cNvCxnSpPr>
          <p:nvPr/>
        </p:nvCxnSpPr>
        <p:spPr>
          <a:xfrm rot="5400000">
            <a:off x="2455913" y="3232764"/>
            <a:ext cx="383498" cy="20092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7" descr="434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0"/>
            <a:ext cx="4679950" cy="571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каждодневной     </a:t>
            </a:r>
            <a:br>
              <a:rPr lang="ru-RU" sz="4000" b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</a:t>
            </a:r>
            <a:r>
              <a:rPr lang="ru-RU" sz="4000" b="1" u="sng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самооценки</a:t>
            </a:r>
            <a:endParaRPr lang="ru-RU" sz="4000" b="1" u="sng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Сашка\Мои документы\Мамины документы\фотог\DSC000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  <a:ln w="6350">
            <a:solidFill>
              <a:srgbClr val="219F24"/>
            </a:solidFill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rgbClr val="7030A0"/>
                </a:solidFill>
              </a:rPr>
              <a:t>   Поощрение  самых малых  успехов учеников: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7030A0"/>
                </a:solidFill>
              </a:rPr>
              <a:t>    похвала,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7030A0"/>
                </a:solidFill>
              </a:rPr>
              <a:t>   постарайся ,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7030A0"/>
                </a:solidFill>
              </a:rPr>
              <a:t>  ты можешь лучше</a:t>
            </a:r>
          </a:p>
          <a:p>
            <a:pPr>
              <a:buFont typeface="Wingdings" pitchFamily="2" charset="2"/>
              <a:buChar char="v"/>
            </a:pP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    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Picture 4" descr="339a4cd129_pre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89852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4050" y="4643446"/>
            <a:ext cx="467995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002060"/>
                </a:solidFill>
              </a:rPr>
              <a:t>Индивидуализация обучения</a:t>
            </a:r>
            <a:endParaRPr lang="ru-RU" b="1" u="sng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1643050"/>
            <a:ext cx="4038600" cy="4525963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Дети усваивают знания в том темпе,  который определяется их познавательными возможностями.</a:t>
            </a:r>
          </a:p>
          <a:p>
            <a:r>
              <a:rPr lang="ru-RU" b="1" i="1" dirty="0" smtClean="0">
                <a:solidFill>
                  <a:srgbClr val="7030A0"/>
                </a:solidFill>
              </a:rPr>
              <a:t>Одарённым детям даю возможность развивать свои наклонности.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Documents and Settings\Сашка\Мои документы\Мамины документы\фотог\DSC000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838700" y="2000240"/>
            <a:ext cx="3805266" cy="3786214"/>
          </a:xfrm>
          <a:prstGeom prst="rect">
            <a:avLst/>
          </a:prstGeom>
          <a:noFill/>
          <a:ln w="6350"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5786454"/>
            <a:ext cx="467995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 </a:t>
            </a:r>
            <a:r>
              <a:rPr lang="ru-RU" sz="3600" b="1" u="sng" dirty="0" smtClean="0">
                <a:solidFill>
                  <a:srgbClr val="002060"/>
                </a:solidFill>
              </a:rPr>
              <a:t>Принцип максимального приближения обучающего материала к  реальной жизни</a:t>
            </a:r>
            <a:endParaRPr lang="ru-RU" sz="3600" b="1" u="sng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429124" y="1785926"/>
            <a:ext cx="4286280" cy="404432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Мотивация  должна способствовать пониманию важности знаний, необходимости их пополнения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Сашка\Мои документы\Мамины документы\Мамины документы\картинки\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71538" y="1857364"/>
            <a:ext cx="2928958" cy="3357586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4050" y="6038850"/>
            <a:ext cx="467995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15328" cy="1162050"/>
          </a:xfrm>
        </p:spPr>
        <p:txBody>
          <a:bodyPr>
            <a:noAutofit/>
          </a:bodyPr>
          <a:lstStyle/>
          <a:p>
            <a:r>
              <a:rPr lang="ru-RU" sz="3600" dirty="0" smtClean="0"/>
              <a:t> </a:t>
            </a:r>
            <a:r>
              <a:rPr lang="ru-RU" sz="3600" u="sng" spc="-150" dirty="0">
                <a:solidFill>
                  <a:srgbClr val="000066"/>
                </a:solidFill>
              </a:rPr>
              <a:t>Ф</a:t>
            </a:r>
            <a:r>
              <a:rPr lang="ru-RU" sz="3600" u="sng" spc="-150" dirty="0" smtClean="0">
                <a:solidFill>
                  <a:srgbClr val="000066"/>
                </a:solidFill>
              </a:rPr>
              <a:t>ормирование веры в  познавательные силы и способности ученика к обучению</a:t>
            </a:r>
            <a:endParaRPr lang="ru-RU" sz="3600" u="sng" spc="-150" dirty="0">
              <a:solidFill>
                <a:srgbClr val="000066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1928803"/>
            <a:ext cx="7686700" cy="350046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</a:rPr>
              <a:t>Создавать условие к самооценке, соревновании с самим собой</a:t>
            </a:r>
          </a:p>
          <a:p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</a:rPr>
              <a:t>Находить причины неудач в себе</a:t>
            </a:r>
          </a:p>
          <a:p>
            <a:r>
              <a:rPr lang="ru-RU" sz="3600" b="1" dirty="0" smtClean="0">
                <a:solidFill>
                  <a:srgbClr val="7030A0"/>
                </a:solidFill>
                <a:latin typeface="Monotype Corsiva" pitchFamily="66" charset="0"/>
              </a:rPr>
              <a:t>Формировать чувство ответственности</a:t>
            </a:r>
            <a:endParaRPr lang="ru-RU" sz="36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4098" name="Picture 2" descr="C:\Documents and Settings\Сашка\Мои документы\Мамины документы\Мамины документы\картинки\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4500570"/>
            <a:ext cx="2286016" cy="1857376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20"/>
            <a:ext cx="4679950" cy="571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002060"/>
                </a:solidFill>
              </a:rPr>
              <a:t>Учитель + психолог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1524000"/>
            <a:ext cx="4500594" cy="466344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Отслеживается динамика деятельности учащихся.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Определяются методы и приемы,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Вносятся постоянные коррективы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5122" name="Picture 2" descr="C:\Documents and Settings\Сашка\Мои документы\Мамины документы\Мамины документы\картинки\f_183241[1]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72132" y="1571612"/>
            <a:ext cx="1500198" cy="1500198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714752"/>
            <a:ext cx="3786182" cy="2941947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  <a:effectLst/>
        </p:spPr>
      </p:pic>
      <p:pic>
        <p:nvPicPr>
          <p:cNvPr id="6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038850"/>
            <a:ext cx="4679950" cy="81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72074"/>
            <a:ext cx="1928794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</a:t>
            </a:r>
            <a:r>
              <a:rPr lang="ru-RU" b="1" i="1" dirty="0" smtClean="0">
                <a:solidFill>
                  <a:srgbClr val="002060"/>
                </a:solidFill>
              </a:rPr>
              <a:t>Обобщение   опыта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1435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7030A0"/>
                </a:solidFill>
              </a:rPr>
              <a:t>«Формирование познавательной деятельности учащихся на уроках математики» (1м. в районе, участие в городской выставке, 2005г.)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7030A0"/>
                </a:solidFill>
              </a:rPr>
              <a:t>«Компетентно ориентированный подход в  обучении на уроках математике» (2 м.в районе,2007г.)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7030A0"/>
                </a:solidFill>
              </a:rPr>
              <a:t>  «Работа со способными 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smtClean="0">
                <a:solidFill>
                  <a:srgbClr val="7030A0"/>
                </a:solidFill>
              </a:rPr>
              <a:t>и   одарёнными             учениками» (2010г.)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rgbClr val="7030A0"/>
                </a:solidFill>
              </a:rPr>
              <a:t>Участие в международной выставке в номинации «В</a:t>
            </a:r>
            <a:r>
              <a:rPr lang="uk-UA" sz="2400" dirty="0" smtClean="0">
                <a:solidFill>
                  <a:srgbClr val="7030A0"/>
                </a:solidFill>
              </a:rPr>
              <a:t>провадження у навчально-виховний  процес середнього освітнього закладу інноваційних педагогічних </a:t>
            </a:r>
            <a:r>
              <a:rPr lang="uk-UA" sz="2400" dirty="0" err="1" smtClean="0">
                <a:solidFill>
                  <a:srgbClr val="7030A0"/>
                </a:solidFill>
              </a:rPr>
              <a:t>технологій”</a:t>
            </a:r>
            <a:endParaRPr lang="uk-UA" sz="24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uk-UA" sz="2400" dirty="0" smtClean="0">
                <a:solidFill>
                  <a:srgbClr val="7030A0"/>
                </a:solidFill>
              </a:rPr>
              <a:t>                                      (2011г.)           </a:t>
            </a:r>
            <a:r>
              <a:rPr lang="ru-RU" sz="2400" dirty="0" smtClean="0">
                <a:solidFill>
                  <a:srgbClr val="7030A0"/>
                </a:solidFill>
              </a:rPr>
              <a:t>                                                                           </a:t>
            </a:r>
          </a:p>
          <a:p>
            <a:pPr>
              <a:buNone/>
            </a:pPr>
            <a:r>
              <a:rPr lang="ru-RU" sz="2400" dirty="0" smtClean="0"/>
              <a:t>                                                    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3143240" cy="357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150019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Book Antiqua" pitchFamily="18" charset="0"/>
              </a:rPr>
              <a:t>         </a:t>
            </a:r>
            <a:r>
              <a:rPr lang="ru-RU" sz="4800" b="1" i="1" dirty="0" smtClean="0">
                <a:solidFill>
                  <a:srgbClr val="002060"/>
                </a:solidFill>
                <a:latin typeface="+mn-lt"/>
              </a:rPr>
              <a:t>Распространение опыта</a:t>
            </a:r>
            <a:endParaRPr lang="ru-RU" sz="4800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7030A0"/>
                </a:solidFill>
                <a:latin typeface="Franklin Gothic Demi" pitchFamily="34" charset="0"/>
              </a:rPr>
              <a:t>Выступление на МО  кафедры; 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7030A0"/>
                </a:solidFill>
                <a:latin typeface="Franklin Gothic Demi" pitchFamily="34" charset="0"/>
              </a:rPr>
              <a:t> Выступление на педсоветах;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7030A0"/>
                </a:solidFill>
                <a:latin typeface="Franklin Gothic Demi" pitchFamily="34" charset="0"/>
              </a:rPr>
              <a:t>Открытые уроки в школе;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7030A0"/>
                </a:solidFill>
                <a:latin typeface="Franklin Gothic Demi" pitchFamily="34" charset="0"/>
              </a:rPr>
              <a:t>Открытый урок на область;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7030A0"/>
                </a:solidFill>
                <a:latin typeface="Franklin Gothic Demi" pitchFamily="34" charset="0"/>
              </a:rPr>
              <a:t>Участие в международной                      выставке.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" name="Рисунок 8" descr="C:\Documents and Settings\Санёк\Мои документы\Мамины документы\производные\101MSDCF\DSC000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357298"/>
            <a:ext cx="2000264" cy="164307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Санёк\Мои документы\Мамины документы\МО района\DSC0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3643314"/>
            <a:ext cx="2214578" cy="1785950"/>
          </a:xfrm>
          <a:prstGeom prst="roundRect">
            <a:avLst/>
          </a:prstGeom>
          <a:noFill/>
        </p:spPr>
      </p:pic>
      <p:pic>
        <p:nvPicPr>
          <p:cNvPr id="1028" name="Picture 4" descr="C:\Documents and Settings\Санёк\Мои документы\Мамины документы\МО района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4500570"/>
            <a:ext cx="2380314" cy="1714512"/>
          </a:xfrm>
          <a:prstGeom prst="roundRect">
            <a:avLst/>
          </a:prstGeom>
          <a:noFill/>
        </p:spPr>
      </p:pic>
      <p:pic>
        <p:nvPicPr>
          <p:cNvPr id="10" name="Picture 7" descr="4349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5074" y="5857892"/>
            <a:ext cx="2714644" cy="461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83898" cy="171451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b="1" i="1" dirty="0" smtClean="0">
                <a:solidFill>
                  <a:srgbClr val="002060"/>
                </a:solidFill>
              </a:rPr>
              <a:t>Выставка сказок «Путешествие в страну Натуральных чисел</a:t>
            </a:r>
            <a:r>
              <a:rPr lang="ru-RU" i="1" dirty="0" smtClean="0">
                <a:solidFill>
                  <a:srgbClr val="002060"/>
                </a:solidFill>
              </a:rPr>
              <a:t>»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Documents and Settings\Сашка\Мои документы\Мамины документы\фотог\2010_12_09\IMG_0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8596" y="2071678"/>
            <a:ext cx="3929090" cy="4525963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3075" name="Picture 3" descr="C:\Documents and Settings\Сашка\Мои документы\Мамины документы\фотог\2010_12_09\IMG_0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29190" y="2071678"/>
            <a:ext cx="3643338" cy="4500595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6643734" cy="1071570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Franklin Gothic Demi" pitchFamily="34" charset="0"/>
              </a:rPr>
              <a:t>Выставка «</a:t>
            </a:r>
            <a:r>
              <a:rPr lang="ru-RU" i="1" dirty="0" err="1" smtClean="0">
                <a:solidFill>
                  <a:srgbClr val="002060"/>
                </a:solidFill>
                <a:latin typeface="Franklin Gothic Demi" pitchFamily="34" charset="0"/>
              </a:rPr>
              <a:t>Танграм</a:t>
            </a:r>
            <a:r>
              <a:rPr lang="ru-RU" i="1" dirty="0" smtClean="0">
                <a:solidFill>
                  <a:srgbClr val="002060"/>
                </a:solidFill>
                <a:latin typeface="Franklin Gothic Demi" pitchFamily="34" charset="0"/>
              </a:rPr>
              <a:t>»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pic>
        <p:nvPicPr>
          <p:cNvPr id="2050" name="Picture 2" descr="C:\Documents and Settings\Сашка\Мои документы\Мамины документы\фотог\2010_12_09\IMG_000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75067" y="1142984"/>
            <a:ext cx="3482619" cy="5214974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2051" name="Picture 3" descr="C:\Documents and Settings\Сашка\Мои документы\Мамины документы\фотог\2010_12_09\IMG_000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3439" y="1142984"/>
            <a:ext cx="3625494" cy="5214974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34" y="642918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6774" cy="142876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Выставка  «Витражи»  ( незаменимая окружность)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Сашка\Мои документы\Мамины документы\фотог\2010_12_09\IMG_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4109158" cy="5214974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1027" name="Picture 3" descr="C:\Documents and Settings\Сашка\Мои документы\Мамины документы\фотог\2010_12_09\IMG_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357298"/>
            <a:ext cx="3786214" cy="5143536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35620" y="714356"/>
            <a:ext cx="3608380" cy="5333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 Проекты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4038600" cy="462598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«Без процентов, как без рук»  (5кл.)</a:t>
            </a:r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endParaRPr lang="ru-RU" dirty="0" smtClean="0"/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pPr>
              <a:buFont typeface="Wingdings" pitchFamily="2" charset="2"/>
              <a:buChar char="§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7030A0"/>
                </a:solidFill>
              </a:rPr>
              <a:t>«Нужны ли десятичные и обыкновенные дроби в математике» (6кл.)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178595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 descr="C:\Documents and Settings\Сашка\Мои документы\Мамины документы\фотог\2010_12_08\IM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714752"/>
            <a:ext cx="3670493" cy="2684469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4099" name="Picture 3" descr="C:\Documents and Settings\Сашка\Мои документы\Мамины документы\фотог\2010_12_10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163" y="2571743"/>
            <a:ext cx="3351209" cy="3929091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8" name="Picture 7" descr="434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285728"/>
            <a:ext cx="3608380" cy="5334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 </a:t>
            </a:r>
            <a:r>
              <a:rPr lang="ru-RU" sz="6000" b="1" i="1" dirty="0" smtClean="0">
                <a:solidFill>
                  <a:srgbClr val="002060"/>
                </a:solidFill>
              </a:rPr>
              <a:t>Проект</a:t>
            </a:r>
            <a:r>
              <a:rPr lang="ru-RU" sz="6000" b="1" dirty="0" smtClean="0">
                <a:solidFill>
                  <a:srgbClr val="002060"/>
                </a:solidFill>
              </a:rPr>
              <a:t>ы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  <a:latin typeface="Franklin Gothic Demi" pitchFamily="34" charset="0"/>
              </a:rPr>
              <a:t> « В чём гениальность Пифагора и как важны его открытия»  (8 </a:t>
            </a:r>
            <a:r>
              <a:rPr lang="ru-RU" b="1" i="1" dirty="0" err="1" smtClean="0">
                <a:solidFill>
                  <a:srgbClr val="7030A0"/>
                </a:solidFill>
                <a:latin typeface="Franklin Gothic Demi" pitchFamily="34" charset="0"/>
              </a:rPr>
              <a:t>кл</a:t>
            </a:r>
            <a:r>
              <a:rPr lang="ru-RU" b="1" i="1" dirty="0" smtClean="0">
                <a:solidFill>
                  <a:srgbClr val="7030A0"/>
                </a:solidFill>
                <a:latin typeface="Franklin Gothic Demi" pitchFamily="34" charset="0"/>
              </a:rPr>
              <a:t>.)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Documents and Settings\Сашка\Мои документы\Мамины документы\Мамины документы\DSC000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3000372"/>
            <a:ext cx="350046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C:\Documents and Settings\Сашка\Мои документы\Мамины документы\Мамины документы\картинки\arg-3-50-trans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0"/>
            <a:ext cx="866775" cy="1428760"/>
          </a:xfrm>
          <a:prstGeom prst="rect">
            <a:avLst/>
          </a:prstGeom>
          <a:noFill/>
        </p:spPr>
      </p:pic>
      <p:pic>
        <p:nvPicPr>
          <p:cNvPr id="8197" name="Picture 5" descr="C:\Documents and Settings\Сашка\Мои документы\Мамины документы\мама\пифагор фото\100_21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928934"/>
            <a:ext cx="3756005" cy="3286148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14290"/>
            <a:ext cx="328611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42852"/>
            <a:ext cx="7620954" cy="61492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      Разработки и конкурсы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857232"/>
            <a:ext cx="7763830" cy="2143140"/>
          </a:xfrm>
        </p:spPr>
        <p:txBody>
          <a:bodyPr>
            <a:normAutofit/>
          </a:bodyPr>
          <a:lstStyle/>
          <a:p>
            <a:endParaRPr lang="ru-RU" sz="2800" i="1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800" i="1" dirty="0" smtClean="0">
                <a:solidFill>
                  <a:srgbClr val="7030A0"/>
                </a:solidFill>
              </a:rPr>
              <a:t>Провели  конкурс «Ты лучший знаток теоремы Пифагора»</a:t>
            </a:r>
          </a:p>
          <a:p>
            <a:endParaRPr lang="ru-RU" dirty="0"/>
          </a:p>
        </p:txBody>
      </p:sp>
      <p:pic>
        <p:nvPicPr>
          <p:cNvPr id="1027" name="Picture 3" descr="C:\Documents and Settings\Сашка\Мои документы\Мамины документы\Мамины документы\пифагор фото\DSC00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357562"/>
            <a:ext cx="3714744" cy="3071834"/>
          </a:xfrm>
          <a:prstGeom prst="rect">
            <a:avLst/>
          </a:prstGeom>
          <a:noFill/>
        </p:spPr>
      </p:pic>
      <p:pic>
        <p:nvPicPr>
          <p:cNvPr id="12290" name="Picture 2" descr="C:\Documents and Settings\Сашка\Мои документы\Мамины документы\Мамины документы\картинки\Изображение 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214686"/>
            <a:ext cx="2809875" cy="3143272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6" name="Picture 3" descr="C:\Documents and Settings\Сашка\Мои документы\Мамины документы\Мамины документы\картинки\arg-5-50-tran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42852"/>
            <a:ext cx="914400" cy="785819"/>
          </a:xfrm>
          <a:prstGeom prst="rect">
            <a:avLst/>
          </a:prstGeom>
          <a:noFill/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71934" y="2357430"/>
            <a:ext cx="4679950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Разработки и конкурсы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357298"/>
            <a:ext cx="671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7030A0"/>
                </a:solidFill>
              </a:rPr>
              <a:t>Разработали тему «</a:t>
            </a:r>
            <a:r>
              <a:rPr lang="ru-RU" sz="3200" i="1" dirty="0" err="1" smtClean="0">
                <a:solidFill>
                  <a:srgbClr val="7030A0"/>
                </a:solidFill>
              </a:rPr>
              <a:t>Диофантовые</a:t>
            </a:r>
            <a:r>
              <a:rPr lang="ru-RU" sz="3200" i="1" dirty="0" smtClean="0">
                <a:solidFill>
                  <a:srgbClr val="7030A0"/>
                </a:solidFill>
              </a:rPr>
              <a:t> уравнения»</a:t>
            </a:r>
            <a:endParaRPr lang="ru-RU" sz="3200" dirty="0"/>
          </a:p>
        </p:txBody>
      </p:sp>
      <p:pic>
        <p:nvPicPr>
          <p:cNvPr id="1028" name="Picture 4" descr="C:\Documents and Settings\Сашка\Мои документы\Мамины документы\фотог\2010_12_10\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2643182"/>
            <a:ext cx="3851275" cy="4000528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1029" name="Picture 5" descr="C:\Documents and Settings\Сашка\Мои документы\Мамины документы\Мамины документы\картинки\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071570" cy="857256"/>
          </a:xfrm>
          <a:prstGeom prst="rect">
            <a:avLst/>
          </a:prstGeom>
          <a:noFill/>
        </p:spPr>
      </p:pic>
      <p:pic>
        <p:nvPicPr>
          <p:cNvPr id="1031" name="Picture 7" descr="C:\Documents and Settings\Сашка\Мои документы\Мамины документы\фотог\2010_12_09\IMG_0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571744"/>
            <a:ext cx="3357586" cy="4143404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1928802"/>
            <a:ext cx="4679950" cy="500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ru-RU" b="1" i="1" dirty="0" smtClean="0">
                <a:solidFill>
                  <a:srgbClr val="002060"/>
                </a:solidFill>
              </a:rPr>
              <a:t>Разработки и конкурсы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Documents and Settings\Сашка\Мои документы\Мамины документы\фотог\2010_12_09\IM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29190" y="2500306"/>
            <a:ext cx="3824377" cy="4073236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1357298"/>
            <a:ext cx="7500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       </a:t>
            </a:r>
            <a:r>
              <a:rPr lang="ru-RU" sz="3200" dirty="0" smtClean="0">
                <a:solidFill>
                  <a:srgbClr val="7030A0"/>
                </a:solidFill>
              </a:rPr>
              <a:t>Выпустили газету «Вестник      пифагорейцев»</a:t>
            </a:r>
          </a:p>
        </p:txBody>
      </p:sp>
      <p:pic>
        <p:nvPicPr>
          <p:cNvPr id="5123" name="Picture 3" descr="C:\Documents and Settings\Сашка\Мои документы\Мамины документы\фотог\2010_12_09\IMG_00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571744"/>
            <a:ext cx="3786214" cy="4000528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6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857364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Documents and Settings\Сашка\Мои документы\Мамины документы\Мамины документы\картинки\uroki-fotoshop-dlya-novichka-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14313"/>
            <a:ext cx="15001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500298" y="642919"/>
            <a:ext cx="53578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>
                <a:solidFill>
                  <a:srgbClr val="800080"/>
                </a:solidFill>
              </a:rPr>
              <a:t>Газета « 69 идей»</a:t>
            </a:r>
            <a:r>
              <a:rPr lang="ru-RU" dirty="0" smtClean="0">
                <a:solidFill>
                  <a:srgbClr val="800080"/>
                </a:solidFill>
              </a:rPr>
              <a:t/>
            </a:r>
            <a:br>
              <a:rPr lang="ru-RU" dirty="0" smtClean="0">
                <a:solidFill>
                  <a:srgbClr val="800080"/>
                </a:solidFill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1285860"/>
            <a:ext cx="503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Человек, изменивший  ход истории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2" descr="C:\Users\Комп\Desktop\Леонадо Да Винчи\Possible_Self-Portrait_of_Leonardo_da_Vinc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2714625"/>
            <a:ext cx="2163762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Комп\Desktop\Леонадо Да Винчи\67136092_1290865166_leonardo_da_vinci_helicop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" y="3786188"/>
            <a:ext cx="1500188" cy="1470025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pic>
        <p:nvPicPr>
          <p:cNvPr id="9" name="Picture 2" descr="C:\Users\Комп\Desktop\Леонадо Да Винчи\mechan3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2071688"/>
            <a:ext cx="1552575" cy="1500187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pic>
        <p:nvPicPr>
          <p:cNvPr id="10" name="Picture 2" descr="C:\Users\Комп\Desktop\Леонадо Да Винчи\_leo2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688" y="3786188"/>
            <a:ext cx="1533525" cy="1500187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pic>
        <p:nvPicPr>
          <p:cNvPr id="11" name="Picture 2" descr="C:\Users\Комп\Desktop\Леонадо Да Винчи\Wheellock_pistol_or_'Puffer'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86500" y="2000250"/>
            <a:ext cx="1928813" cy="1111250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cxnSp>
        <p:nvCxnSpPr>
          <p:cNvPr id="12" name="Прямая со стрелкой 11"/>
          <p:cNvCxnSpPr/>
          <p:nvPr/>
        </p:nvCxnSpPr>
        <p:spPr>
          <a:xfrm rot="10800000">
            <a:off x="2092325" y="2820988"/>
            <a:ext cx="1193800" cy="250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500688" y="2643188"/>
            <a:ext cx="785812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2071688" y="4000500"/>
            <a:ext cx="1214437" cy="520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572125" y="3929063"/>
            <a:ext cx="1071563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 flipV="1">
            <a:off x="2571750" y="4857750"/>
            <a:ext cx="785813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5393531" y="4822032"/>
            <a:ext cx="785813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72250" y="3143250"/>
            <a:ext cx="164306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 err="1">
                <a:solidFill>
                  <a:schemeClr val="accent6">
                    <a:lumMod val="50000"/>
                  </a:schemeClr>
                </a:solidFill>
              </a:rPr>
              <a:t>Колесцовый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 замок для пистолета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" y="3571875"/>
            <a:ext cx="1500188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Акваланг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5214938"/>
            <a:ext cx="157162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Вертолёт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43688" y="5286375"/>
            <a:ext cx="15001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Мост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750" y="6286500"/>
            <a:ext cx="15001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</a:rPr>
              <a:t>Спасательный круг</a:t>
            </a:r>
          </a:p>
        </p:txBody>
      </p:sp>
      <p:pic>
        <p:nvPicPr>
          <p:cNvPr id="23" name="Picture 2" descr="C:\Users\Комп\Desktop\Леонадо Да Винчи\mechan5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75" y="5486400"/>
            <a:ext cx="1387475" cy="1371600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pic>
        <p:nvPicPr>
          <p:cNvPr id="24" name="Picture 2" descr="C:\Users\Комп\Desktop\Леонадо Да Винчи\0a01f657372e1fa5a0c4f2befd419d8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0" y="5572125"/>
            <a:ext cx="1457325" cy="1285875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  <p:pic>
        <p:nvPicPr>
          <p:cNvPr id="25" name="Picture 7" descr="4349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72034" y="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1500166" y="785794"/>
          <a:ext cx="6042046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7" descr="4349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1429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35908">
            <a:off x="5759811" y="4187933"/>
            <a:ext cx="3000396" cy="2529746"/>
          </a:xfrm>
          <a:prstGeom prst="rect">
            <a:avLst/>
          </a:prstGeom>
          <a:noFill/>
          <a:ln w="9525">
            <a:solidFill>
              <a:srgbClr val="22A625"/>
            </a:solidFill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Разработки и конкурсы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214422"/>
            <a:ext cx="7498080" cy="4800600"/>
          </a:xfrm>
        </p:spPr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ru-RU" sz="3600" dirty="0" smtClean="0">
                <a:solidFill>
                  <a:srgbClr val="000066"/>
                </a:solidFill>
              </a:rPr>
              <a:t>Выполнили разного вида творческие и практические работы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Picture 3" descr="C:\Documents and Settings\Сашка\Мои документы\Мамины документы\Мамины документы\картинки\j037014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929066"/>
            <a:ext cx="2214578" cy="2571768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  <p:pic>
        <p:nvPicPr>
          <p:cNvPr id="7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071966" cy="500066"/>
          </a:xfrm>
          <a:prstGeom prst="rect">
            <a:avLst/>
          </a:prstGeom>
          <a:noFill/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285992"/>
            <a:ext cx="2908884" cy="2071702"/>
          </a:xfrm>
          <a:prstGeom prst="rect">
            <a:avLst/>
          </a:prstGeom>
          <a:noFill/>
          <a:ln w="9525">
            <a:solidFill>
              <a:srgbClr val="22A625"/>
            </a:solidFill>
            <a:miter lim="800000"/>
            <a:headEnd/>
            <a:tailEnd/>
          </a:ln>
          <a:effectLst/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0958873">
            <a:off x="3428992" y="4214818"/>
            <a:ext cx="3143272" cy="2143140"/>
          </a:xfrm>
          <a:prstGeom prst="rect">
            <a:avLst/>
          </a:prstGeom>
          <a:noFill/>
          <a:ln w="9525">
            <a:solidFill>
              <a:srgbClr val="22A625"/>
            </a:solidFill>
            <a:miter lim="800000"/>
            <a:headEnd/>
            <a:tailEnd/>
          </a:ln>
          <a:effectLst/>
        </p:spPr>
      </p:pic>
      <p:pic>
        <p:nvPicPr>
          <p:cNvPr id="4" name="Рисунок 3" descr="C:\Documents and Settings\Сашка\Мои документы\Мои рисунки\MP Navigator EX\2010_12_08\IMG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3036083" y="2250273"/>
            <a:ext cx="2357454" cy="2857520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5572164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Конкурсы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Picture 7" descr="434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5643578"/>
            <a:ext cx="4071966" cy="5000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10" y="1214422"/>
            <a:ext cx="421484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3200" b="1" dirty="0" smtClean="0"/>
              <a:t>  «Отовсюду с математикой» (для 4кл.)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 smtClean="0"/>
              <a:t> «Ох уж  эта математика» (для 5 </a:t>
            </a:r>
            <a:r>
              <a:rPr lang="ru-RU" sz="3200" b="1" dirty="0" err="1" smtClean="0"/>
              <a:t>кл</a:t>
            </a:r>
            <a:r>
              <a:rPr lang="ru-RU" sz="3200" b="1" dirty="0" smtClean="0"/>
              <a:t>.)</a:t>
            </a:r>
          </a:p>
          <a:p>
            <a:endParaRPr lang="ru-RU" dirty="0" smtClean="0"/>
          </a:p>
        </p:txBody>
      </p:sp>
      <p:pic>
        <p:nvPicPr>
          <p:cNvPr id="1026" name="Picture 2" descr="C:\Documents and Settings\Санёк\Мои документы\Мамины документы\ох уж эта математика\DSC00012.JPG"/>
          <p:cNvPicPr>
            <a:picLocks noChangeAspect="1" noChangeArrowheads="1"/>
          </p:cNvPicPr>
          <p:nvPr/>
        </p:nvPicPr>
        <p:blipFill>
          <a:blip r:embed="rId3" cstate="print"/>
          <a:srcRect t="23475" r="11538"/>
          <a:stretch>
            <a:fillRect/>
          </a:stretch>
        </p:blipFill>
        <p:spPr bwMode="auto">
          <a:xfrm>
            <a:off x="5643570" y="428604"/>
            <a:ext cx="3286148" cy="2328814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  <p:pic>
        <p:nvPicPr>
          <p:cNvPr id="1027" name="Picture 3" descr="C:\Documents and Settings\Санёк\Мои документы\Мамины документы\ох уж эта математика\DSC00016.JPG"/>
          <p:cNvPicPr>
            <a:picLocks noChangeAspect="1" noChangeArrowheads="1"/>
          </p:cNvPicPr>
          <p:nvPr/>
        </p:nvPicPr>
        <p:blipFill>
          <a:blip r:embed="rId4" cstate="print"/>
          <a:srcRect l="12000" t="13889"/>
          <a:stretch>
            <a:fillRect/>
          </a:stretch>
        </p:blipFill>
        <p:spPr bwMode="auto">
          <a:xfrm>
            <a:off x="4929190" y="2643182"/>
            <a:ext cx="3429024" cy="2500330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  <p:pic>
        <p:nvPicPr>
          <p:cNvPr id="1028" name="Picture 4" descr="C:\Documents and Settings\Санёк\Мои документы\Мамины документы\ох уж эта математика\DSC00014.JPG"/>
          <p:cNvPicPr>
            <a:picLocks noChangeAspect="1" noChangeArrowheads="1"/>
          </p:cNvPicPr>
          <p:nvPr/>
        </p:nvPicPr>
        <p:blipFill>
          <a:blip r:embed="rId5" cstate="print"/>
          <a:srcRect t="24341" b="-12107"/>
          <a:stretch>
            <a:fillRect/>
          </a:stretch>
        </p:blipFill>
        <p:spPr bwMode="auto">
          <a:xfrm>
            <a:off x="1785918" y="4429132"/>
            <a:ext cx="2772549" cy="2071702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effectLst/>
              </a:rPr>
              <a:t>Практические задания</a:t>
            </a:r>
            <a:endParaRPr lang="ru-RU" b="1" i="1" dirty="0">
              <a:solidFill>
                <a:srgbClr val="002060"/>
              </a:solidFill>
              <a:effectLst/>
            </a:endParaRPr>
          </a:p>
        </p:txBody>
      </p:sp>
      <p:pic>
        <p:nvPicPr>
          <p:cNvPr id="13314" name="Picture 2" descr="C:\Documents and Settings\Сашка\Мои документы\Мамины документы\фотог\DSC00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285992"/>
            <a:ext cx="3163906" cy="3500462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13315" name="Picture 3" descr="C:\Documents and Settings\Сашка\Мои документы\Мамины документы\фотог\DSC000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88082" y="1857364"/>
            <a:ext cx="3158836" cy="3398199"/>
          </a:xfrm>
          <a:prstGeom prst="rect">
            <a:avLst/>
          </a:prstGeom>
          <a:noFill/>
          <a:ln>
            <a:solidFill>
              <a:srgbClr val="219F24"/>
            </a:solidFill>
          </a:ln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429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Исследовательские работы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285860"/>
            <a:ext cx="47863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v"/>
            </a:pPr>
            <a:r>
              <a:rPr lang="ru-RU" sz="3200" b="1" dirty="0" smtClean="0"/>
              <a:t>Геометрия вокруг нас;</a:t>
            </a:r>
          </a:p>
          <a:p>
            <a:pPr lvl="1">
              <a:buFont typeface="Wingdings" pitchFamily="2" charset="2"/>
              <a:buChar char="v"/>
            </a:pPr>
            <a:r>
              <a:rPr lang="ru-RU" sz="3200" b="1" dirty="0" smtClean="0"/>
              <a:t>Применение производной  в производстве , строительстве и быту;</a:t>
            </a:r>
          </a:p>
          <a:p>
            <a:pPr lvl="1">
              <a:buFont typeface="Wingdings" pitchFamily="2" charset="2"/>
              <a:buChar char="v"/>
            </a:pPr>
            <a:r>
              <a:rPr lang="ru-RU" sz="3200" b="1" dirty="0" smtClean="0"/>
              <a:t> Исследование графиков сложных функций</a:t>
            </a:r>
            <a:endParaRPr lang="ru-RU" sz="3200" b="1" dirty="0"/>
          </a:p>
        </p:txBody>
      </p:sp>
      <p:pic>
        <p:nvPicPr>
          <p:cNvPr id="7" name="Picture 3" descr="C:\Documents and Settings\Санёк\Рабочий стол\1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214422"/>
            <a:ext cx="2402574" cy="2286016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  <p:pic>
        <p:nvPicPr>
          <p:cNvPr id="8" name="Picture 2" descr="C:\Documents and Settings\Санёк\Рабочий стол\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000372"/>
            <a:ext cx="2714644" cy="2214578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  <p:pic>
        <p:nvPicPr>
          <p:cNvPr id="9" name="Picture 2" descr="C:\Documents and Settings\Санёк\Рабочий стол\1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02924">
            <a:off x="6497630" y="4392713"/>
            <a:ext cx="2151213" cy="2074053"/>
          </a:xfrm>
          <a:prstGeom prst="rect">
            <a:avLst/>
          </a:prstGeom>
          <a:noFill/>
          <a:ln>
            <a:solidFill>
              <a:srgbClr val="22A625"/>
            </a:solidFill>
          </a:ln>
        </p:spPr>
      </p:pic>
      <p:pic>
        <p:nvPicPr>
          <p:cNvPr id="10" name="Picture 7" descr="4349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6000768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714744" y="2571744"/>
            <a:ext cx="2071702" cy="1414466"/>
          </a:xfrm>
          <a:prstGeom prst="ellipse">
            <a:avLst/>
          </a:prstGeom>
          <a:solidFill>
            <a:srgbClr val="DD9F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Работа с одаренными детьми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4414" y="500042"/>
            <a:ext cx="2071702" cy="1285884"/>
          </a:xfrm>
          <a:prstGeom prst="roundRect">
            <a:avLst/>
          </a:prstGeom>
          <a:solidFill>
            <a:srgbClr val="F369C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Индивидуальное обучение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86512" y="2643182"/>
            <a:ext cx="2071702" cy="1285884"/>
          </a:xfrm>
          <a:prstGeom prst="roundRect">
            <a:avLst/>
          </a:prstGeom>
          <a:solidFill>
            <a:srgbClr val="F369C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Принцип развивающего обучения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42976" y="2643182"/>
            <a:ext cx="2071702" cy="1285884"/>
          </a:xfrm>
          <a:prstGeom prst="roundRect">
            <a:avLst/>
          </a:prstGeom>
          <a:solidFill>
            <a:srgbClr val="F369C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Внеклассная работа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4414" y="4857760"/>
            <a:ext cx="2071702" cy="1285884"/>
          </a:xfrm>
          <a:prstGeom prst="roundRect">
            <a:avLst/>
          </a:prstGeom>
          <a:solidFill>
            <a:srgbClr val="F369C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Принцип добровольности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15074" y="4929198"/>
            <a:ext cx="2071702" cy="1285884"/>
          </a:xfrm>
          <a:prstGeom prst="roundRect">
            <a:avLst/>
          </a:prstGeom>
          <a:solidFill>
            <a:srgbClr val="F369C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Принцип комфортности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86512" y="500042"/>
            <a:ext cx="2071702" cy="1285884"/>
          </a:xfrm>
          <a:prstGeom prst="roundRect">
            <a:avLst/>
          </a:prstGeom>
          <a:solidFill>
            <a:srgbClr val="F369C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Принцип опережающего обучения</a:t>
            </a:r>
          </a:p>
        </p:txBody>
      </p:sp>
      <p:cxnSp>
        <p:nvCxnSpPr>
          <p:cNvPr id="16" name="Прямая со стрелкой 15"/>
          <p:cNvCxnSpPr>
            <a:stCxn id="3" idx="1"/>
            <a:endCxn id="7" idx="2"/>
          </p:cNvCxnSpPr>
          <p:nvPr/>
        </p:nvCxnSpPr>
        <p:spPr>
          <a:xfrm rot="16200000" flipV="1">
            <a:off x="2637721" y="1398470"/>
            <a:ext cx="992962" cy="1767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3" idx="2"/>
            <a:endCxn id="9" idx="3"/>
          </p:cNvCxnSpPr>
          <p:nvPr/>
        </p:nvCxnSpPr>
        <p:spPr>
          <a:xfrm rot="10800000" flipV="1">
            <a:off x="3214678" y="3278976"/>
            <a:ext cx="500066" cy="7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3" idx="3"/>
            <a:endCxn id="10" idx="0"/>
          </p:cNvCxnSpPr>
          <p:nvPr/>
        </p:nvCxnSpPr>
        <p:spPr>
          <a:xfrm rot="5400000">
            <a:off x="2594855" y="3434477"/>
            <a:ext cx="1078694" cy="1767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7"/>
            <a:endCxn id="12" idx="2"/>
          </p:cNvCxnSpPr>
          <p:nvPr/>
        </p:nvCxnSpPr>
        <p:spPr>
          <a:xfrm rot="5400000" flipH="1" flipV="1">
            <a:off x="5906226" y="1362752"/>
            <a:ext cx="992962" cy="183931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3" idx="6"/>
            <a:endCxn id="8" idx="1"/>
          </p:cNvCxnSpPr>
          <p:nvPr/>
        </p:nvCxnSpPr>
        <p:spPr>
          <a:xfrm>
            <a:off x="5786446" y="3278977"/>
            <a:ext cx="500066" cy="71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3" idx="5"/>
            <a:endCxn id="11" idx="0"/>
          </p:cNvCxnSpPr>
          <p:nvPr/>
        </p:nvCxnSpPr>
        <p:spPr>
          <a:xfrm rot="16200000" flipH="1">
            <a:off x="5791922" y="3470195"/>
            <a:ext cx="1150132" cy="17678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Picture 7" descr="434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Результативность работ</a:t>
            </a:r>
            <a:r>
              <a:rPr lang="ru-RU" b="1" dirty="0" smtClean="0"/>
              <a:t>ы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14348" y="1397001"/>
          <a:ext cx="7572428" cy="512805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4014"/>
                <a:gridCol w="1947820"/>
                <a:gridCol w="2214578"/>
                <a:gridCol w="2286016"/>
              </a:tblGrid>
              <a:tr h="580547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Год обучения</a:t>
                      </a:r>
                      <a:endParaRPr lang="ru-RU" dirty="0"/>
                    </a:p>
                  </a:txBody>
                  <a:tcPr marL="100345" marR="100345"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                        Олимпиады</a:t>
                      </a:r>
                    </a:p>
                    <a:p>
                      <a:r>
                        <a:rPr lang="ru-RU" dirty="0" smtClean="0"/>
                        <a:t>         Районные                       областные</a:t>
                      </a:r>
                      <a:endParaRPr lang="ru-RU" dirty="0"/>
                    </a:p>
                  </a:txBody>
                  <a:tcPr marL="100345" marR="100345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100345" marR="100345"/>
                </a:tc>
              </a:tr>
              <a:tr h="389643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2005-2006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1место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78158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2006-2007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место ,  2 место , </a:t>
                      </a:r>
                    </a:p>
                    <a:p>
                      <a:pPr algn="ctr"/>
                      <a:r>
                        <a:rPr lang="ru-RU" dirty="0" smtClean="0"/>
                        <a:t>3 место , 4 место 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829353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2007- 2008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место , 2 место.</a:t>
                      </a:r>
                    </a:p>
                    <a:p>
                      <a:pPr algn="ctr"/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 место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0547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2008-2009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3место ,</a:t>
                      </a:r>
                      <a:r>
                        <a:rPr lang="ru-RU" baseline="0" dirty="0" smtClean="0"/>
                        <a:t> 3 место 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участие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0547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2009-2010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4 место, 4 место 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89643">
                <a:tc>
                  <a:txBody>
                    <a:bodyPr/>
                    <a:lstStyle/>
                    <a:p>
                      <a:r>
                        <a:rPr lang="ru-RU" dirty="0" smtClean="0"/>
                        <a:t>6.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2010-2011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место</a:t>
                      </a:r>
                      <a:endParaRPr lang="ru-RU" dirty="0"/>
                    </a:p>
                  </a:txBody>
                  <a:tcPr marL="100345" marR="100345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89643">
                <a:tc>
                  <a:txBody>
                    <a:bodyPr/>
                    <a:lstStyle/>
                    <a:p>
                      <a:r>
                        <a:rPr lang="ru-RU" dirty="0" smtClean="0"/>
                        <a:t>7.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2011-2012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mtClean="0"/>
                        <a:t>3 место,3 место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          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</a:rPr>
                        <a:t> место</a:t>
                      </a:r>
                      <a:endParaRPr lang="ru-RU" dirty="0" smtClean="0">
                        <a:solidFill>
                          <a:srgbClr val="C00000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Моя гордость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Documents and Settings\Сашка\Мои документы\Мамины документы\Мамины документы\пифагор фото\DSC0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096988">
            <a:off x="4899166" y="891422"/>
            <a:ext cx="3475707" cy="2698449"/>
          </a:xfrm>
          <a:prstGeom prst="rect">
            <a:avLst/>
          </a:prstGeom>
          <a:noFill/>
        </p:spPr>
      </p:pic>
      <p:pic>
        <p:nvPicPr>
          <p:cNvPr id="1027" name="Picture 3" descr="C:\Documents and Settings\Сашка\Мои документы\Мамины документы\Мамины документы\пифагор фото\DSC0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76446">
            <a:off x="219420" y="796206"/>
            <a:ext cx="3643338" cy="2834943"/>
          </a:xfrm>
          <a:prstGeom prst="rect">
            <a:avLst/>
          </a:prstGeom>
          <a:noFill/>
        </p:spPr>
      </p:pic>
      <p:pic>
        <p:nvPicPr>
          <p:cNvPr id="1028" name="Picture 4" descr="C:\Documents and Settings\Сашка\Мои документы\Мамины документы\Мамины документы\пифагор фото\DSC000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3714752"/>
            <a:ext cx="4000528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00174"/>
            <a:ext cx="8715436" cy="4857783"/>
          </a:xfrm>
          <a:prstGeom prst="rect">
            <a:avLst/>
          </a:prstGeom>
          <a:noFill/>
          <a:ln w="9525">
            <a:solidFill>
              <a:srgbClr val="219F24"/>
            </a:solidFill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Психодиагностика одарённости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34" y="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5841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</a:t>
            </a:r>
            <a:r>
              <a:rPr lang="ru-RU" sz="4400" i="1" dirty="0" smtClean="0">
                <a:solidFill>
                  <a:srgbClr val="002060"/>
                </a:solidFill>
                <a:latin typeface="Century Gothic" pitchFamily="34" charset="0"/>
              </a:rPr>
              <a:t>Коррекционная работа</a:t>
            </a:r>
            <a:endParaRPr lang="ru-RU" sz="4400" i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4357686" y="1785926"/>
            <a:ext cx="4329114" cy="434023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7030A0"/>
                </a:solidFill>
                <a:latin typeface="Book Antiqua" pitchFamily="18" charset="0"/>
              </a:rPr>
              <a:t>Дополнительные  занятия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7030A0"/>
                </a:solidFill>
                <a:latin typeface="Book Antiqua" pitchFamily="18" charset="0"/>
              </a:rPr>
              <a:t>Работа «ученик – </a:t>
            </a:r>
            <a:r>
              <a:rPr lang="ru-RU" dirty="0" err="1" smtClean="0">
                <a:solidFill>
                  <a:srgbClr val="7030A0"/>
                </a:solidFill>
                <a:latin typeface="Book Antiqua" pitchFamily="18" charset="0"/>
              </a:rPr>
              <a:t>ученик</a:t>
            </a:r>
            <a:r>
              <a:rPr lang="ru-RU" dirty="0" smtClean="0">
                <a:solidFill>
                  <a:srgbClr val="7030A0"/>
                </a:solidFill>
                <a:latin typeface="Book Antiqua" pitchFamily="18" charset="0"/>
              </a:rPr>
              <a:t>» («Если можешь – научи»   5-6кл.)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7030A0"/>
                </a:solidFill>
                <a:latin typeface="Book Antiqua" pitchFamily="18" charset="0"/>
              </a:rPr>
              <a:t> Индивидуальный подход</a:t>
            </a:r>
          </a:p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7030A0"/>
                </a:solidFill>
                <a:latin typeface="Book Antiqua" pitchFamily="18" charset="0"/>
              </a:rPr>
              <a:t>Работа с родителями</a:t>
            </a:r>
          </a:p>
          <a:p>
            <a:pPr>
              <a:buFont typeface="Wingdings" pitchFamily="2" charset="2"/>
              <a:buChar char="§"/>
            </a:pP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C:\Documents and Settings\Сашка\Мои документы\Мамины документы\фотог\DSC000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342902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C:\Documents and Settings\Сашка\Мои документы\Мамины документы\фотог\2010_12_09\IMG_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071942"/>
            <a:ext cx="3500462" cy="2500330"/>
          </a:xfrm>
          <a:prstGeom prst="rect">
            <a:avLst/>
          </a:prstGeom>
          <a:noFill/>
        </p:spPr>
      </p:pic>
      <p:pic>
        <p:nvPicPr>
          <p:cNvPr id="8" name="Picture 7" descr="434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28586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6643734" cy="9397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Составление </a:t>
            </a:r>
            <a:r>
              <a:rPr lang="ru-RU" sz="2400" dirty="0" err="1" smtClean="0">
                <a:solidFill>
                  <a:srgbClr val="7030A0"/>
                </a:solidFill>
              </a:rPr>
              <a:t>разноуровневых</a:t>
            </a:r>
            <a:r>
              <a:rPr lang="ru-RU" sz="2400" dirty="0" smtClean="0">
                <a:solidFill>
                  <a:srgbClr val="7030A0"/>
                </a:solidFill>
              </a:rPr>
              <a:t> заданий</a:t>
            </a:r>
            <a:endParaRPr lang="ru-RU" sz="2400" dirty="0">
              <a:solidFill>
                <a:srgbClr val="7030A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14348" y="1017990"/>
          <a:ext cx="7786742" cy="5883252"/>
        </p:xfrm>
        <a:graphic>
          <a:graphicData uri="http://schemas.openxmlformats.org/drawingml/2006/table">
            <a:tbl>
              <a:tblPr/>
              <a:tblGrid>
                <a:gridCol w="1946075"/>
                <a:gridCol w="1946889"/>
                <a:gridCol w="1946889"/>
                <a:gridCol w="1946889"/>
              </a:tblGrid>
              <a:tr h="485244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Calibri"/>
                          <a:ea typeface="Calibri"/>
                          <a:cs typeface="Times New Roman"/>
                        </a:rPr>
                        <a:t>  1рівень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7EF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Calibri"/>
                          <a:ea typeface="Calibri"/>
                          <a:cs typeface="Times New Roman"/>
                        </a:rPr>
                        <a:t>2 рівень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7EF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Calibri"/>
                          <a:ea typeface="Calibri"/>
                          <a:cs typeface="Times New Roman"/>
                        </a:rPr>
                        <a:t>3 рівень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7EF2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>
                          <a:latin typeface="Calibri"/>
                          <a:ea typeface="Calibri"/>
                          <a:cs typeface="Times New Roman"/>
                        </a:rPr>
                        <a:t>4 рівень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7EF2"/>
                    </a:solidFill>
                  </a:tcPr>
                </a:tc>
              </a:tr>
              <a:tr h="16624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1.Склади план до параграфа.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1.Вивчи властивості натурального ряду чисел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1. Знайди  в додатковій  літературі відомості про історію розвитку натурального числа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Calibri"/>
                          <a:ea typeface="Calibri"/>
                          <a:cs typeface="Times New Roman"/>
                        </a:rPr>
                        <a:t>1. Склади шпаргалку по темі.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39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2.Випиши в зошит властивості натурального ряду чисел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2. запиши найменше і найбільше натуральні числа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2 Приведи приклади двох не сусідніх натуральних чисел. Скільки містяться між ними натуральних чисел.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Calibri"/>
                          <a:ea typeface="Calibri"/>
                          <a:cs typeface="Times New Roman"/>
                        </a:rPr>
                        <a:t>2.Підготуй повідомлення «Не натуральні числа»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90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Calibri"/>
                          <a:ea typeface="Calibri"/>
                          <a:cs typeface="Times New Roman"/>
                        </a:rPr>
                        <a:t>3.Вивчи </a:t>
                      </a: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визначення натуральних чисел.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3.склади розповідь « країна натуральних чисел і її закони»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3.Зроби висновок. Скільки натуральних чисел розміщено між</a:t>
                      </a:r>
                      <a:r>
                        <a:rPr lang="uk-UA" sz="1400" u="sng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1400" b="1" i="1" dirty="0">
                          <a:latin typeface="Calibri"/>
                          <a:ea typeface="Calibri"/>
                          <a:cs typeface="Times New Roman"/>
                        </a:rPr>
                        <a:t>п і </a:t>
                      </a:r>
                      <a:r>
                        <a:rPr lang="uk-UA" sz="1400" b="1" i="1" dirty="0" err="1">
                          <a:latin typeface="Calibri"/>
                          <a:ea typeface="Calibri"/>
                          <a:cs typeface="Times New Roman"/>
                        </a:rPr>
                        <a:t>п+р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latin typeface="Calibri"/>
                          <a:ea typeface="Calibri"/>
                          <a:cs typeface="Times New Roman"/>
                        </a:rPr>
                        <a:t>Порахуй скільки  є однозначних натуральних чисел і </a:t>
                      </a:r>
                      <a:r>
                        <a:rPr lang="uk-UA" sz="1400" dirty="0" err="1">
                          <a:latin typeface="Calibri"/>
                          <a:ea typeface="Calibri"/>
                          <a:cs typeface="Times New Roman"/>
                        </a:rPr>
                        <a:t>двузначних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75" marR="651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65755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Тема:»</a:t>
            </a:r>
            <a:r>
              <a:rPr kumimoji="0" lang="uk-UA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Натуральные</a:t>
            </a:r>
            <a:r>
              <a:rPr kumimoji="0" lang="uk-UA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числа» (5кл.)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Методы поощрения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rgbClr val="7030A0"/>
                </a:solidFill>
                <a:latin typeface="Franklin Gothic Demi" pitchFamily="34" charset="0"/>
              </a:rPr>
              <a:t>Определяю лучшего ученика по категориям</a:t>
            </a:r>
          </a:p>
          <a:p>
            <a:r>
              <a:rPr lang="ru-RU" i="1" dirty="0" smtClean="0">
                <a:solidFill>
                  <a:srgbClr val="7030A0"/>
                </a:solidFill>
                <a:latin typeface="Franklin Gothic Demi" pitchFamily="34" charset="0"/>
              </a:rPr>
              <a:t>Помог другому</a:t>
            </a:r>
          </a:p>
          <a:p>
            <a:r>
              <a:rPr lang="ru-RU" i="1" dirty="0" smtClean="0">
                <a:solidFill>
                  <a:srgbClr val="7030A0"/>
                </a:solidFill>
                <a:latin typeface="Franklin Gothic Demi" pitchFamily="34" charset="0"/>
              </a:rPr>
              <a:t>За активность</a:t>
            </a:r>
          </a:p>
          <a:p>
            <a:r>
              <a:rPr lang="ru-RU" i="1" dirty="0" smtClean="0">
                <a:solidFill>
                  <a:srgbClr val="7030A0"/>
                </a:solidFill>
                <a:latin typeface="Franklin Gothic Demi" pitchFamily="34" charset="0"/>
              </a:rPr>
              <a:t>Я могу, я смог</a:t>
            </a:r>
          </a:p>
          <a:p>
            <a:r>
              <a:rPr lang="ru-RU" i="1" dirty="0" smtClean="0">
                <a:solidFill>
                  <a:srgbClr val="7030A0"/>
                </a:solidFill>
                <a:latin typeface="Franklin Gothic Demi" pitchFamily="34" charset="0"/>
              </a:rPr>
              <a:t>Исправил все оценки и т.д.</a:t>
            </a:r>
            <a:endParaRPr lang="ru-RU" i="1" dirty="0">
              <a:solidFill>
                <a:srgbClr val="7030A0"/>
              </a:solidFill>
              <a:latin typeface="Franklin Gothic Demi" pitchFamily="34" charset="0"/>
            </a:endParaRPr>
          </a:p>
        </p:txBody>
      </p:sp>
      <p:pic>
        <p:nvPicPr>
          <p:cNvPr id="7171" name="Picture 3" descr="C:\Documents and Settings\Сашка\Мои документы\Мамины документы\фотог\2010_12_09\IMG_00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66067" y="1600200"/>
            <a:ext cx="3202865" cy="4525963"/>
          </a:xfrm>
          <a:prstGeom prst="rect">
            <a:avLst/>
          </a:prstGeom>
          <a:noFill/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6357934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Результативность работы</a:t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          (качество  в 9 –А </a:t>
            </a:r>
            <a:r>
              <a:rPr lang="ru-RU" dirty="0" err="1" smtClean="0">
                <a:solidFill>
                  <a:srgbClr val="002060"/>
                </a:solidFill>
                <a:latin typeface="Monotype Corsiva" pitchFamily="66" charset="0"/>
              </a:rPr>
              <a:t>кл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.)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5786454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</a:rPr>
              <a:t>Ожидаемые результаты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7030A0"/>
                </a:solidFill>
              </a:rPr>
              <a:t>Смогут   найти самостоятельно необходимую информацию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7030A0"/>
                </a:solidFill>
              </a:rPr>
              <a:t>Смогут  применить знания  в различных ситуациях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7030A0"/>
                </a:solidFill>
              </a:rPr>
              <a:t>Могут слушать собеседника, проявлять настойчивость  в решении про</a:t>
            </a:r>
            <a:r>
              <a:rPr lang="ru-RU" sz="2800" dirty="0" smtClean="0">
                <a:solidFill>
                  <a:srgbClr val="7030A0"/>
                </a:solidFill>
                <a:latin typeface="Century Gothic" pitchFamily="34" charset="0"/>
              </a:rPr>
              <a:t>б</a:t>
            </a:r>
            <a:r>
              <a:rPr lang="ru-RU" sz="2800" dirty="0" smtClean="0">
                <a:solidFill>
                  <a:srgbClr val="7030A0"/>
                </a:solidFill>
              </a:rPr>
              <a:t>лем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7030A0"/>
                </a:solidFill>
              </a:rPr>
              <a:t>Будущую профессию смогут связать с математикой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7030A0"/>
                </a:solidFill>
              </a:rPr>
              <a:t>Будут хорошо подготовлены к ВНО</a:t>
            </a:r>
          </a:p>
          <a:p>
            <a:pPr>
              <a:buFont typeface="Wingdings" pitchFamily="2" charset="2"/>
              <a:buChar char="v"/>
            </a:pPr>
            <a:endParaRPr lang="ru-RU" dirty="0" smtClean="0">
              <a:solidFill>
                <a:srgbClr val="7030A0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endParaRPr lang="ru-RU" dirty="0" smtClean="0"/>
          </a:p>
        </p:txBody>
      </p:sp>
      <p:pic>
        <p:nvPicPr>
          <p:cNvPr id="11266" name="Picture 2" descr="C:\Documents and Settings\Сашка\Мои документы\Мамины документы\Мамины документы\картинки\Изображение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000132" cy="993184"/>
          </a:xfrm>
          <a:prstGeom prst="rect">
            <a:avLst/>
          </a:prstGeom>
          <a:noFill/>
        </p:spPr>
      </p:pic>
      <p:pic>
        <p:nvPicPr>
          <p:cNvPr id="6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929330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Работа в районе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Член районного жюри по проверке олимпиадных работ</a:t>
            </a:r>
          </a:p>
          <a:p>
            <a:r>
              <a:rPr lang="ru-RU" sz="3200" dirty="0" smtClean="0">
                <a:solidFill>
                  <a:srgbClr val="7030A0"/>
                </a:solidFill>
              </a:rPr>
              <a:t>Проводила   занятия – тренинги   дл я учеников,  участвующих в  областной  олимпиаде</a:t>
            </a: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9218" name="Picture 2" descr="C:\Documents and Settings\Сашка\Мои документы\Мамины документы\Мамины документы\картинки\Изображение 073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643050"/>
            <a:ext cx="2443168" cy="3622691"/>
          </a:xfrm>
          <a:prstGeom prst="rect">
            <a:avLst/>
          </a:prstGeom>
          <a:noFill/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6072206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285728"/>
            <a:ext cx="7406640" cy="2714644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Book Antiqua" pitchFamily="18" charset="0"/>
              </a:rPr>
              <a:t>  Если есть рефлексия своего труда, то будет и результат</a:t>
            </a:r>
            <a:endParaRPr lang="ru-RU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6314" y="3143248"/>
            <a:ext cx="4195762" cy="7858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                                                            </a:t>
            </a:r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Е.  Лифшиц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Documents and Settings\Сашка\Мои документы\Мамины документы\Мамины документы\картинки\1F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4429132"/>
            <a:ext cx="2190762" cy="2081224"/>
          </a:xfrm>
          <a:prstGeom prst="rect">
            <a:avLst/>
          </a:prstGeom>
          <a:noFill/>
        </p:spPr>
      </p:pic>
      <p:pic>
        <p:nvPicPr>
          <p:cNvPr id="5" name="Picture 7" descr="434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6072206"/>
            <a:ext cx="4071966" cy="5000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AEAE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AEAE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</TotalTime>
  <Words>860</Words>
  <Application>Microsoft Office PowerPoint</Application>
  <PresentationFormat>Экран (4:3)</PresentationFormat>
  <Paragraphs>193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        ПОРТФОЛИО УЧИТЕЛЯ                МАТЕМАТИКИ </vt:lpstr>
      <vt:lpstr>  Цель обучения ребенка состоит в том, чтобы сделать его способным развиваться дальше без помощи учителя</vt:lpstr>
      <vt:lpstr>Информационная справка</vt:lpstr>
      <vt:lpstr>ГРАМОТЫ</vt:lpstr>
      <vt:lpstr>Слайд 5</vt:lpstr>
      <vt:lpstr>Принцип каждодневной                       самооценки</vt:lpstr>
      <vt:lpstr>Индивидуализация обучения</vt:lpstr>
      <vt:lpstr> Принцип максимального приближения обучающего материала к  реальной жизни</vt:lpstr>
      <vt:lpstr> Формирование веры в  познавательные силы и способности ученика к обучению</vt:lpstr>
      <vt:lpstr> Учитель + психолог</vt:lpstr>
      <vt:lpstr>  Обобщение   опыта</vt:lpstr>
      <vt:lpstr>         Распространение опыта</vt:lpstr>
      <vt:lpstr> Выставка сказок «Путешествие в страну Натуральных чисел»</vt:lpstr>
      <vt:lpstr>Выставка «Танграм» </vt:lpstr>
      <vt:lpstr>Выставка  «Витражи»  ( незаменимая окружность) </vt:lpstr>
      <vt:lpstr> Проекты</vt:lpstr>
      <vt:lpstr> Проекты</vt:lpstr>
      <vt:lpstr>      Разработки и конкурсы</vt:lpstr>
      <vt:lpstr>Разработки и конкурсы</vt:lpstr>
      <vt:lpstr>   Разработки и конкурсы</vt:lpstr>
      <vt:lpstr>Слайд 21</vt:lpstr>
      <vt:lpstr>Слайд 22</vt:lpstr>
      <vt:lpstr>Разработки и конкурсы</vt:lpstr>
      <vt:lpstr>Конкурсы</vt:lpstr>
      <vt:lpstr>     Практические задания</vt:lpstr>
      <vt:lpstr>Исследовательские работы</vt:lpstr>
      <vt:lpstr>Слайд 27</vt:lpstr>
      <vt:lpstr>Результативность работы</vt:lpstr>
      <vt:lpstr>Моя гордость</vt:lpstr>
      <vt:lpstr>Психодиагностика одарённости</vt:lpstr>
      <vt:lpstr>          Коррекционная работа</vt:lpstr>
      <vt:lpstr>Составление разноуровневых заданий</vt:lpstr>
      <vt:lpstr>Методы поощрения</vt:lpstr>
      <vt:lpstr>        Результативность работы           (качество  в 9 –А кл.)</vt:lpstr>
      <vt:lpstr>    Ожидаемые результаты</vt:lpstr>
      <vt:lpstr>Работа в районе</vt:lpstr>
      <vt:lpstr>  Если есть рефлексия своего труда, то будет и результат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УЧИТЕЛЯ МАТЕМАТИКИ </dc:title>
  <cp:lastModifiedBy>Санёк</cp:lastModifiedBy>
  <cp:revision>101</cp:revision>
  <dcterms:modified xsi:type="dcterms:W3CDTF">2012-03-18T18:33:00Z</dcterms:modified>
</cp:coreProperties>
</file>