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Default Extension="tiff" ContentType="image/tif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99" r:id="rId2"/>
    <p:sldId id="300" r:id="rId3"/>
    <p:sldId id="258" r:id="rId4"/>
    <p:sldId id="259" r:id="rId5"/>
    <p:sldId id="260" r:id="rId6"/>
    <p:sldId id="261" r:id="rId7"/>
    <p:sldId id="298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5" r:id="rId20"/>
    <p:sldId id="280" r:id="rId21"/>
    <p:sldId id="281" r:id="rId22"/>
    <p:sldId id="297" r:id="rId23"/>
    <p:sldId id="282" r:id="rId24"/>
    <p:sldId id="283" r:id="rId25"/>
    <p:sldId id="284" r:id="rId26"/>
    <p:sldId id="285" r:id="rId27"/>
    <p:sldId id="286" r:id="rId28"/>
    <p:sldId id="287" r:id="rId29"/>
    <p:sldId id="288" r:id="rId30"/>
    <p:sldId id="289" r:id="rId31"/>
    <p:sldId id="290" r:id="rId32"/>
    <p:sldId id="291" r:id="rId33"/>
    <p:sldId id="292" r:id="rId34"/>
    <p:sldId id="293" r:id="rId35"/>
    <p:sldId id="294" r:id="rId36"/>
    <p:sldId id="301" r:id="rId3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D757"/>
    <a:srgbClr val="FFFF00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161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 b="1" cap="none" spc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B1A7D-20D9-4A3B-B413-D79A5D5BBE21}" type="datetimeFigureOut">
              <a:rPr lang="ru-RU" smtClean="0"/>
              <a:pPr/>
              <a:t>21.06.2014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65593-9B84-4AD9-8828-38EB4EF2F04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 b="1" cap="none" spc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B1A7D-20D9-4A3B-B413-D79A5D5BBE21}" type="datetimeFigureOut">
              <a:rPr lang="ru-RU" smtClean="0"/>
              <a:pPr/>
              <a:t>21.06.2014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65593-9B84-4AD9-8828-38EB4EF2F04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B1A7D-20D9-4A3B-B413-D79A5D5BBE21}" type="datetimeFigureOut">
              <a:rPr lang="ru-RU" smtClean="0"/>
              <a:pPr/>
              <a:t>21.06.2014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65593-9B84-4AD9-8828-38EB4EF2F04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B1A7D-20D9-4A3B-B413-D79A5D5BBE21}" type="datetimeFigureOut">
              <a:rPr lang="ru-RU" smtClean="0"/>
              <a:pPr/>
              <a:t>21.06.2014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65593-9B84-4AD9-8828-38EB4EF2F04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B1A7D-20D9-4A3B-B413-D79A5D5BBE21}" type="datetimeFigureOut">
              <a:rPr lang="ru-RU" smtClean="0"/>
              <a:pPr/>
              <a:t>21.06.2014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65593-9B84-4AD9-8828-38EB4EF2F04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B1A7D-20D9-4A3B-B413-D79A5D5BBE21}" type="datetimeFigureOut">
              <a:rPr lang="ru-RU" smtClean="0"/>
              <a:pPr/>
              <a:t>21.06.2014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65593-9B84-4AD9-8828-38EB4EF2F04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B1A7D-20D9-4A3B-B413-D79A5D5BBE21}" type="datetimeFigureOut">
              <a:rPr lang="ru-RU" smtClean="0"/>
              <a:pPr/>
              <a:t>21.06.2014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65593-9B84-4AD9-8828-38EB4EF2F04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B1A7D-20D9-4A3B-B413-D79A5D5BBE21}" type="datetimeFigureOut">
              <a:rPr lang="ru-RU" smtClean="0"/>
              <a:pPr/>
              <a:t>21.06.2014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65593-9B84-4AD9-8828-38EB4EF2F04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B1A7D-20D9-4A3B-B413-D79A5D5BBE21}" type="datetimeFigureOut">
              <a:rPr lang="ru-RU" smtClean="0"/>
              <a:pPr/>
              <a:t>21.06.2014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65593-9B84-4AD9-8828-38EB4EF2F04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AB1A7D-20D9-4A3B-B413-D79A5D5BBE21}" type="datetimeFigureOut">
              <a:rPr lang="ru-RU" smtClean="0"/>
              <a:pPr/>
              <a:t>21.06.2014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565593-9B84-4AD9-8828-38EB4EF2F04F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b="1" kern="1200" cap="none" spc="0">
          <a:ln w="19050">
            <a:solidFill>
              <a:schemeClr val="tx2">
                <a:tint val="1000"/>
              </a:schemeClr>
            </a:solidFill>
            <a:prstDash val="solid"/>
          </a:ln>
          <a:solidFill>
            <a:schemeClr val="accent3"/>
          </a:solidFill>
          <a:effectLst>
            <a:outerShdw blurRad="50000" dist="50800" dir="7500000" algn="tl">
              <a:srgbClr val="000000">
                <a:shade val="5000"/>
                <a:alpha val="35000"/>
              </a:srgbClr>
            </a:outerShdw>
          </a:effectLst>
          <a:latin typeface="Constantia" pitchFamily="18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accent3">
              <a:lumMod val="50000"/>
            </a:schemeClr>
          </a:solidFill>
          <a:latin typeface="Constantia" pitchFamily="18" charset="0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accent3">
              <a:lumMod val="50000"/>
            </a:schemeClr>
          </a:solidFill>
          <a:latin typeface="Constantia" pitchFamily="18" charset="0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accent3">
              <a:lumMod val="50000"/>
            </a:schemeClr>
          </a:solidFill>
          <a:latin typeface="Constantia" pitchFamily="18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accent3">
              <a:lumMod val="50000"/>
            </a:schemeClr>
          </a:solidFill>
          <a:latin typeface="Constantia" pitchFamily="18" charset="0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accent3">
              <a:lumMod val="50000"/>
            </a:schemeClr>
          </a:solidFill>
          <a:latin typeface="Constantia" pitchFamily="18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1.png"/><Relationship Id="rId7" Type="http://schemas.openxmlformats.org/officeDocument/2006/relationships/image" Target="../media/image7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2.gif"/><Relationship Id="rId5" Type="http://schemas.openxmlformats.org/officeDocument/2006/relationships/hyperlink" Target="http://smiles.33b.ru/smile.105806.html" TargetMode="External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tiff"/><Relationship Id="rId2" Type="http://schemas.openxmlformats.org/officeDocument/2006/relationships/audio" Target="../media/audio5.wav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5.png"/><Relationship Id="rId4" Type="http://schemas.openxmlformats.org/officeDocument/2006/relationships/image" Target="../media/image14.gi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21.gif"/><Relationship Id="rId4" Type="http://schemas.openxmlformats.org/officeDocument/2006/relationships/image" Target="../media/image20.gi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4.jpeg"/><Relationship Id="rId4" Type="http://schemas.openxmlformats.org/officeDocument/2006/relationships/image" Target="../media/image23.gi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gif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8.gi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audio" Target="../media/audio6.wav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0.gif"/><Relationship Id="rId4" Type="http://schemas.openxmlformats.org/officeDocument/2006/relationships/image" Target="../media/image29.gi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audio" Target="../media/audio7.wav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1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audio" Target="../media/audio8.wav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3.gi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audio" Target="../media/audio6.wav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5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7.gi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9.gif"/><Relationship Id="rId4" Type="http://schemas.openxmlformats.org/officeDocument/2006/relationships/image" Target="../media/image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audio" Target="../media/audio9.wav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2.gif"/><Relationship Id="rId4" Type="http://schemas.openxmlformats.org/officeDocument/2006/relationships/image" Target="../media/image41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audio" Target="../media/audio6.wav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5.gif"/><Relationship Id="rId5" Type="http://schemas.openxmlformats.org/officeDocument/2006/relationships/image" Target="../media/image44.gif"/><Relationship Id="rId4" Type="http://schemas.openxmlformats.org/officeDocument/2006/relationships/image" Target="../media/image43.gi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audio" Target="../media/audio5.wav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8.jpeg"/><Relationship Id="rId4" Type="http://schemas.openxmlformats.org/officeDocument/2006/relationships/image" Target="../media/image4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0.gif"/><Relationship Id="rId4" Type="http://schemas.openxmlformats.org/officeDocument/2006/relationships/image" Target="../media/image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gif"/><Relationship Id="rId2" Type="http://schemas.openxmlformats.org/officeDocument/2006/relationships/audio" Target="../media/audio6.wav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4.gif"/><Relationship Id="rId5" Type="http://schemas.openxmlformats.org/officeDocument/2006/relationships/image" Target="../media/image53.gif"/><Relationship Id="rId4" Type="http://schemas.openxmlformats.org/officeDocument/2006/relationships/image" Target="../media/image52.gi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audio" Target="../media/audio9.wav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8.gif"/><Relationship Id="rId5" Type="http://schemas.openxmlformats.org/officeDocument/2006/relationships/image" Target="../media/image57.gif"/><Relationship Id="rId4" Type="http://schemas.openxmlformats.org/officeDocument/2006/relationships/image" Target="../media/image56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audio" Target="../media/audio10.wav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1.gif"/><Relationship Id="rId5" Type="http://schemas.openxmlformats.org/officeDocument/2006/relationships/image" Target="../media/image60.jpeg"/><Relationship Id="rId4" Type="http://schemas.openxmlformats.org/officeDocument/2006/relationships/image" Target="../media/image59.gi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audio" Target="../media/audio11.wav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3.gi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audio" Target="../media/audio12.wav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6.gif"/><Relationship Id="rId4" Type="http://schemas.openxmlformats.org/officeDocument/2006/relationships/image" Target="../media/image65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hyperlink" Target="http://smiles.33b.ru/smile.108773.html" TargetMode="External"/><Relationship Id="rId3" Type="http://schemas.openxmlformats.org/officeDocument/2006/relationships/image" Target="../media/image67.jpeg"/><Relationship Id="rId7" Type="http://schemas.openxmlformats.org/officeDocument/2006/relationships/image" Target="../media/image70.gif"/><Relationship Id="rId2" Type="http://schemas.openxmlformats.org/officeDocument/2006/relationships/audio" Target="../media/audio13.wav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smiles.33b.ru/smile.108771.html" TargetMode="External"/><Relationship Id="rId5" Type="http://schemas.openxmlformats.org/officeDocument/2006/relationships/image" Target="../media/image69.gif"/><Relationship Id="rId10" Type="http://schemas.openxmlformats.org/officeDocument/2006/relationships/image" Target="../media/image72.png"/><Relationship Id="rId4" Type="http://schemas.openxmlformats.org/officeDocument/2006/relationships/image" Target="../media/image68.jpeg"/><Relationship Id="rId9" Type="http://schemas.openxmlformats.org/officeDocument/2006/relationships/image" Target="../media/image71.gi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4.jpeg"/><Relationship Id="rId4" Type="http://schemas.openxmlformats.org/officeDocument/2006/relationships/image" Target="../media/image73.gi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audio" Target="../media/audio5.wav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6.gif"/><Relationship Id="rId4" Type="http://schemas.openxmlformats.org/officeDocument/2006/relationships/image" Target="../media/image75.gif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gif"/><Relationship Id="rId2" Type="http://schemas.openxmlformats.org/officeDocument/2006/relationships/audio" Target="../media/audio14.wav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9.png"/><Relationship Id="rId4" Type="http://schemas.openxmlformats.org/officeDocument/2006/relationships/image" Target="../media/image78.gif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1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audio" Target="../media/audio8.wav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gif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5.gif"/><Relationship Id="rId5" Type="http://schemas.openxmlformats.org/officeDocument/2006/relationships/image" Target="../media/image84.gif"/><Relationship Id="rId4" Type="http://schemas.openxmlformats.org/officeDocument/2006/relationships/image" Target="../media/image30.gif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2" Type="http://schemas.openxmlformats.org/officeDocument/2006/relationships/audio" Target="../media/audio14.wav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8.gif"/><Relationship Id="rId4" Type="http://schemas.openxmlformats.org/officeDocument/2006/relationships/image" Target="../media/image87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0.gif"/><Relationship Id="rId4" Type="http://schemas.openxmlformats.org/officeDocument/2006/relationships/image" Target="../media/image89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gif"/><Relationship Id="rId2" Type="http://schemas.openxmlformats.org/officeDocument/2006/relationships/image" Target="../media/image91.gif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628800"/>
            <a:ext cx="7772400" cy="2736304"/>
          </a:xfrm>
          <a:solidFill>
            <a:schemeClr val="accent4">
              <a:lumMod val="75000"/>
            </a:schemeClr>
          </a:solidFill>
          <a:ln>
            <a:solidFill>
              <a:srgbClr val="FFFF00"/>
            </a:solidFill>
          </a:ln>
        </p:spPr>
        <p:txBody>
          <a:bodyPr>
            <a:noAutofit/>
          </a:bodyPr>
          <a:lstStyle/>
          <a:p>
            <a:r>
              <a:rPr lang="uk-UA" sz="8800" dirty="0" smtClean="0">
                <a:solidFill>
                  <a:srgbClr val="FF0000"/>
                </a:solidFill>
              </a:rPr>
              <a:t>Веселе місто </a:t>
            </a:r>
            <a:br>
              <a:rPr lang="uk-UA" sz="8800" dirty="0" smtClean="0">
                <a:solidFill>
                  <a:srgbClr val="FF0000"/>
                </a:solidFill>
              </a:rPr>
            </a:br>
            <a:r>
              <a:rPr lang="uk-UA" sz="8800" dirty="0" smtClean="0">
                <a:solidFill>
                  <a:srgbClr val="FF0000"/>
                </a:solidFill>
              </a:rPr>
              <a:t> Алфавіт</a:t>
            </a:r>
            <a:endParaRPr lang="ru-RU" sz="8800" dirty="0">
              <a:solidFill>
                <a:srgbClr val="FF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4581128"/>
            <a:ext cx="6400800" cy="2016224"/>
          </a:xfrm>
          <a:solidFill>
            <a:srgbClr val="FFC000"/>
          </a:solidFill>
          <a:ln w="38100">
            <a:solidFill>
              <a:schemeClr val="accent4">
                <a:lumMod val="75000"/>
              </a:schemeClr>
            </a:solidFill>
          </a:ln>
        </p:spPr>
        <p:txBody>
          <a:bodyPr>
            <a:normAutofit fontScale="77500" lnSpcReduction="20000"/>
          </a:bodyPr>
          <a:lstStyle/>
          <a:p>
            <a:r>
              <a:rPr lang="uk-UA" dirty="0" smtClean="0">
                <a:ln w="12700">
                  <a:solidFill>
                    <a:schemeClr val="accent5">
                      <a:lumMod val="50000"/>
                    </a:schemeClr>
                  </a:solidFill>
                  <a:prstDash val="solid"/>
                </a:ln>
                <a:solidFill>
                  <a:srgbClr val="00B050"/>
                </a:solidFill>
              </a:rPr>
              <a:t>Підготував вчитель початкових класів </a:t>
            </a:r>
            <a:endParaRPr lang="en-US" dirty="0" smtClean="0">
              <a:ln w="12700">
                <a:solidFill>
                  <a:schemeClr val="accent5">
                    <a:lumMod val="50000"/>
                  </a:schemeClr>
                </a:solidFill>
                <a:prstDash val="solid"/>
              </a:ln>
              <a:solidFill>
                <a:srgbClr val="00B050"/>
              </a:solidFill>
            </a:endParaRPr>
          </a:p>
          <a:p>
            <a:r>
              <a:rPr lang="uk-UA" dirty="0" err="1" smtClean="0">
                <a:ln w="12700">
                  <a:solidFill>
                    <a:schemeClr val="accent5">
                      <a:lumMod val="50000"/>
                    </a:schemeClr>
                  </a:solidFill>
                  <a:prstDash val="solid"/>
                </a:ln>
                <a:solidFill>
                  <a:srgbClr val="00B050"/>
                </a:solidFill>
              </a:rPr>
              <a:t>Плахтянського</a:t>
            </a:r>
            <a:r>
              <a:rPr lang="uk-UA" dirty="0" smtClean="0">
                <a:ln w="12700">
                  <a:solidFill>
                    <a:schemeClr val="accent5">
                      <a:lumMod val="50000"/>
                    </a:schemeClr>
                  </a:solidFill>
                  <a:prstDash val="solid"/>
                </a:ln>
                <a:solidFill>
                  <a:srgbClr val="00B050"/>
                </a:solidFill>
              </a:rPr>
              <a:t> </a:t>
            </a:r>
            <a:r>
              <a:rPr lang="uk-UA" smtClean="0">
                <a:ln w="12700">
                  <a:solidFill>
                    <a:schemeClr val="accent5">
                      <a:lumMod val="50000"/>
                    </a:schemeClr>
                  </a:solidFill>
                  <a:prstDash val="solid"/>
                </a:ln>
                <a:solidFill>
                  <a:srgbClr val="00B050"/>
                </a:solidFill>
              </a:rPr>
              <a:t>НВО </a:t>
            </a:r>
          </a:p>
          <a:p>
            <a:r>
              <a:rPr lang="uk-UA" smtClean="0">
                <a:ln w="12700">
                  <a:solidFill>
                    <a:schemeClr val="accent5">
                      <a:lumMod val="50000"/>
                    </a:schemeClr>
                  </a:solidFill>
                  <a:prstDash val="solid"/>
                </a:ln>
                <a:solidFill>
                  <a:srgbClr val="00B050"/>
                </a:solidFill>
              </a:rPr>
              <a:t>“</a:t>
            </a:r>
            <a:r>
              <a:rPr lang="uk-UA" dirty="0" err="1" smtClean="0">
                <a:ln w="12700">
                  <a:solidFill>
                    <a:schemeClr val="accent5">
                      <a:lumMod val="50000"/>
                    </a:schemeClr>
                  </a:solidFill>
                  <a:prstDash val="solid"/>
                </a:ln>
                <a:solidFill>
                  <a:srgbClr val="00B050"/>
                </a:solidFill>
              </a:rPr>
              <a:t>Загальноосвітня</a:t>
            </a:r>
            <a:r>
              <a:rPr lang="uk-UA" dirty="0" smtClean="0">
                <a:ln w="12700">
                  <a:solidFill>
                    <a:schemeClr val="accent5">
                      <a:lumMod val="50000"/>
                    </a:schemeClr>
                  </a:solidFill>
                  <a:prstDash val="solid"/>
                </a:ln>
                <a:solidFill>
                  <a:srgbClr val="00B050"/>
                </a:solidFill>
              </a:rPr>
              <a:t> школа </a:t>
            </a:r>
            <a:r>
              <a:rPr lang="uk-UA" dirty="0" err="1" smtClean="0">
                <a:ln w="12700">
                  <a:solidFill>
                    <a:schemeClr val="accent5">
                      <a:lumMod val="50000"/>
                    </a:schemeClr>
                  </a:solidFill>
                  <a:prstDash val="solid"/>
                </a:ln>
                <a:solidFill>
                  <a:srgbClr val="00B050"/>
                </a:solidFill>
              </a:rPr>
              <a:t>І-ІІступенів-дитячий</a:t>
            </a:r>
            <a:r>
              <a:rPr lang="uk-UA" dirty="0" smtClean="0">
                <a:ln w="12700">
                  <a:solidFill>
                    <a:schemeClr val="accent5">
                      <a:lumMod val="50000"/>
                    </a:schemeClr>
                  </a:solidFill>
                  <a:prstDash val="solid"/>
                </a:ln>
                <a:solidFill>
                  <a:srgbClr val="00B050"/>
                </a:solidFill>
              </a:rPr>
              <a:t> </a:t>
            </a:r>
            <a:r>
              <a:rPr lang="uk-UA" dirty="0" err="1" smtClean="0">
                <a:ln w="12700">
                  <a:solidFill>
                    <a:schemeClr val="accent5">
                      <a:lumMod val="50000"/>
                    </a:schemeClr>
                  </a:solidFill>
                  <a:prstDash val="solid"/>
                </a:ln>
                <a:solidFill>
                  <a:srgbClr val="00B050"/>
                </a:solidFill>
              </a:rPr>
              <a:t>садок”</a:t>
            </a:r>
            <a:endParaRPr lang="uk-UA" dirty="0" smtClean="0">
              <a:ln w="12700">
                <a:solidFill>
                  <a:schemeClr val="accent5">
                    <a:lumMod val="50000"/>
                  </a:schemeClr>
                </a:solidFill>
                <a:prstDash val="solid"/>
              </a:ln>
              <a:solidFill>
                <a:srgbClr val="00B050"/>
              </a:solidFill>
            </a:endParaRPr>
          </a:p>
          <a:p>
            <a:r>
              <a:rPr lang="uk-UA" dirty="0" smtClean="0">
                <a:ln w="12700">
                  <a:solidFill>
                    <a:schemeClr val="accent5">
                      <a:lumMod val="50000"/>
                    </a:schemeClr>
                  </a:solidFill>
                  <a:prstDash val="solid"/>
                </a:ln>
                <a:solidFill>
                  <a:srgbClr val="00B050"/>
                </a:solidFill>
              </a:rPr>
              <a:t>Сидоренко Зінаїда Дмитрівна</a:t>
            </a:r>
            <a:endParaRPr lang="ru-RU" dirty="0">
              <a:ln w="12700">
                <a:solidFill>
                  <a:schemeClr val="accent5">
                    <a:lumMod val="50000"/>
                  </a:schemeClr>
                </a:solidFill>
                <a:prstDash val="solid"/>
              </a:ln>
              <a:solidFill>
                <a:srgbClr val="00B050"/>
              </a:solidFill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1472" y="285728"/>
            <a:ext cx="1191920" cy="13037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85918" y="214290"/>
            <a:ext cx="1106311" cy="12144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14678" y="214290"/>
            <a:ext cx="1275445" cy="12144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900645" y="238126"/>
            <a:ext cx="1600182" cy="13334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804248" y="404664"/>
            <a:ext cx="1949662" cy="1428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dissolve/>
    <p:sndAc>
      <p:stSnd>
        <p:snd r:embed="rId2" name="drumroll.wav"/>
      </p:stSnd>
    </p:sndAc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428604"/>
            <a:ext cx="8229600" cy="1143000"/>
          </a:xfrm>
        </p:spPr>
        <p:txBody>
          <a:bodyPr>
            <a:normAutofit/>
          </a:bodyPr>
          <a:lstStyle/>
          <a:p>
            <a:r>
              <a:rPr lang="uk-UA" sz="5400" smtClean="0">
                <a:solidFill>
                  <a:srgbClr val="0070C0"/>
                </a:solidFill>
              </a:rPr>
              <a:t> </a:t>
            </a:r>
            <a:endParaRPr lang="ru-RU" sz="5400" dirty="0">
              <a:solidFill>
                <a:srgbClr val="0070C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349079"/>
          </a:xfrm>
          <a:solidFill>
            <a:schemeClr val="accent4">
              <a:lumMod val="75000"/>
            </a:schemeClr>
          </a:solidFill>
        </p:spPr>
        <p:txBody>
          <a:bodyPr>
            <a:normAutofit/>
          </a:bodyPr>
          <a:lstStyle/>
          <a:p>
            <a:r>
              <a:rPr lang="ru-RU" dirty="0" err="1" smtClean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</a:rPr>
              <a:t>Веселе</a:t>
            </a:r>
            <a:r>
              <a:rPr lang="ru-RU" dirty="0" smtClean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</a:rPr>
              <a:t> </a:t>
            </a:r>
            <a:r>
              <a:rPr lang="ru-RU" dirty="0" err="1" smtClean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</a:rPr>
              <a:t>місто</a:t>
            </a:r>
            <a:r>
              <a:rPr lang="ru-RU" dirty="0" smtClean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</a:rPr>
              <a:t> </a:t>
            </a:r>
            <a:r>
              <a:rPr lang="ru-RU" dirty="0" err="1" smtClean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</a:rPr>
              <a:t>Алфавіт</a:t>
            </a:r>
            <a:r>
              <a:rPr lang="ru-RU" dirty="0" smtClean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</a:rPr>
              <a:t>,</a:t>
            </a:r>
          </a:p>
          <a:p>
            <a:r>
              <a:rPr lang="ru-RU" dirty="0" smtClean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</a:rPr>
              <a:t> </a:t>
            </a:r>
            <a:r>
              <a:rPr lang="ru-RU" dirty="0" err="1" smtClean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</a:rPr>
              <a:t>Йому</a:t>
            </a:r>
            <a:r>
              <a:rPr lang="ru-RU" dirty="0" smtClean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</a:rPr>
              <a:t> </a:t>
            </a:r>
            <a:r>
              <a:rPr lang="ru-RU" dirty="0" err="1" smtClean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</a:rPr>
              <a:t>сьогодні</a:t>
            </a:r>
            <a:r>
              <a:rPr lang="ru-RU" dirty="0" smtClean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</a:rPr>
              <a:t> наш </a:t>
            </a:r>
            <a:r>
              <a:rPr lang="ru-RU" dirty="0" err="1" smtClean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</a:rPr>
              <a:t>привіт</a:t>
            </a:r>
            <a:r>
              <a:rPr lang="ru-RU" dirty="0" smtClean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</a:rPr>
              <a:t>!                                                                                                           </a:t>
            </a:r>
            <a:br>
              <a:rPr lang="ru-RU" dirty="0" smtClean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</a:rPr>
            </a:br>
            <a:r>
              <a:rPr lang="ru-RU" dirty="0" smtClean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</a:rPr>
              <a:t>До </a:t>
            </a:r>
            <a:r>
              <a:rPr lang="ru-RU" dirty="0" err="1" smtClean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</a:rPr>
              <a:t>нього</a:t>
            </a:r>
            <a:r>
              <a:rPr lang="ru-RU" dirty="0" smtClean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</a:rPr>
              <a:t> нам </a:t>
            </a:r>
            <a:r>
              <a:rPr lang="ru-RU" dirty="0" err="1" smtClean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</a:rPr>
              <a:t>лягає</a:t>
            </a:r>
            <a:r>
              <a:rPr lang="ru-RU" dirty="0" smtClean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</a:rPr>
              <a:t> путь — </a:t>
            </a:r>
            <a:br>
              <a:rPr lang="ru-RU" dirty="0" smtClean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</a:rPr>
            </a:br>
            <a:r>
              <a:rPr lang="ru-RU" dirty="0" smtClean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</a:rPr>
              <a:t>У </a:t>
            </a:r>
            <a:r>
              <a:rPr lang="ru-RU" dirty="0" err="1" smtClean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</a:rPr>
              <a:t>ньому</a:t>
            </a:r>
            <a:r>
              <a:rPr lang="ru-RU" dirty="0" smtClean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</a:rPr>
              <a:t> </a:t>
            </a:r>
            <a:r>
              <a:rPr lang="ru-RU" dirty="0" err="1" smtClean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</a:rPr>
              <a:t>літери</a:t>
            </a:r>
            <a:r>
              <a:rPr lang="ru-RU" dirty="0" smtClean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</a:rPr>
              <a:t> </a:t>
            </a:r>
            <a:r>
              <a:rPr lang="ru-RU" dirty="0" err="1" smtClean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</a:rPr>
              <a:t>живуть</a:t>
            </a:r>
            <a:r>
              <a:rPr lang="ru-RU" dirty="0" smtClean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</a:rPr>
              <a:t>. </a:t>
            </a:r>
            <a:br>
              <a:rPr lang="ru-RU" dirty="0" smtClean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</a:rPr>
            </a:br>
            <a:r>
              <a:rPr lang="ru-RU" dirty="0" err="1" smtClean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</a:rPr>
              <a:t>Живуть</a:t>
            </a:r>
            <a:r>
              <a:rPr lang="ru-RU" dirty="0" smtClean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</a:rPr>
              <a:t> там </a:t>
            </a:r>
            <a:r>
              <a:rPr lang="ru-RU" dirty="0" err="1" smtClean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</a:rPr>
              <a:t>літери</a:t>
            </a:r>
            <a:r>
              <a:rPr lang="ru-RU" dirty="0" smtClean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</a:rPr>
              <a:t> в словах, </a:t>
            </a:r>
            <a:br>
              <a:rPr lang="ru-RU" dirty="0" smtClean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</a:rPr>
            </a:br>
            <a:r>
              <a:rPr lang="ru-RU" dirty="0" smtClean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</a:rPr>
              <a:t>А </a:t>
            </a:r>
            <a:r>
              <a:rPr lang="ru-RU" dirty="0" err="1" smtClean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</a:rPr>
              <a:t>кожне</a:t>
            </a:r>
            <a:r>
              <a:rPr lang="ru-RU" dirty="0" smtClean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</a:rPr>
              <a:t> слово — </a:t>
            </a:r>
            <a:r>
              <a:rPr lang="ru-RU" dirty="0" err="1" smtClean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</a:rPr>
              <a:t>звір</a:t>
            </a:r>
            <a:r>
              <a:rPr lang="ru-RU" dirty="0" smtClean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</a:rPr>
              <a:t> </a:t>
            </a:r>
            <a:r>
              <a:rPr lang="ru-RU" dirty="0" err="1" smtClean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</a:rPr>
              <a:t>чи</a:t>
            </a:r>
            <a:r>
              <a:rPr lang="ru-RU" dirty="0" smtClean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</a:rPr>
              <a:t> птах, </a:t>
            </a:r>
            <a:br>
              <a:rPr lang="ru-RU" dirty="0" smtClean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</a:rPr>
            </a:br>
            <a:r>
              <a:rPr lang="ru-RU" dirty="0" err="1" smtClean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</a:rPr>
              <a:t>Травиця</a:t>
            </a:r>
            <a:r>
              <a:rPr lang="ru-RU" dirty="0" smtClean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</a:rPr>
              <a:t> </a:t>
            </a:r>
            <a:r>
              <a:rPr lang="ru-RU" dirty="0" err="1" smtClean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</a:rPr>
              <a:t>чи</a:t>
            </a:r>
            <a:r>
              <a:rPr lang="ru-RU" dirty="0" smtClean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</a:rPr>
              <a:t> </a:t>
            </a:r>
            <a:r>
              <a:rPr lang="ru-RU" dirty="0" err="1" smtClean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</a:rPr>
              <a:t>барвистий</a:t>
            </a:r>
            <a:r>
              <a:rPr lang="ru-RU" dirty="0" smtClean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</a:rPr>
              <a:t> </a:t>
            </a:r>
            <a:r>
              <a:rPr lang="ru-RU" dirty="0" err="1" smtClean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</a:rPr>
              <a:t>цвіт</a:t>
            </a:r>
            <a:r>
              <a:rPr lang="ru-RU" dirty="0" smtClean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</a:rPr>
              <a:t>. </a:t>
            </a:r>
            <a:br>
              <a:rPr lang="ru-RU" dirty="0" smtClean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</a:rPr>
            </a:br>
            <a:r>
              <a:rPr lang="ru-RU" dirty="0" err="1" smtClean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</a:rPr>
              <a:t>Отож</a:t>
            </a:r>
            <a:r>
              <a:rPr lang="ru-RU" dirty="0" smtClean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</a:rPr>
              <a:t> в </a:t>
            </a:r>
            <a:r>
              <a:rPr lang="ru-RU" dirty="0" err="1" smtClean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</a:rPr>
              <a:t>похід</a:t>
            </a:r>
            <a:r>
              <a:rPr lang="ru-RU" dirty="0" smtClean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</a:rPr>
              <a:t> за мною </a:t>
            </a:r>
            <a:r>
              <a:rPr lang="ru-RU" dirty="0" err="1" smtClean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</a:rPr>
              <a:t>вслід</a:t>
            </a:r>
            <a:r>
              <a:rPr lang="ru-RU" dirty="0" smtClean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</a:rPr>
              <a:t>!</a:t>
            </a:r>
          </a:p>
          <a:p>
            <a:endParaRPr lang="ru-RU" dirty="0">
              <a:solidFill>
                <a:srgbClr val="FFFF00"/>
              </a:solidFill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1472" y="285728"/>
            <a:ext cx="1191920" cy="13037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85918" y="214290"/>
            <a:ext cx="1106311" cy="12144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14678" y="214290"/>
            <a:ext cx="1275445" cy="12144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Picture 2" descr="C:\Documents and Settings\User\Мои документы\Downloads\images (18)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868209" y="379345"/>
            <a:ext cx="1704318" cy="147801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948264" y="2996952"/>
            <a:ext cx="1587511" cy="1428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228184" y="1772816"/>
            <a:ext cx="1949662" cy="1428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900645" y="238126"/>
            <a:ext cx="1600182" cy="13334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6012160" y="4437112"/>
            <a:ext cx="2256158" cy="18722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1184108831"/>
      </p:ext>
    </p:extLst>
  </p:cSld>
  <p:clrMapOvr>
    <a:masterClrMapping/>
  </p:clrMapOvr>
  <p:transition>
    <p:wedge/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9552" y="692696"/>
            <a:ext cx="5073823" cy="5112568"/>
          </a:xfrm>
          <a:solidFill>
            <a:schemeClr val="bg2">
              <a:lumMod val="60000"/>
              <a:lumOff val="40000"/>
            </a:schemeClr>
          </a:solidFill>
          <a:ln w="76200">
            <a:solidFill>
              <a:srgbClr val="C00000"/>
            </a:solidFill>
            <a:prstDash val="sysDash"/>
          </a:ln>
        </p:spPr>
        <p:txBody>
          <a:bodyPr>
            <a:noAutofit/>
          </a:bodyPr>
          <a:lstStyle/>
          <a:p>
            <a:r>
              <a:rPr lang="ru-RU" sz="3600" b="0" u="sng" dirty="0" err="1" smtClean="0">
                <a:ln w="12700">
                  <a:solidFill>
                    <a:srgbClr val="FF0000"/>
                  </a:solidFill>
                  <a:prstDash val="solid"/>
                </a:ln>
                <a:solidFill>
                  <a:srgbClr val="FFC000"/>
                </a:solidFill>
              </a:rPr>
              <a:t>Цю</a:t>
            </a:r>
            <a:r>
              <a:rPr lang="ru-RU" sz="3600" b="0" u="sng" dirty="0" smtClean="0">
                <a:ln w="12700">
                  <a:solidFill>
                    <a:srgbClr val="FF0000"/>
                  </a:solidFill>
                  <a:prstDash val="solid"/>
                </a:ln>
                <a:solidFill>
                  <a:srgbClr val="FFC000"/>
                </a:solidFill>
              </a:rPr>
              <a:t> букву </a:t>
            </a:r>
            <a:r>
              <a:rPr lang="ru-RU" sz="3600" b="0" u="sng" dirty="0" err="1" smtClean="0">
                <a:ln w="12700">
                  <a:solidFill>
                    <a:srgbClr val="FF0000"/>
                  </a:solidFill>
                  <a:prstDash val="solid"/>
                </a:ln>
                <a:solidFill>
                  <a:srgbClr val="FFC000"/>
                </a:solidFill>
              </a:rPr>
              <a:t>знають</a:t>
            </a:r>
            <a:r>
              <a:rPr lang="ru-RU" sz="3600" b="0" u="sng" dirty="0" smtClean="0">
                <a:ln w="12700">
                  <a:solidFill>
                    <a:srgbClr val="FF0000"/>
                  </a:solidFill>
                  <a:prstDash val="solid"/>
                </a:ln>
                <a:solidFill>
                  <a:srgbClr val="FFC000"/>
                </a:solidFill>
              </a:rPr>
              <a:t> </a:t>
            </a:r>
            <a:r>
              <a:rPr lang="ru-RU" sz="3600" b="0" u="sng" dirty="0" err="1" smtClean="0">
                <a:ln w="12700">
                  <a:solidFill>
                    <a:srgbClr val="FF0000"/>
                  </a:solidFill>
                  <a:prstDash val="solid"/>
                </a:ln>
                <a:solidFill>
                  <a:srgbClr val="FFC000"/>
                </a:solidFill>
              </a:rPr>
              <a:t>всі</a:t>
            </a:r>
            <a:r>
              <a:rPr lang="ru-RU" sz="3600" b="0" u="sng" dirty="0" smtClean="0">
                <a:ln w="12700">
                  <a:solidFill>
                    <a:srgbClr val="FF0000"/>
                  </a:solidFill>
                  <a:prstDash val="solid"/>
                </a:ln>
                <a:solidFill>
                  <a:srgbClr val="FFC000"/>
                </a:solidFill>
              </a:rPr>
              <a:t> на </a:t>
            </a:r>
            <a:r>
              <a:rPr lang="ru-RU" sz="3600" b="0" u="sng" dirty="0" err="1" smtClean="0">
                <a:ln w="12700">
                  <a:solidFill>
                    <a:srgbClr val="FF0000"/>
                  </a:solidFill>
                  <a:prstDash val="solid"/>
                </a:ln>
                <a:solidFill>
                  <a:srgbClr val="FFC000"/>
                </a:solidFill>
              </a:rPr>
              <a:t>світі</a:t>
            </a:r>
            <a:r>
              <a:rPr lang="ru-RU" sz="3600" b="0" u="sng" dirty="0" smtClean="0">
                <a:ln w="12700">
                  <a:solidFill>
                    <a:srgbClr val="FF0000"/>
                  </a:solidFill>
                  <a:prstDash val="solid"/>
                </a:ln>
                <a:solidFill>
                  <a:srgbClr val="FFC000"/>
                </a:solidFill>
              </a:rPr>
              <a:t>,</a:t>
            </a:r>
            <a:br>
              <a:rPr lang="ru-RU" sz="3600" b="0" u="sng" dirty="0" smtClean="0">
                <a:ln w="12700">
                  <a:solidFill>
                    <a:srgbClr val="FF0000"/>
                  </a:solidFill>
                  <a:prstDash val="solid"/>
                </a:ln>
                <a:solidFill>
                  <a:srgbClr val="FFC000"/>
                </a:solidFill>
              </a:rPr>
            </a:br>
            <a:r>
              <a:rPr lang="ru-RU" sz="3600" b="0" u="sng" dirty="0" smtClean="0">
                <a:ln w="12700">
                  <a:solidFill>
                    <a:srgbClr val="FF0000"/>
                  </a:solidFill>
                  <a:prstDash val="solid"/>
                </a:ln>
                <a:solidFill>
                  <a:srgbClr val="FFC000"/>
                </a:solidFill>
              </a:rPr>
              <a:t>Вона </a:t>
            </a:r>
            <a:r>
              <a:rPr lang="ru-RU" sz="3600" b="0" u="sng" dirty="0" err="1" smtClean="0">
                <a:ln w="12700">
                  <a:solidFill>
                    <a:srgbClr val="FF0000"/>
                  </a:solidFill>
                  <a:prstDash val="solid"/>
                </a:ln>
                <a:solidFill>
                  <a:srgbClr val="FFC000"/>
                </a:solidFill>
              </a:rPr>
              <a:t>найперша</a:t>
            </a:r>
            <a:r>
              <a:rPr lang="ru-RU" sz="3600" b="0" u="sng" dirty="0" smtClean="0">
                <a:ln w="12700">
                  <a:solidFill>
                    <a:srgbClr val="FF0000"/>
                  </a:solidFill>
                  <a:prstDash val="solid"/>
                </a:ln>
                <a:solidFill>
                  <a:srgbClr val="FFC000"/>
                </a:solidFill>
              </a:rPr>
              <a:t> в </a:t>
            </a:r>
            <a:r>
              <a:rPr lang="ru-RU" sz="3600" b="0" u="sng" dirty="0" err="1" smtClean="0">
                <a:ln w="12700">
                  <a:solidFill>
                    <a:srgbClr val="FF0000"/>
                  </a:solidFill>
                  <a:prstDash val="solid"/>
                </a:ln>
                <a:solidFill>
                  <a:srgbClr val="FFC000"/>
                </a:solidFill>
              </a:rPr>
              <a:t>алфавіті</a:t>
            </a:r>
            <a:r>
              <a:rPr lang="ru-RU" sz="3600" b="0" u="sng" dirty="0" smtClean="0">
                <a:ln w="12700">
                  <a:solidFill>
                    <a:srgbClr val="FF0000"/>
                  </a:solidFill>
                  <a:prstDash val="solid"/>
                </a:ln>
                <a:solidFill>
                  <a:srgbClr val="FFC000"/>
                </a:solidFill>
              </a:rPr>
              <a:t>,</a:t>
            </a:r>
            <a:br>
              <a:rPr lang="ru-RU" sz="3600" b="0" u="sng" dirty="0" smtClean="0">
                <a:ln w="12700">
                  <a:solidFill>
                    <a:srgbClr val="FF0000"/>
                  </a:solidFill>
                  <a:prstDash val="solid"/>
                </a:ln>
                <a:solidFill>
                  <a:srgbClr val="FFC000"/>
                </a:solidFill>
              </a:rPr>
            </a:br>
            <a:r>
              <a:rPr lang="ru-RU" sz="3600" b="0" u="sng" dirty="0" smtClean="0">
                <a:ln w="12700">
                  <a:solidFill>
                    <a:srgbClr val="FF0000"/>
                  </a:solidFill>
                  <a:prstDash val="solid"/>
                </a:ln>
                <a:solidFill>
                  <a:srgbClr val="FFC000"/>
                </a:solidFill>
              </a:rPr>
              <a:t>Весела, </a:t>
            </a:r>
            <a:r>
              <a:rPr lang="ru-RU" sz="3600" b="0" u="sng" dirty="0" err="1" smtClean="0">
                <a:ln w="12700">
                  <a:solidFill>
                    <a:srgbClr val="FF0000"/>
                  </a:solidFill>
                  <a:prstDash val="solid"/>
                </a:ln>
                <a:solidFill>
                  <a:srgbClr val="FFC000"/>
                </a:solidFill>
              </a:rPr>
              <a:t>гарна</a:t>
            </a:r>
            <a:r>
              <a:rPr lang="ru-RU" sz="3600" b="0" u="sng" dirty="0" smtClean="0">
                <a:ln w="12700">
                  <a:solidFill>
                    <a:srgbClr val="FF0000"/>
                  </a:solidFill>
                  <a:prstDash val="solid"/>
                </a:ln>
                <a:solidFill>
                  <a:srgbClr val="FFC000"/>
                </a:solidFill>
              </a:rPr>
              <a:t> </a:t>
            </a:r>
            <a:r>
              <a:rPr lang="ru-RU" sz="3600" b="0" u="sng" dirty="0" err="1" smtClean="0">
                <a:ln w="12700">
                  <a:solidFill>
                    <a:srgbClr val="FF0000"/>
                  </a:solidFill>
                  <a:prstDash val="solid"/>
                </a:ln>
                <a:solidFill>
                  <a:srgbClr val="FFC000"/>
                </a:solidFill>
              </a:rPr>
              <a:t>й</a:t>
            </a:r>
            <a:r>
              <a:rPr lang="ru-RU" sz="3600" b="0" u="sng" dirty="0" smtClean="0">
                <a:ln w="12700">
                  <a:solidFill>
                    <a:srgbClr val="FF0000"/>
                  </a:solidFill>
                  <a:prstDash val="solid"/>
                </a:ln>
                <a:solidFill>
                  <a:srgbClr val="FFC000"/>
                </a:solidFill>
              </a:rPr>
              <a:t> </a:t>
            </a:r>
            <a:r>
              <a:rPr lang="ru-RU" sz="3600" b="0" u="sng" dirty="0" err="1" smtClean="0">
                <a:ln w="12700">
                  <a:solidFill>
                    <a:srgbClr val="FF0000"/>
                  </a:solidFill>
                  <a:prstDash val="solid"/>
                </a:ln>
                <a:solidFill>
                  <a:srgbClr val="FFC000"/>
                </a:solidFill>
              </a:rPr>
              <a:t>голосна</a:t>
            </a:r>
            <a:r>
              <a:rPr lang="ru-RU" sz="3600" b="0" u="sng" dirty="0" smtClean="0">
                <a:ln w="12700">
                  <a:solidFill>
                    <a:srgbClr val="FF0000"/>
                  </a:solidFill>
                  <a:prstDash val="solid"/>
                </a:ln>
                <a:solidFill>
                  <a:srgbClr val="FFC000"/>
                </a:solidFill>
              </a:rPr>
              <a:t>,</a:t>
            </a:r>
            <a:br>
              <a:rPr lang="ru-RU" sz="3600" b="0" u="sng" dirty="0" smtClean="0">
                <a:ln w="12700">
                  <a:solidFill>
                    <a:srgbClr val="FF0000"/>
                  </a:solidFill>
                  <a:prstDash val="solid"/>
                </a:ln>
                <a:solidFill>
                  <a:srgbClr val="FFC000"/>
                </a:solidFill>
              </a:rPr>
            </a:br>
            <a:r>
              <a:rPr lang="ru-RU" sz="3600" b="0" u="sng" dirty="0" smtClean="0">
                <a:ln w="12700">
                  <a:solidFill>
                    <a:srgbClr val="FF0000"/>
                  </a:solidFill>
                  <a:prstDash val="solid"/>
                </a:ln>
                <a:solidFill>
                  <a:srgbClr val="FFC000"/>
                </a:solidFill>
              </a:rPr>
              <a:t>І найскромніша буква</a:t>
            </a:r>
            <a:r>
              <a:rPr lang="ru-RU" sz="3600" b="0" u="sng" dirty="0" smtClean="0">
                <a:solidFill>
                  <a:srgbClr val="FFC000"/>
                </a:solidFill>
              </a:rPr>
              <a:t/>
            </a:r>
            <a:br>
              <a:rPr lang="ru-RU" sz="3600" b="0" u="sng" dirty="0" smtClean="0">
                <a:solidFill>
                  <a:srgbClr val="FFC000"/>
                </a:solidFill>
              </a:rPr>
            </a:br>
            <a:endParaRPr lang="ru-RU" sz="3600" b="0" dirty="0">
              <a:solidFill>
                <a:srgbClr val="FFC00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46794" y="1"/>
            <a:ext cx="3332453" cy="3645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868144" y="3429000"/>
            <a:ext cx="2937926" cy="244827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="" xmlns:p14="http://schemas.microsoft.com/office/powerpoint/2010/main" val="1905382958"/>
      </p:ext>
    </p:extLst>
  </p:cSld>
  <p:clrMapOvr>
    <a:masterClrMapping/>
  </p:clrMapOvr>
  <p:transition>
    <p:wipe dir="d"/>
    <p:sndAc>
      <p:stSnd>
        <p:snd r:embed="rId2" name="camera.wav"/>
      </p:stSnd>
    </p:sndAc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476672"/>
            <a:ext cx="8186766" cy="5649491"/>
          </a:xfrm>
          <a:solidFill>
            <a:schemeClr val="accent4">
              <a:lumMod val="75000"/>
            </a:schemeClr>
          </a:solidFill>
          <a:ln w="76200">
            <a:solidFill>
              <a:srgbClr val="FFFF00"/>
            </a:solidFill>
          </a:ln>
        </p:spPr>
        <p:txBody>
          <a:bodyPr>
            <a:normAutofit/>
          </a:bodyPr>
          <a:lstStyle/>
          <a:p>
            <a:r>
              <a:rPr lang="ru-RU" b="1" u="sng" dirty="0" smtClean="0">
                <a:solidFill>
                  <a:srgbClr val="FFFF00"/>
                </a:solidFill>
              </a:rPr>
              <a:t>Букву Б</a:t>
            </a:r>
            <a:r>
              <a:rPr lang="ru-RU" u="sng" dirty="0" smtClean="0">
                <a:solidFill>
                  <a:srgbClr val="FFFF00"/>
                </a:solidFill>
              </a:rPr>
              <a:t> у </a:t>
            </a:r>
            <a:r>
              <a:rPr lang="ru-RU" u="sng" dirty="0" err="1" smtClean="0">
                <a:solidFill>
                  <a:srgbClr val="FFFF00"/>
                </a:solidFill>
              </a:rPr>
              <a:t>слові</a:t>
            </a:r>
            <a:r>
              <a:rPr lang="ru-RU" u="sng" dirty="0" smtClean="0">
                <a:solidFill>
                  <a:srgbClr val="FFFF00"/>
                </a:solidFill>
              </a:rPr>
              <a:t> </a:t>
            </a:r>
            <a:r>
              <a:rPr lang="ru-RU" u="sng" dirty="0" err="1" smtClean="0">
                <a:solidFill>
                  <a:srgbClr val="FFFF00"/>
                </a:solidFill>
              </a:rPr>
              <a:t>мають</a:t>
            </a:r>
            <a:r>
              <a:rPr lang="ru-RU" u="sng" dirty="0" smtClean="0">
                <a:solidFill>
                  <a:srgbClr val="FFFF00"/>
                </a:solidFill>
              </a:rPr>
              <a:t>,</a:t>
            </a:r>
            <a:br>
              <a:rPr lang="ru-RU" u="sng" dirty="0" smtClean="0">
                <a:solidFill>
                  <a:srgbClr val="FFFF00"/>
                </a:solidFill>
              </a:rPr>
            </a:br>
            <a:r>
              <a:rPr lang="ru-RU" u="sng" dirty="0" smtClean="0">
                <a:solidFill>
                  <a:srgbClr val="FFFF00"/>
                </a:solidFill>
              </a:rPr>
              <a:t>А тому </a:t>
            </a:r>
            <a:r>
              <a:rPr lang="ru-RU" u="sng" dirty="0" err="1" smtClean="0">
                <a:solidFill>
                  <a:srgbClr val="FFFF00"/>
                </a:solidFill>
              </a:rPr>
              <a:t>її</a:t>
            </a:r>
            <a:r>
              <a:rPr lang="ru-RU" u="sng" dirty="0" smtClean="0">
                <a:solidFill>
                  <a:srgbClr val="FFFF00"/>
                </a:solidFill>
              </a:rPr>
              <a:t> </a:t>
            </a:r>
            <a:r>
              <a:rPr lang="ru-RU" u="sng" dirty="0" err="1" smtClean="0">
                <a:solidFill>
                  <a:srgbClr val="FFFF00"/>
                </a:solidFill>
              </a:rPr>
              <a:t>вітають</a:t>
            </a:r>
            <a:r>
              <a:rPr lang="ru-RU" u="sng" dirty="0" smtClean="0">
                <a:solidFill>
                  <a:srgbClr val="FFFF00"/>
                </a:solidFill>
              </a:rPr>
              <a:t> – </a:t>
            </a:r>
            <a:br>
              <a:rPr lang="ru-RU" u="sng" dirty="0" smtClean="0">
                <a:solidFill>
                  <a:srgbClr val="FFFF00"/>
                </a:solidFill>
              </a:rPr>
            </a:br>
            <a:r>
              <a:rPr lang="ru-RU" u="sng" dirty="0" smtClean="0">
                <a:solidFill>
                  <a:srgbClr val="FFFF00"/>
                </a:solidFill>
              </a:rPr>
              <a:t>Балерина </a:t>
            </a:r>
            <a:r>
              <a:rPr lang="ru-RU" u="sng" dirty="0" err="1" smtClean="0">
                <a:solidFill>
                  <a:srgbClr val="FFFF00"/>
                </a:solidFill>
              </a:rPr>
              <a:t>із</a:t>
            </a:r>
            <a:r>
              <a:rPr lang="ru-RU" u="sng" dirty="0" smtClean="0">
                <a:solidFill>
                  <a:srgbClr val="FFFF00"/>
                </a:solidFill>
              </a:rPr>
              <a:t> балету,</a:t>
            </a:r>
            <a:br>
              <a:rPr lang="ru-RU" u="sng" dirty="0" smtClean="0">
                <a:solidFill>
                  <a:srgbClr val="FFFF00"/>
                </a:solidFill>
              </a:rPr>
            </a:br>
            <a:r>
              <a:rPr lang="ru-RU" u="sng" dirty="0" smtClean="0">
                <a:solidFill>
                  <a:srgbClr val="FFFF00"/>
                </a:solidFill>
              </a:rPr>
              <a:t>Близнюки </a:t>
            </a:r>
            <a:r>
              <a:rPr lang="ru-RU" u="sng" dirty="0" err="1" smtClean="0">
                <a:solidFill>
                  <a:srgbClr val="FFFF00"/>
                </a:solidFill>
              </a:rPr>
              <a:t>несуть</a:t>
            </a:r>
            <a:r>
              <a:rPr lang="ru-RU" u="sng" dirty="0" smtClean="0">
                <a:solidFill>
                  <a:srgbClr val="FFFF00"/>
                </a:solidFill>
              </a:rPr>
              <a:t> </a:t>
            </a:r>
            <a:r>
              <a:rPr lang="ru-RU" u="sng" dirty="0" err="1" smtClean="0">
                <a:solidFill>
                  <a:srgbClr val="FFFF00"/>
                </a:solidFill>
              </a:rPr>
              <a:t>букети</a:t>
            </a:r>
            <a:r>
              <a:rPr lang="ru-RU" u="sng" dirty="0" smtClean="0">
                <a:solidFill>
                  <a:srgbClr val="FFFF00"/>
                </a:solidFill>
              </a:rPr>
              <a:t>,</a:t>
            </a:r>
            <a:br>
              <a:rPr lang="ru-RU" u="sng" dirty="0" smtClean="0">
                <a:solidFill>
                  <a:srgbClr val="FFFF00"/>
                </a:solidFill>
              </a:rPr>
            </a:br>
            <a:r>
              <a:rPr lang="ru-RU" u="sng" dirty="0" err="1" smtClean="0">
                <a:solidFill>
                  <a:srgbClr val="FFFF00"/>
                </a:solidFill>
              </a:rPr>
              <a:t>Білочка</a:t>
            </a:r>
            <a:r>
              <a:rPr lang="ru-RU" u="sng" dirty="0" smtClean="0">
                <a:solidFill>
                  <a:srgbClr val="FFFF00"/>
                </a:solidFill>
              </a:rPr>
              <a:t> – </a:t>
            </a:r>
            <a:r>
              <a:rPr lang="ru-RU" u="sng" dirty="0" err="1" smtClean="0">
                <a:solidFill>
                  <a:srgbClr val="FFFF00"/>
                </a:solidFill>
              </a:rPr>
              <a:t>свого</a:t>
            </a:r>
            <a:r>
              <a:rPr lang="ru-RU" u="sng" dirty="0" smtClean="0">
                <a:solidFill>
                  <a:srgbClr val="FFFF00"/>
                </a:solidFill>
              </a:rPr>
              <a:t> </a:t>
            </a:r>
            <a:r>
              <a:rPr lang="ru-RU" u="sng" dirty="0" err="1" smtClean="0">
                <a:solidFill>
                  <a:srgbClr val="FFFF00"/>
                </a:solidFill>
              </a:rPr>
              <a:t>горішка</a:t>
            </a:r>
            <a:r>
              <a:rPr lang="ru-RU" u="sng" dirty="0" smtClean="0">
                <a:solidFill>
                  <a:srgbClr val="FFFF00"/>
                </a:solidFill>
              </a:rPr>
              <a:t>,</a:t>
            </a:r>
            <a:br>
              <a:rPr lang="ru-RU" u="sng" dirty="0" smtClean="0">
                <a:solidFill>
                  <a:srgbClr val="FFFF00"/>
                </a:solidFill>
              </a:rPr>
            </a:br>
            <a:r>
              <a:rPr lang="ru-RU" u="sng" dirty="0" smtClean="0">
                <a:solidFill>
                  <a:srgbClr val="FFFF00"/>
                </a:solidFill>
              </a:rPr>
              <a:t>Ну а </a:t>
            </a:r>
            <a:r>
              <a:rPr lang="ru-RU" u="sng" dirty="0" err="1" smtClean="0">
                <a:solidFill>
                  <a:srgbClr val="FFFF00"/>
                </a:solidFill>
              </a:rPr>
              <a:t>бджілка</a:t>
            </a:r>
            <a:r>
              <a:rPr lang="ru-RU" u="sng" dirty="0" smtClean="0">
                <a:solidFill>
                  <a:srgbClr val="FFFF00"/>
                </a:solidFill>
              </a:rPr>
              <a:t> – меду </a:t>
            </a:r>
            <a:r>
              <a:rPr lang="ru-RU" u="sng" dirty="0" err="1" smtClean="0">
                <a:solidFill>
                  <a:srgbClr val="FFFF00"/>
                </a:solidFill>
              </a:rPr>
              <a:t>трішки</a:t>
            </a:r>
            <a:r>
              <a:rPr lang="ru-RU" u="sng" dirty="0" smtClean="0">
                <a:solidFill>
                  <a:srgbClr val="FFFF00"/>
                </a:solidFill>
              </a:rPr>
              <a:t>.</a:t>
            </a:r>
            <a:r>
              <a:rPr lang="ru-RU" u="sng" dirty="0" smtClean="0"/>
              <a:t/>
            </a:r>
            <a:br>
              <a:rPr lang="ru-RU" u="sng" dirty="0" smtClean="0"/>
            </a:br>
            <a:r>
              <a:rPr lang="ru-RU" u="sng" dirty="0" smtClean="0"/>
              <a:t/>
            </a:r>
            <a:br>
              <a:rPr lang="ru-RU" u="sng" dirty="0" smtClean="0"/>
            </a:br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00166" y="3786190"/>
            <a:ext cx="2124081" cy="23316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Picture 13" descr="бджілка11-1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14462" y="1600200"/>
            <a:ext cx="3306075" cy="452596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734253233"/>
      </p:ext>
    </p:extLst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 flipV="1">
            <a:off x="457200" y="1000108"/>
            <a:ext cx="4040188" cy="535005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000108"/>
            <a:ext cx="4618856" cy="5126055"/>
          </a:xfrm>
          <a:solidFill>
            <a:schemeClr val="accent3">
              <a:lumMod val="75000"/>
            </a:schemeClr>
          </a:solidFill>
          <a:ln w="38100">
            <a:solidFill>
              <a:srgbClr val="FFC000"/>
            </a:solidFill>
            <a:prstDash val="sysDash"/>
          </a:ln>
        </p:spPr>
        <p:txBody>
          <a:bodyPr>
            <a:noAutofit/>
          </a:bodyPr>
          <a:lstStyle/>
          <a:p>
            <a:r>
              <a:rPr lang="ru-RU" sz="3600" b="1" u="sng" dirty="0" smtClean="0">
                <a:solidFill>
                  <a:srgbClr val="FFFF00"/>
                </a:solidFill>
              </a:rPr>
              <a:t>Буква "В"</a:t>
            </a:r>
            <a:r>
              <a:rPr lang="ru-RU" sz="3600" u="sng" dirty="0" smtClean="0">
                <a:solidFill>
                  <a:srgbClr val="FFFF00"/>
                </a:solidFill>
              </a:rPr>
              <a:t> </a:t>
            </a:r>
            <a:r>
              <a:rPr lang="ru-RU" sz="3600" u="sng" dirty="0" err="1" smtClean="0">
                <a:solidFill>
                  <a:srgbClr val="FFFF00"/>
                </a:solidFill>
              </a:rPr>
              <a:t>така</a:t>
            </a:r>
            <a:r>
              <a:rPr lang="ru-RU" sz="3600" u="sng" dirty="0" smtClean="0">
                <a:solidFill>
                  <a:srgbClr val="FFFF00"/>
                </a:solidFill>
              </a:rPr>
              <a:t> </a:t>
            </a:r>
            <a:r>
              <a:rPr lang="ru-RU" sz="3600" u="sng" dirty="0" err="1" smtClean="0">
                <a:solidFill>
                  <a:srgbClr val="FFFF00"/>
                </a:solidFill>
              </a:rPr>
              <a:t>цікава</a:t>
            </a:r>
            <a:r>
              <a:rPr lang="ru-RU" sz="3600" u="sng" dirty="0" smtClean="0">
                <a:solidFill>
                  <a:srgbClr val="FFFF00"/>
                </a:solidFill>
              </a:rPr>
              <a:t>: </a:t>
            </a:r>
            <a:br>
              <a:rPr lang="ru-RU" sz="3600" u="sng" dirty="0" smtClean="0">
                <a:solidFill>
                  <a:srgbClr val="FFFF00"/>
                </a:solidFill>
              </a:rPr>
            </a:br>
            <a:r>
              <a:rPr lang="ru-RU" sz="3600" u="sng" dirty="0" err="1" smtClean="0">
                <a:solidFill>
                  <a:srgbClr val="FFFF00"/>
                </a:solidFill>
              </a:rPr>
              <a:t>Стовпчик</a:t>
            </a:r>
            <a:r>
              <a:rPr lang="ru-RU" sz="3600" u="sng" dirty="0" smtClean="0">
                <a:solidFill>
                  <a:srgbClr val="FFFF00"/>
                </a:solidFill>
              </a:rPr>
              <a:t> вверх,</a:t>
            </a:r>
            <a:br>
              <a:rPr lang="ru-RU" sz="3600" u="sng" dirty="0" smtClean="0">
                <a:solidFill>
                  <a:srgbClr val="FFFF00"/>
                </a:solidFill>
              </a:rPr>
            </a:br>
            <a:r>
              <a:rPr lang="ru-RU" sz="3600" u="sng" dirty="0" err="1" smtClean="0">
                <a:solidFill>
                  <a:srgbClr val="FFFF00"/>
                </a:solidFill>
              </a:rPr>
              <a:t>Дві</a:t>
            </a:r>
            <a:r>
              <a:rPr lang="ru-RU" sz="3600" u="sng" dirty="0" smtClean="0">
                <a:solidFill>
                  <a:srgbClr val="FFFF00"/>
                </a:solidFill>
              </a:rPr>
              <a:t> дужки справа.</a:t>
            </a:r>
            <a:br>
              <a:rPr lang="ru-RU" sz="3600" u="sng" dirty="0" smtClean="0">
                <a:solidFill>
                  <a:srgbClr val="FFFF00"/>
                </a:solidFill>
              </a:rPr>
            </a:br>
            <a:r>
              <a:rPr lang="ru-RU" sz="3600" u="sng" dirty="0" smtClean="0">
                <a:solidFill>
                  <a:srgbClr val="FFFF00"/>
                </a:solidFill>
              </a:rPr>
              <a:t>Так в </a:t>
            </a:r>
            <a:r>
              <a:rPr lang="ru-RU" sz="3600" u="sng" dirty="0" err="1" smtClean="0">
                <a:solidFill>
                  <a:srgbClr val="FFFF00"/>
                </a:solidFill>
              </a:rPr>
              <a:t>алфавіті</a:t>
            </a:r>
            <a:r>
              <a:rPr lang="ru-RU" sz="3600" u="sng" dirty="0" smtClean="0">
                <a:solidFill>
                  <a:srgbClr val="FFFF00"/>
                </a:solidFill>
              </a:rPr>
              <a:t> </a:t>
            </a:r>
            <a:r>
              <a:rPr lang="ru-RU" sz="3600" u="sng" dirty="0" err="1" smtClean="0">
                <a:solidFill>
                  <a:srgbClr val="FFFF00"/>
                </a:solidFill>
              </a:rPr>
              <a:t>живе</a:t>
            </a:r>
            <a:r>
              <a:rPr lang="ru-RU" sz="3600" u="sng" dirty="0" smtClean="0">
                <a:solidFill>
                  <a:srgbClr val="FFFF00"/>
                </a:solidFill>
              </a:rPr>
              <a:t> </a:t>
            </a:r>
            <a:br>
              <a:rPr lang="ru-RU" sz="3600" u="sng" dirty="0" smtClean="0">
                <a:solidFill>
                  <a:srgbClr val="FFFF00"/>
                </a:solidFill>
              </a:rPr>
            </a:br>
            <a:r>
              <a:rPr lang="ru-RU" sz="3600" u="sng" dirty="0" err="1" smtClean="0">
                <a:solidFill>
                  <a:srgbClr val="FFFF00"/>
                </a:solidFill>
              </a:rPr>
              <a:t>Всім</a:t>
            </a:r>
            <a:r>
              <a:rPr lang="ru-RU" sz="3600" u="sng" dirty="0" smtClean="0">
                <a:solidFill>
                  <a:srgbClr val="FFFF00"/>
                </a:solidFill>
              </a:rPr>
              <a:t> </a:t>
            </a:r>
            <a:r>
              <a:rPr lang="ru-RU" sz="3600" u="sng" dirty="0" err="1" smtClean="0">
                <a:solidFill>
                  <a:srgbClr val="FFFF00"/>
                </a:solidFill>
              </a:rPr>
              <a:t>потрібна</a:t>
            </a:r>
            <a:r>
              <a:rPr lang="ru-RU" sz="3600" u="sng" dirty="0" smtClean="0">
                <a:solidFill>
                  <a:srgbClr val="FFFF00"/>
                </a:solidFill>
              </a:rPr>
              <a:t> </a:t>
            </a:r>
            <a:r>
              <a:rPr lang="ru-RU" sz="3600" b="1" u="sng" dirty="0" smtClean="0">
                <a:solidFill>
                  <a:srgbClr val="FFFF00"/>
                </a:solidFill>
              </a:rPr>
              <a:t>буква "В".</a:t>
            </a:r>
            <a:endParaRPr lang="ru-RU" sz="3600" dirty="0" smtClean="0">
              <a:solidFill>
                <a:srgbClr val="FFFF00"/>
              </a:solidFill>
            </a:endParaRPr>
          </a:p>
          <a:p>
            <a:endParaRPr lang="ru-RU" sz="3200" dirty="0">
              <a:solidFill>
                <a:srgbClr val="FFFF00"/>
              </a:solidFill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64088" y="620688"/>
            <a:ext cx="2190750" cy="2085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0" name="Picture 2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75275" y="3929066"/>
            <a:ext cx="1922759" cy="214314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Picture 21" descr="fb8d00d7f44134da8dc886627e55ade1">
            <a:hlinkClick r:id="rId5"/>
          </p:cNvPr>
          <p:cNvPicPr>
            <a:picLocks noChangeAspect="1" noChangeArrowheads="1" noCrop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286644" y="2285992"/>
            <a:ext cx="1362075" cy="148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3286170059"/>
      </p:ext>
    </p:extLst>
  </p:cSld>
  <p:clrMapOvr>
    <a:masterClrMapping/>
  </p:clrMapOvr>
  <p:transition>
    <p:zoom dir="in"/>
    <p:sndAc>
      <p:stSnd>
        <p:snd r:embed="rId2" name="wind.wav"/>
      </p:stSnd>
    </p:sndAc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3686172" cy="6083320"/>
          </a:xfrm>
          <a:solidFill>
            <a:schemeClr val="accent4">
              <a:lumMod val="75000"/>
            </a:schemeClr>
          </a:solidFill>
          <a:ln w="76200">
            <a:solidFill>
              <a:schemeClr val="accent5">
                <a:lumMod val="75000"/>
              </a:schemeClr>
            </a:solidFill>
          </a:ln>
        </p:spPr>
        <p:txBody>
          <a:bodyPr>
            <a:normAutofit/>
          </a:bodyPr>
          <a:lstStyle/>
          <a:p>
            <a:r>
              <a:rPr lang="ru-RU" sz="3600" u="sng" dirty="0" smtClean="0">
                <a:solidFill>
                  <a:srgbClr val="FFFF00"/>
                </a:solidFill>
              </a:rPr>
              <a:t>Га-га-га та </a:t>
            </a:r>
            <a:r>
              <a:rPr lang="ru-RU" sz="3600" u="sng" dirty="0" err="1" smtClean="0">
                <a:solidFill>
                  <a:srgbClr val="FFFF00"/>
                </a:solidFill>
              </a:rPr>
              <a:t>Ге-ге-ге</a:t>
            </a:r>
            <a:r>
              <a:rPr lang="ru-RU" sz="3600" u="sng" dirty="0" smtClean="0">
                <a:solidFill>
                  <a:srgbClr val="FFFF00"/>
                </a:solidFill>
              </a:rPr>
              <a:t>…</a:t>
            </a:r>
            <a:br>
              <a:rPr lang="ru-RU" sz="3600" u="sng" dirty="0" smtClean="0">
                <a:solidFill>
                  <a:srgbClr val="FFFF00"/>
                </a:solidFill>
              </a:rPr>
            </a:br>
            <a:r>
              <a:rPr lang="ru-RU" sz="3600" u="sng" dirty="0" err="1" smtClean="0">
                <a:solidFill>
                  <a:srgbClr val="FFFF00"/>
                </a:solidFill>
              </a:rPr>
              <a:t>Це</a:t>
            </a:r>
            <a:r>
              <a:rPr lang="ru-RU" sz="3600" u="sng" dirty="0" smtClean="0">
                <a:solidFill>
                  <a:srgbClr val="FFFF00"/>
                </a:solidFill>
              </a:rPr>
              <a:t> </a:t>
            </a:r>
            <a:r>
              <a:rPr lang="ru-RU" sz="3600" u="sng" dirty="0" err="1" smtClean="0">
                <a:solidFill>
                  <a:srgbClr val="FFFF00"/>
                </a:solidFill>
              </a:rPr>
              <a:t>напевне</a:t>
            </a:r>
            <a:r>
              <a:rPr lang="ru-RU" sz="3600" u="sng" dirty="0" smtClean="0">
                <a:solidFill>
                  <a:srgbClr val="FFFF00"/>
                </a:solidFill>
              </a:rPr>
              <a:t> буква Г?</a:t>
            </a:r>
            <a:br>
              <a:rPr lang="ru-RU" sz="3600" u="sng" dirty="0" smtClean="0">
                <a:solidFill>
                  <a:srgbClr val="FFFF00"/>
                </a:solidFill>
              </a:rPr>
            </a:br>
            <a:r>
              <a:rPr lang="ru-RU" sz="3600" u="sng" dirty="0" smtClean="0">
                <a:solidFill>
                  <a:srgbClr val="FFFF00"/>
                </a:solidFill>
              </a:rPr>
              <a:t>Буква Г </a:t>
            </a:r>
            <a:r>
              <a:rPr lang="ru-RU" sz="3600" u="sng" dirty="0" err="1" smtClean="0">
                <a:solidFill>
                  <a:srgbClr val="FFFF00"/>
                </a:solidFill>
              </a:rPr>
              <a:t>якраз</a:t>
            </a:r>
            <a:r>
              <a:rPr lang="ru-RU" sz="3600" u="sng" dirty="0" smtClean="0">
                <a:solidFill>
                  <a:srgbClr val="FFFF00"/>
                </a:solidFill>
              </a:rPr>
              <a:t> </a:t>
            </a:r>
            <a:r>
              <a:rPr lang="ru-RU" sz="3600" u="sng" dirty="0" err="1" smtClean="0">
                <a:solidFill>
                  <a:srgbClr val="FFFF00"/>
                </a:solidFill>
              </a:rPr>
              <a:t>така</a:t>
            </a:r>
            <a:r>
              <a:rPr lang="ru-RU" sz="3600" u="sng" dirty="0" smtClean="0">
                <a:solidFill>
                  <a:srgbClr val="FFFF00"/>
                </a:solidFill>
              </a:rPr>
              <a:t>,</a:t>
            </a:r>
            <a:br>
              <a:rPr lang="ru-RU" sz="3600" u="sng" dirty="0" smtClean="0">
                <a:solidFill>
                  <a:srgbClr val="FFFF00"/>
                </a:solidFill>
              </a:rPr>
            </a:br>
            <a:r>
              <a:rPr lang="ru-RU" sz="3600" u="sng" dirty="0" err="1" smtClean="0">
                <a:solidFill>
                  <a:srgbClr val="FFFF00"/>
                </a:solidFill>
              </a:rPr>
              <a:t>Неначе</a:t>
            </a:r>
            <a:r>
              <a:rPr lang="ru-RU" sz="3600" u="sng" dirty="0" smtClean="0">
                <a:solidFill>
                  <a:srgbClr val="FFFF00"/>
                </a:solidFill>
              </a:rPr>
              <a:t> шия в гусака.</a:t>
            </a:r>
            <a:r>
              <a:rPr lang="ru-RU" sz="3600" u="sng" dirty="0" smtClean="0"/>
              <a:t/>
            </a:r>
            <a:br>
              <a:rPr lang="ru-RU" sz="3600" u="sng" dirty="0" smtClean="0"/>
            </a:br>
            <a:endParaRPr lang="ru-RU" sz="3600" dirty="0"/>
          </a:p>
        </p:txBody>
      </p:sp>
      <p:pic>
        <p:nvPicPr>
          <p:cNvPr id="1026" name="Picture 2" descr="D:\Картинки\Picture_All\101071.t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3357562"/>
            <a:ext cx="4041384" cy="285752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chemeClr val="accent5">
                <a:lumMod val="75000"/>
              </a:schemeClr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27" name="Picture 3" descr="D:\Копа\Animations\Pidbirka4\2346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88024" y="476672"/>
            <a:ext cx="1224651" cy="857256"/>
          </a:xfrm>
          <a:prstGeom prst="rect">
            <a:avLst/>
          </a:prstGeom>
          <a:noFill/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516216" y="332656"/>
            <a:ext cx="1905000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890229196"/>
      </p:ext>
    </p:extLst>
  </p:cSld>
  <p:clrMapOvr>
    <a:masterClrMapping/>
  </p:clrMapOvr>
  <p:transition>
    <p:pull dir="rd"/>
    <p:sndAc>
      <p:stSnd>
        <p:snd r:embed="rId2" name="cashreg.wav"/>
      </p:stSnd>
    </p:sndAc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620688"/>
            <a:ext cx="3742184" cy="5544615"/>
          </a:xfrm>
          <a:solidFill>
            <a:srgbClr val="00B050"/>
          </a:solidFill>
          <a:ln w="76200">
            <a:solidFill>
              <a:schemeClr val="accent4">
                <a:lumMod val="50000"/>
              </a:schemeClr>
            </a:solidFill>
          </a:ln>
        </p:spPr>
        <p:txBody>
          <a:bodyPr>
            <a:normAutofit fontScale="90000"/>
          </a:bodyPr>
          <a:lstStyle/>
          <a:p>
            <a:r>
              <a:rPr lang="ru-RU" dirty="0" err="1" smtClean="0">
                <a:solidFill>
                  <a:srgbClr val="FFFF00"/>
                </a:solidFill>
              </a:rPr>
              <a:t>Ґедзь</a:t>
            </a:r>
            <a:r>
              <a:rPr lang="ru-RU" dirty="0" smtClean="0">
                <a:solidFill>
                  <a:srgbClr val="FFFF00"/>
                </a:solidFill>
              </a:rPr>
              <a:t> </a:t>
            </a:r>
            <a:r>
              <a:rPr lang="ru-RU" dirty="0" err="1" smtClean="0">
                <a:solidFill>
                  <a:srgbClr val="FFFF00"/>
                </a:solidFill>
              </a:rPr>
              <a:t>із</a:t>
            </a:r>
            <a:r>
              <a:rPr lang="ru-RU" dirty="0" smtClean="0">
                <a:solidFill>
                  <a:srgbClr val="FFFF00"/>
                </a:solidFill>
              </a:rPr>
              <a:t> </a:t>
            </a:r>
            <a:r>
              <a:rPr lang="ru-RU" dirty="0" err="1" smtClean="0">
                <a:solidFill>
                  <a:srgbClr val="FFFF00"/>
                </a:solidFill>
              </a:rPr>
              <a:t>ґавою</a:t>
            </a:r>
            <a:r>
              <a:rPr lang="ru-RU" dirty="0" smtClean="0">
                <a:solidFill>
                  <a:srgbClr val="FFFF00"/>
                </a:solidFill>
              </a:rPr>
              <a:t> </a:t>
            </a:r>
            <a:r>
              <a:rPr lang="ru-RU" dirty="0" err="1" smtClean="0">
                <a:solidFill>
                  <a:srgbClr val="FFFF00"/>
                </a:solidFill>
              </a:rPr>
              <a:t>зустрівся</a:t>
            </a:r>
            <a:r>
              <a:rPr lang="ru-RU" dirty="0" smtClean="0">
                <a:solidFill>
                  <a:srgbClr val="FFFF00"/>
                </a:solidFill>
              </a:rPr>
              <a:t>,</a:t>
            </a:r>
            <a:br>
              <a:rPr lang="ru-RU" dirty="0" smtClean="0">
                <a:solidFill>
                  <a:srgbClr val="FFFF00"/>
                </a:solidFill>
              </a:rPr>
            </a:br>
            <a:r>
              <a:rPr lang="ru-RU" dirty="0" err="1" smtClean="0">
                <a:solidFill>
                  <a:srgbClr val="FFFF00"/>
                </a:solidFill>
              </a:rPr>
              <a:t>наче</a:t>
            </a:r>
            <a:r>
              <a:rPr lang="ru-RU" dirty="0" smtClean="0">
                <a:solidFill>
                  <a:srgbClr val="FFFF00"/>
                </a:solidFill>
              </a:rPr>
              <a:t> </a:t>
            </a:r>
            <a:r>
              <a:rPr lang="ru-RU" dirty="0" err="1" smtClean="0">
                <a:solidFill>
                  <a:srgbClr val="FFFF00"/>
                </a:solidFill>
              </a:rPr>
              <a:t>дзиґа</a:t>
            </a:r>
            <a:r>
              <a:rPr lang="ru-RU" dirty="0" smtClean="0">
                <a:solidFill>
                  <a:srgbClr val="FFFF00"/>
                </a:solidFill>
              </a:rPr>
              <a:t> </a:t>
            </a:r>
            <a:r>
              <a:rPr lang="ru-RU" dirty="0" err="1" smtClean="0">
                <a:solidFill>
                  <a:srgbClr val="FFFF00"/>
                </a:solidFill>
              </a:rPr>
              <a:t>закрутився</a:t>
            </a:r>
            <a:r>
              <a:rPr lang="ru-RU" dirty="0" smtClean="0">
                <a:solidFill>
                  <a:srgbClr val="FFFF00"/>
                </a:solidFill>
              </a:rPr>
              <a:t>,</a:t>
            </a:r>
            <a:br>
              <a:rPr lang="ru-RU" dirty="0" smtClean="0">
                <a:solidFill>
                  <a:srgbClr val="FFFF00"/>
                </a:solidFill>
              </a:rPr>
            </a:br>
            <a:r>
              <a:rPr lang="ru-RU" dirty="0" smtClean="0">
                <a:solidFill>
                  <a:srgbClr val="FFFF00"/>
                </a:solidFill>
              </a:rPr>
              <a:t>Не ловила </a:t>
            </a:r>
            <a:r>
              <a:rPr lang="ru-RU" dirty="0" err="1" smtClean="0">
                <a:solidFill>
                  <a:srgbClr val="FFFF00"/>
                </a:solidFill>
              </a:rPr>
              <a:t>ґава</a:t>
            </a:r>
            <a:r>
              <a:rPr lang="ru-RU" dirty="0" smtClean="0">
                <a:solidFill>
                  <a:srgbClr val="FFFF00"/>
                </a:solidFill>
              </a:rPr>
              <a:t> </a:t>
            </a:r>
            <a:r>
              <a:rPr lang="ru-RU" dirty="0" err="1" smtClean="0">
                <a:solidFill>
                  <a:srgbClr val="FFFF00"/>
                </a:solidFill>
              </a:rPr>
              <a:t>ґав</a:t>
            </a:r>
            <a:r>
              <a:rPr lang="ru-RU" dirty="0" smtClean="0">
                <a:solidFill>
                  <a:srgbClr val="FFFF00"/>
                </a:solidFill>
              </a:rPr>
              <a:t/>
            </a:r>
            <a:br>
              <a:rPr lang="ru-RU" dirty="0" smtClean="0">
                <a:solidFill>
                  <a:srgbClr val="FFFF00"/>
                </a:solidFill>
              </a:rPr>
            </a:br>
            <a:r>
              <a:rPr lang="ru-RU" dirty="0" err="1" smtClean="0">
                <a:solidFill>
                  <a:srgbClr val="FFFF00"/>
                </a:solidFill>
              </a:rPr>
              <a:t>і</a:t>
            </a:r>
            <a:r>
              <a:rPr lang="ru-RU" dirty="0" smtClean="0">
                <a:solidFill>
                  <a:srgbClr val="FFFF00"/>
                </a:solidFill>
              </a:rPr>
              <a:t> у </a:t>
            </a:r>
            <a:r>
              <a:rPr lang="ru-RU" dirty="0" err="1" smtClean="0">
                <a:solidFill>
                  <a:srgbClr val="FFFF00"/>
                </a:solidFill>
              </a:rPr>
              <a:t>дзьоб</a:t>
            </a:r>
            <a:r>
              <a:rPr lang="ru-RU" dirty="0" smtClean="0">
                <a:solidFill>
                  <a:srgbClr val="FFFF00"/>
                </a:solidFill>
              </a:rPr>
              <a:t> </a:t>
            </a:r>
            <a:r>
              <a:rPr lang="ru-RU" dirty="0" err="1" smtClean="0">
                <a:solidFill>
                  <a:srgbClr val="FFFF00"/>
                </a:solidFill>
              </a:rPr>
              <a:t>їй</a:t>
            </a:r>
            <a:r>
              <a:rPr lang="ru-RU" dirty="0" smtClean="0">
                <a:solidFill>
                  <a:srgbClr val="FFFF00"/>
                </a:solidFill>
              </a:rPr>
              <a:t> </a:t>
            </a:r>
            <a:r>
              <a:rPr lang="ru-RU" dirty="0" err="1" smtClean="0">
                <a:solidFill>
                  <a:srgbClr val="FFFF00"/>
                </a:solidFill>
              </a:rPr>
              <a:t>ґедзь</a:t>
            </a:r>
            <a:r>
              <a:rPr lang="ru-RU" dirty="0" smtClean="0">
                <a:solidFill>
                  <a:srgbClr val="FFFF00"/>
                </a:solidFill>
              </a:rPr>
              <a:t> попав.</a:t>
            </a:r>
            <a:br>
              <a:rPr lang="ru-RU" dirty="0" smtClean="0">
                <a:solidFill>
                  <a:srgbClr val="FFFF00"/>
                </a:solidFill>
              </a:rPr>
            </a:b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32240" y="332656"/>
            <a:ext cx="1496938" cy="180020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00B050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16016" y="2204864"/>
            <a:ext cx="2257425" cy="2019300"/>
          </a:xfrm>
          <a:prstGeom prst="rect">
            <a:avLst/>
          </a:prstGeom>
          <a:noFill/>
          <a:ln w="38100">
            <a:solidFill>
              <a:schemeClr val="accent5">
                <a:lumMod val="75000"/>
              </a:schemeClr>
            </a:solidFill>
            <a:miter lim="800000"/>
            <a:headEnd/>
            <a:tailEnd/>
          </a:ln>
          <a:effectLst/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732240" y="3933056"/>
            <a:ext cx="1762125" cy="2590800"/>
          </a:xfrm>
          <a:prstGeom prst="rect">
            <a:avLst/>
          </a:prstGeom>
          <a:noFill/>
          <a:ln w="38100">
            <a:solidFill>
              <a:schemeClr val="accent5">
                <a:lumMod val="75000"/>
              </a:schemeClr>
            </a:solidFill>
            <a:miter lim="800000"/>
            <a:headEnd/>
            <a:tailEnd/>
          </a:ln>
          <a:effectLst/>
        </p:spPr>
      </p:pic>
    </p:spTree>
  </p:cSld>
  <p:clrMapOvr>
    <a:masterClrMapping/>
  </p:clrMapOvr>
  <p:transition>
    <p:pull/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99992" y="2348880"/>
            <a:ext cx="2088232" cy="2664296"/>
          </a:xfrm>
        </p:spPr>
        <p:txBody>
          <a:bodyPr>
            <a:normAutofit/>
          </a:bodyPr>
          <a:lstStyle/>
          <a:p>
            <a:r>
              <a:rPr lang="uk-UA" sz="16000" dirty="0" smtClean="0">
                <a:ln w="76200">
                  <a:solidFill>
                    <a:schemeClr val="accent1">
                      <a:lumMod val="60000"/>
                      <a:lumOff val="40000"/>
                    </a:schemeClr>
                  </a:solidFill>
                  <a:prstDash val="solid"/>
                </a:ln>
                <a:solidFill>
                  <a:schemeClr val="accent4">
                    <a:lumMod val="60000"/>
                    <a:lumOff val="40000"/>
                  </a:schemeClr>
                </a:solidFill>
              </a:rPr>
              <a:t>Д</a:t>
            </a:r>
            <a:endParaRPr lang="ru-RU" sz="16000" dirty="0">
              <a:ln w="76200">
                <a:solidFill>
                  <a:schemeClr val="accent1">
                    <a:lumMod val="60000"/>
                    <a:lumOff val="40000"/>
                  </a:schemeClr>
                </a:solidFill>
                <a:prstDash val="solid"/>
              </a:ln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642918"/>
            <a:ext cx="3686172" cy="5483245"/>
          </a:xfrm>
          <a:blipFill>
            <a:blip r:embed="rId3" cstate="print"/>
            <a:tile tx="0" ty="0" sx="100000" sy="100000" flip="none" algn="tl"/>
          </a:blipFill>
          <a:ln w="76200">
            <a:solidFill>
              <a:schemeClr val="bg2">
                <a:lumMod val="60000"/>
                <a:lumOff val="40000"/>
              </a:schemeClr>
            </a:solidFill>
          </a:ln>
        </p:spPr>
        <p:txBody>
          <a:bodyPr>
            <a:normAutofit/>
          </a:bodyPr>
          <a:lstStyle/>
          <a:p>
            <a:r>
              <a:rPr lang="ru-RU" sz="4400" b="1" u="sng" dirty="0" smtClean="0">
                <a:ln>
                  <a:solidFill>
                    <a:srgbClr val="0070C0"/>
                  </a:solidFill>
                </a:ln>
                <a:solidFill>
                  <a:schemeClr val="bg2">
                    <a:lumMod val="75000"/>
                  </a:schemeClr>
                </a:solidFill>
              </a:rPr>
              <a:t>Буква «Де»</a:t>
            </a:r>
            <a:r>
              <a:rPr lang="ru-RU" sz="4400" u="sng" dirty="0" smtClean="0">
                <a:ln>
                  <a:solidFill>
                    <a:srgbClr val="0070C0"/>
                  </a:solidFill>
                </a:ln>
                <a:solidFill>
                  <a:schemeClr val="bg2">
                    <a:lumMod val="75000"/>
                  </a:schemeClr>
                </a:solidFill>
              </a:rPr>
              <a:t> </a:t>
            </a:r>
            <a:r>
              <a:rPr lang="ru-RU" sz="4400" u="sng" dirty="0" err="1" smtClean="0">
                <a:ln>
                  <a:solidFill>
                    <a:srgbClr val="0070C0"/>
                  </a:solidFill>
                </a:ln>
                <a:solidFill>
                  <a:schemeClr val="bg2">
                    <a:lumMod val="75000"/>
                  </a:schemeClr>
                </a:solidFill>
              </a:rPr>
              <a:t>немов</a:t>
            </a:r>
            <a:r>
              <a:rPr lang="ru-RU" sz="4400" u="sng" dirty="0" smtClean="0">
                <a:ln>
                  <a:solidFill>
                    <a:srgbClr val="0070C0"/>
                  </a:solidFill>
                </a:ln>
                <a:solidFill>
                  <a:schemeClr val="bg2">
                    <a:lumMod val="75000"/>
                  </a:schemeClr>
                </a:solidFill>
              </a:rPr>
              <a:t> на </a:t>
            </a:r>
            <a:r>
              <a:rPr lang="ru-RU" sz="4400" u="sng" dirty="0" err="1" smtClean="0">
                <a:ln>
                  <a:solidFill>
                    <a:srgbClr val="0070C0"/>
                  </a:solidFill>
                </a:ln>
                <a:solidFill>
                  <a:schemeClr val="bg2">
                    <a:lumMod val="75000"/>
                  </a:schemeClr>
                </a:solidFill>
              </a:rPr>
              <a:t>лавці</a:t>
            </a:r>
            <a:r>
              <a:rPr lang="ru-RU" sz="4400" u="sng" dirty="0" smtClean="0">
                <a:ln>
                  <a:solidFill>
                    <a:srgbClr val="0070C0"/>
                  </a:solidFill>
                </a:ln>
                <a:solidFill>
                  <a:schemeClr val="bg2">
                    <a:lumMod val="75000"/>
                  </a:schemeClr>
                </a:solidFill>
              </a:rPr>
              <a:t>, </a:t>
            </a:r>
            <a:br>
              <a:rPr lang="ru-RU" sz="4400" u="sng" dirty="0" smtClean="0">
                <a:ln>
                  <a:solidFill>
                    <a:srgbClr val="0070C0"/>
                  </a:solidFill>
                </a:ln>
                <a:solidFill>
                  <a:schemeClr val="bg2">
                    <a:lumMod val="75000"/>
                  </a:schemeClr>
                </a:solidFill>
              </a:rPr>
            </a:br>
            <a:r>
              <a:rPr lang="ru-RU" sz="4400" u="sng" dirty="0" smtClean="0">
                <a:ln>
                  <a:solidFill>
                    <a:srgbClr val="0070C0"/>
                  </a:solidFill>
                </a:ln>
                <a:solidFill>
                  <a:schemeClr val="bg2">
                    <a:lumMod val="75000"/>
                  </a:schemeClr>
                </a:solidFill>
              </a:rPr>
              <a:t>На </a:t>
            </a:r>
            <a:r>
              <a:rPr lang="ru-RU" sz="4400" u="sng" dirty="0" err="1" smtClean="0">
                <a:ln>
                  <a:solidFill>
                    <a:srgbClr val="0070C0"/>
                  </a:solidFill>
                </a:ln>
                <a:solidFill>
                  <a:schemeClr val="bg2">
                    <a:lumMod val="75000"/>
                  </a:schemeClr>
                </a:solidFill>
              </a:rPr>
              <a:t>твердій</a:t>
            </a:r>
            <a:r>
              <a:rPr lang="ru-RU" sz="4400" u="sng" dirty="0" smtClean="0">
                <a:ln>
                  <a:solidFill>
                    <a:srgbClr val="0070C0"/>
                  </a:solidFill>
                </a:ln>
                <a:solidFill>
                  <a:schemeClr val="bg2">
                    <a:lumMod val="75000"/>
                  </a:schemeClr>
                </a:solidFill>
              </a:rPr>
              <a:t> </a:t>
            </a:r>
            <a:r>
              <a:rPr lang="ru-RU" sz="4400" u="sng" dirty="0" err="1" smtClean="0">
                <a:ln>
                  <a:solidFill>
                    <a:srgbClr val="0070C0"/>
                  </a:solidFill>
                </a:ln>
                <a:solidFill>
                  <a:schemeClr val="bg2">
                    <a:lumMod val="75000"/>
                  </a:schemeClr>
                </a:solidFill>
              </a:rPr>
              <a:t>стоїть</a:t>
            </a:r>
            <a:r>
              <a:rPr lang="ru-RU" sz="4400" u="sng" dirty="0" smtClean="0">
                <a:ln>
                  <a:solidFill>
                    <a:srgbClr val="0070C0"/>
                  </a:solidFill>
                </a:ln>
                <a:solidFill>
                  <a:schemeClr val="bg2">
                    <a:lumMod val="75000"/>
                  </a:schemeClr>
                </a:solidFill>
              </a:rPr>
              <a:t> </a:t>
            </a:r>
            <a:r>
              <a:rPr lang="ru-RU" sz="4400" u="sng" dirty="0" err="1" smtClean="0">
                <a:ln>
                  <a:solidFill>
                    <a:srgbClr val="0070C0"/>
                  </a:solidFill>
                </a:ln>
                <a:solidFill>
                  <a:schemeClr val="bg2">
                    <a:lumMod val="75000"/>
                  </a:schemeClr>
                </a:solidFill>
              </a:rPr>
              <a:t>підставці</a:t>
            </a:r>
            <a:r>
              <a:rPr lang="ru-RU" sz="4400" u="sng" dirty="0" smtClean="0">
                <a:ln>
                  <a:solidFill>
                    <a:srgbClr val="0070C0"/>
                  </a:solidFill>
                </a:ln>
                <a:solidFill>
                  <a:schemeClr val="bg2">
                    <a:lumMod val="75000"/>
                  </a:schemeClr>
                </a:solidFill>
              </a:rPr>
              <a:t>.</a:t>
            </a:r>
            <a:endParaRPr lang="ru-RU" sz="4400" dirty="0" smtClean="0">
              <a:ln>
                <a:solidFill>
                  <a:srgbClr val="0070C0"/>
                </a:solidFill>
              </a:ln>
              <a:solidFill>
                <a:schemeClr val="bg2">
                  <a:lumMod val="75000"/>
                </a:schemeClr>
              </a:solidFill>
            </a:endParaRPr>
          </a:p>
          <a:p>
            <a:endParaRPr lang="ru-RU" sz="4400" dirty="0">
              <a:solidFill>
                <a:srgbClr val="FFFF00"/>
              </a:solidFill>
            </a:endParaRPr>
          </a:p>
        </p:txBody>
      </p:sp>
      <p:pic>
        <p:nvPicPr>
          <p:cNvPr id="5" name="Picture 2" descr="del"/>
          <p:cNvPicPr>
            <a:picLocks noGrp="1" noChangeAspect="1" noChangeArrowheads="1" noCrop="1"/>
          </p:cNvPicPr>
          <p:nvPr>
            <p:ph idx="1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929190" y="142852"/>
            <a:ext cx="3484104" cy="2299509"/>
          </a:xfrm>
          <a:prstGeom prst="plaque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7" descr="bird2-1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286512" y="2060575"/>
            <a:ext cx="2286016" cy="40215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2562990455"/>
      </p:ext>
    </p:extLst>
  </p:cSld>
  <p:clrMapOvr>
    <a:masterClrMapping/>
  </p:clrMapOvr>
  <p:transition>
    <p:zoom dir="in"/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85728"/>
            <a:ext cx="4386266" cy="6215107"/>
          </a:xfrm>
          <a:blipFill>
            <a:blip r:embed="rId3" cstate="print"/>
            <a:tile tx="0" ty="0" sx="100000" sy="100000" flip="none" algn="tl"/>
          </a:blipFill>
          <a:ln w="76200">
            <a:solidFill>
              <a:schemeClr val="tx2">
                <a:lumMod val="10000"/>
              </a:schemeClr>
            </a:solidFill>
            <a:prstDash val="lgDashDotDot"/>
          </a:ln>
        </p:spPr>
        <p:txBody>
          <a:bodyPr>
            <a:normAutofit fontScale="90000"/>
          </a:bodyPr>
          <a:lstStyle/>
          <a:p>
            <a:r>
              <a:rPr lang="ru-RU" u="sng" dirty="0" err="1" smtClean="0">
                <a:ln w="19050">
                  <a:solidFill>
                    <a:schemeClr val="bg1">
                      <a:lumMod val="85000"/>
                      <a:lumOff val="15000"/>
                    </a:schemeClr>
                  </a:solidFill>
                  <a:prstDash val="solid"/>
                </a:ln>
                <a:solidFill>
                  <a:schemeClr val="bg1">
                    <a:lumMod val="75000"/>
                    <a:lumOff val="25000"/>
                  </a:schemeClr>
                </a:solidFill>
              </a:rPr>
              <a:t>Що</a:t>
            </a:r>
            <a:r>
              <a:rPr lang="ru-RU" u="sng" dirty="0" smtClean="0">
                <a:ln w="19050">
                  <a:solidFill>
                    <a:schemeClr val="bg1">
                      <a:lumMod val="85000"/>
                      <a:lumOff val="15000"/>
                    </a:schemeClr>
                  </a:solidFill>
                  <a:prstDash val="solid"/>
                </a:ln>
                <a:solidFill>
                  <a:schemeClr val="bg1">
                    <a:lumMod val="75000"/>
                    <a:lumOff val="25000"/>
                  </a:schemeClr>
                </a:solidFill>
              </a:rPr>
              <a:t> </a:t>
            </a:r>
            <a:r>
              <a:rPr lang="ru-RU" u="sng" dirty="0" err="1" smtClean="0">
                <a:ln w="19050">
                  <a:solidFill>
                    <a:schemeClr val="bg1">
                      <a:lumMod val="85000"/>
                      <a:lumOff val="15000"/>
                    </a:schemeClr>
                  </a:solidFill>
                  <a:prstDash val="solid"/>
                </a:ln>
                <a:solidFill>
                  <a:schemeClr val="bg1">
                    <a:lumMod val="75000"/>
                    <a:lumOff val="25000"/>
                  </a:schemeClr>
                </a:solidFill>
              </a:rPr>
              <a:t>майструє</a:t>
            </a:r>
            <a:r>
              <a:rPr lang="ru-RU" u="sng" dirty="0" smtClean="0">
                <a:ln w="19050">
                  <a:solidFill>
                    <a:schemeClr val="bg1">
                      <a:lumMod val="85000"/>
                      <a:lumOff val="15000"/>
                    </a:schemeClr>
                  </a:solidFill>
                  <a:prstDash val="solid"/>
                </a:ln>
                <a:solidFill>
                  <a:schemeClr val="bg1">
                    <a:lumMod val="75000"/>
                    <a:lumOff val="25000"/>
                  </a:schemeClr>
                </a:solidFill>
              </a:rPr>
              <a:t> </a:t>
            </a:r>
            <a:r>
              <a:rPr lang="ru-RU" u="sng" dirty="0" err="1" smtClean="0">
                <a:ln w="19050">
                  <a:solidFill>
                    <a:schemeClr val="bg1">
                      <a:lumMod val="85000"/>
                      <a:lumOff val="15000"/>
                    </a:schemeClr>
                  </a:solidFill>
                  <a:prstDash val="solid"/>
                </a:ln>
                <a:solidFill>
                  <a:schemeClr val="bg1">
                    <a:lumMod val="75000"/>
                    <a:lumOff val="25000"/>
                  </a:schemeClr>
                </a:solidFill>
              </a:rPr>
              <a:t>цей</a:t>
            </a:r>
            <a:r>
              <a:rPr lang="ru-RU" u="sng" dirty="0" smtClean="0">
                <a:ln w="19050">
                  <a:solidFill>
                    <a:schemeClr val="bg1">
                      <a:lumMod val="85000"/>
                      <a:lumOff val="15000"/>
                    </a:schemeClr>
                  </a:solidFill>
                  <a:prstDash val="solid"/>
                </a:ln>
                <a:solidFill>
                  <a:schemeClr val="bg1">
                    <a:lumMod val="75000"/>
                    <a:lumOff val="25000"/>
                  </a:schemeClr>
                </a:solidFill>
              </a:rPr>
              <a:t> </a:t>
            </a:r>
            <a:r>
              <a:rPr lang="ru-RU" u="sng" dirty="0" err="1" smtClean="0">
                <a:ln w="19050">
                  <a:solidFill>
                    <a:schemeClr val="bg1">
                      <a:lumMod val="85000"/>
                      <a:lumOff val="15000"/>
                    </a:schemeClr>
                  </a:solidFill>
                  <a:prstDash val="solid"/>
                </a:ln>
                <a:solidFill>
                  <a:schemeClr val="bg1">
                    <a:lumMod val="75000"/>
                    <a:lumOff val="25000"/>
                  </a:schemeClr>
                </a:solidFill>
              </a:rPr>
              <a:t>хлопчина</a:t>
            </a:r>
            <a:r>
              <a:rPr lang="ru-RU" u="sng" dirty="0" smtClean="0">
                <a:ln w="19050">
                  <a:solidFill>
                    <a:schemeClr val="bg1">
                      <a:lumMod val="85000"/>
                      <a:lumOff val="15000"/>
                    </a:schemeClr>
                  </a:solidFill>
                  <a:prstDash val="solid"/>
                </a:ln>
                <a:solidFill>
                  <a:schemeClr val="bg1">
                    <a:lumMod val="75000"/>
                    <a:lumOff val="25000"/>
                  </a:schemeClr>
                </a:solidFill>
              </a:rPr>
              <a:t>?</a:t>
            </a:r>
            <a:br>
              <a:rPr lang="ru-RU" u="sng" dirty="0" smtClean="0">
                <a:ln w="19050">
                  <a:solidFill>
                    <a:schemeClr val="bg1">
                      <a:lumMod val="85000"/>
                      <a:lumOff val="15000"/>
                    </a:schemeClr>
                  </a:solidFill>
                  <a:prstDash val="solid"/>
                </a:ln>
                <a:solidFill>
                  <a:schemeClr val="bg1">
                    <a:lumMod val="75000"/>
                    <a:lumOff val="25000"/>
                  </a:schemeClr>
                </a:solidFill>
              </a:rPr>
            </a:br>
            <a:r>
              <a:rPr lang="ru-RU" u="sng" dirty="0" smtClean="0">
                <a:ln w="19050">
                  <a:solidFill>
                    <a:schemeClr val="bg1">
                      <a:lumMod val="85000"/>
                      <a:lumOff val="15000"/>
                    </a:schemeClr>
                  </a:solidFill>
                  <a:prstDash val="solid"/>
                </a:ln>
                <a:solidFill>
                  <a:schemeClr val="bg1">
                    <a:lumMod val="75000"/>
                    <a:lumOff val="25000"/>
                  </a:schemeClr>
                </a:solidFill>
              </a:rPr>
              <a:t>До </a:t>
            </a:r>
            <a:r>
              <a:rPr lang="ru-RU" u="sng" dirty="0" err="1" smtClean="0">
                <a:ln w="19050">
                  <a:solidFill>
                    <a:schemeClr val="bg1">
                      <a:lumMod val="85000"/>
                      <a:lumOff val="15000"/>
                    </a:schemeClr>
                  </a:solidFill>
                  <a:prstDash val="solid"/>
                </a:ln>
                <a:solidFill>
                  <a:schemeClr val="bg1">
                    <a:lumMod val="75000"/>
                    <a:lumOff val="25000"/>
                  </a:schemeClr>
                </a:solidFill>
              </a:rPr>
              <a:t>стовпця</a:t>
            </a:r>
            <a:r>
              <a:rPr lang="ru-RU" u="sng" dirty="0" smtClean="0">
                <a:ln w="19050">
                  <a:solidFill>
                    <a:schemeClr val="bg1">
                      <a:lumMod val="85000"/>
                      <a:lumOff val="15000"/>
                    </a:schemeClr>
                  </a:solidFill>
                  <a:prstDash val="solid"/>
                </a:ln>
                <a:solidFill>
                  <a:schemeClr val="bg1">
                    <a:lumMod val="75000"/>
                    <a:lumOff val="25000"/>
                  </a:schemeClr>
                </a:solidFill>
              </a:rPr>
              <a:t> – аж три </a:t>
            </a:r>
            <a:r>
              <a:rPr lang="ru-RU" u="sng" dirty="0" err="1" smtClean="0">
                <a:ln w="19050">
                  <a:solidFill>
                    <a:schemeClr val="bg1">
                      <a:lumMod val="85000"/>
                      <a:lumOff val="15000"/>
                    </a:schemeClr>
                  </a:solidFill>
                  <a:prstDash val="solid"/>
                </a:ln>
                <a:solidFill>
                  <a:schemeClr val="bg1">
                    <a:lumMod val="75000"/>
                    <a:lumOff val="25000"/>
                  </a:schemeClr>
                </a:solidFill>
              </a:rPr>
              <a:t>жердини</a:t>
            </a:r>
            <a:r>
              <a:rPr lang="ru-RU" u="sng" dirty="0" smtClean="0">
                <a:ln w="19050">
                  <a:solidFill>
                    <a:schemeClr val="bg1">
                      <a:lumMod val="85000"/>
                      <a:lumOff val="15000"/>
                    </a:schemeClr>
                  </a:solidFill>
                  <a:prstDash val="solid"/>
                </a:ln>
                <a:solidFill>
                  <a:schemeClr val="bg1">
                    <a:lumMod val="75000"/>
                    <a:lumOff val="25000"/>
                  </a:schemeClr>
                </a:solidFill>
              </a:rPr>
              <a:t>.</a:t>
            </a:r>
            <a:br>
              <a:rPr lang="ru-RU" u="sng" dirty="0" smtClean="0">
                <a:ln w="19050">
                  <a:solidFill>
                    <a:schemeClr val="bg1">
                      <a:lumMod val="85000"/>
                      <a:lumOff val="15000"/>
                    </a:schemeClr>
                  </a:solidFill>
                  <a:prstDash val="solid"/>
                </a:ln>
                <a:solidFill>
                  <a:schemeClr val="bg1">
                    <a:lumMod val="75000"/>
                    <a:lumOff val="25000"/>
                  </a:schemeClr>
                </a:solidFill>
              </a:rPr>
            </a:br>
            <a:r>
              <a:rPr lang="ru-RU" u="sng" dirty="0" smtClean="0">
                <a:ln w="19050">
                  <a:solidFill>
                    <a:schemeClr val="bg1">
                      <a:lumMod val="85000"/>
                      <a:lumOff val="15000"/>
                    </a:schemeClr>
                  </a:solidFill>
                  <a:prstDash val="solid"/>
                </a:ln>
                <a:solidFill>
                  <a:schemeClr val="bg1">
                    <a:lumMod val="75000"/>
                    <a:lumOff val="25000"/>
                  </a:schemeClr>
                </a:solidFill>
              </a:rPr>
              <a:t>- </a:t>
            </a:r>
            <a:r>
              <a:rPr lang="ru-RU" u="sng" dirty="0" err="1" smtClean="0">
                <a:ln w="19050">
                  <a:solidFill>
                    <a:schemeClr val="bg1">
                      <a:lumMod val="85000"/>
                      <a:lumOff val="15000"/>
                    </a:schemeClr>
                  </a:solidFill>
                  <a:prstDash val="solid"/>
                </a:ln>
                <a:solidFill>
                  <a:schemeClr val="bg1">
                    <a:lumMod val="75000"/>
                    <a:lumOff val="25000"/>
                  </a:schemeClr>
                </a:solidFill>
              </a:rPr>
              <a:t>Відгадайте</a:t>
            </a:r>
            <a:r>
              <a:rPr lang="ru-RU" u="sng" dirty="0" smtClean="0">
                <a:ln w="19050">
                  <a:solidFill>
                    <a:schemeClr val="bg1">
                      <a:lumMod val="85000"/>
                      <a:lumOff val="15000"/>
                    </a:schemeClr>
                  </a:solidFill>
                  <a:prstDash val="solid"/>
                </a:ln>
                <a:solidFill>
                  <a:schemeClr val="bg1">
                    <a:lumMod val="75000"/>
                    <a:lumOff val="25000"/>
                  </a:schemeClr>
                </a:solidFill>
              </a:rPr>
              <a:t>! – </a:t>
            </a:r>
            <a:r>
              <a:rPr lang="ru-RU" u="sng" dirty="0" err="1" smtClean="0">
                <a:ln w="19050">
                  <a:solidFill>
                    <a:schemeClr val="bg1">
                      <a:lumMod val="85000"/>
                      <a:lumOff val="15000"/>
                    </a:schemeClr>
                  </a:solidFill>
                  <a:prstDash val="solid"/>
                </a:ln>
                <a:solidFill>
                  <a:schemeClr val="bg1">
                    <a:lumMod val="75000"/>
                    <a:lumOff val="25000"/>
                  </a:schemeClr>
                </a:solidFill>
              </a:rPr>
              <a:t>всіх</a:t>
            </a:r>
            <a:r>
              <a:rPr lang="ru-RU" u="sng" dirty="0" smtClean="0">
                <a:ln w="19050">
                  <a:solidFill>
                    <a:schemeClr val="bg1">
                      <a:lumMod val="85000"/>
                      <a:lumOff val="15000"/>
                    </a:schemeClr>
                  </a:solidFill>
                  <a:prstDash val="solid"/>
                </a:ln>
                <a:solidFill>
                  <a:schemeClr val="bg1">
                    <a:lumMod val="75000"/>
                    <a:lumOff val="25000"/>
                  </a:schemeClr>
                </a:solidFill>
              </a:rPr>
              <a:t> зове.</a:t>
            </a:r>
            <a:br>
              <a:rPr lang="ru-RU" u="sng" dirty="0" smtClean="0">
                <a:ln w="19050">
                  <a:solidFill>
                    <a:schemeClr val="bg1">
                      <a:lumMod val="85000"/>
                      <a:lumOff val="15000"/>
                    </a:schemeClr>
                  </a:solidFill>
                  <a:prstDash val="solid"/>
                </a:ln>
                <a:solidFill>
                  <a:schemeClr val="bg1">
                    <a:lumMod val="75000"/>
                    <a:lumOff val="25000"/>
                  </a:schemeClr>
                </a:solidFill>
              </a:rPr>
            </a:br>
            <a:r>
              <a:rPr lang="ru-RU" u="sng" dirty="0" err="1" smtClean="0">
                <a:ln w="19050">
                  <a:solidFill>
                    <a:schemeClr val="bg1">
                      <a:lumMod val="85000"/>
                      <a:lumOff val="15000"/>
                    </a:schemeClr>
                  </a:solidFill>
                  <a:prstDash val="solid"/>
                </a:ln>
                <a:solidFill>
                  <a:schemeClr val="bg1">
                    <a:lumMod val="75000"/>
                    <a:lumOff val="25000"/>
                  </a:schemeClr>
                </a:solidFill>
              </a:rPr>
              <a:t>Відгадали</a:t>
            </a:r>
            <a:r>
              <a:rPr lang="ru-RU" u="sng" dirty="0" smtClean="0">
                <a:ln w="19050">
                  <a:solidFill>
                    <a:schemeClr val="bg1">
                      <a:lumMod val="85000"/>
                      <a:lumOff val="15000"/>
                    </a:schemeClr>
                  </a:solidFill>
                  <a:prstDash val="solid"/>
                </a:ln>
                <a:solidFill>
                  <a:schemeClr val="bg1">
                    <a:lumMod val="75000"/>
                    <a:lumOff val="25000"/>
                  </a:schemeClr>
                </a:solidFill>
              </a:rPr>
              <a:t>? – Буква Е!</a:t>
            </a:r>
            <a:br>
              <a:rPr lang="ru-RU" u="sng" dirty="0" smtClean="0">
                <a:ln w="19050">
                  <a:solidFill>
                    <a:schemeClr val="bg1">
                      <a:lumMod val="85000"/>
                      <a:lumOff val="15000"/>
                    </a:schemeClr>
                  </a:solidFill>
                  <a:prstDash val="solid"/>
                </a:ln>
                <a:solidFill>
                  <a:schemeClr val="bg1">
                    <a:lumMod val="75000"/>
                    <a:lumOff val="25000"/>
                  </a:schemeClr>
                </a:solidFill>
              </a:rPr>
            </a:br>
            <a:r>
              <a:rPr lang="ru-RU" u="sng" dirty="0" smtClean="0">
                <a:ln w="19050">
                  <a:solidFill>
                    <a:schemeClr val="bg1">
                      <a:lumMod val="85000"/>
                      <a:lumOff val="15000"/>
                    </a:schemeClr>
                  </a:solidFill>
                  <a:prstDash val="solid"/>
                </a:ln>
                <a:solidFill>
                  <a:schemeClr val="bg1">
                    <a:lumMod val="75000"/>
                    <a:lumOff val="25000"/>
                  </a:schemeClr>
                </a:solidFill>
              </a:rPr>
              <a:t/>
            </a:r>
            <a:br>
              <a:rPr lang="ru-RU" u="sng" dirty="0" smtClean="0">
                <a:ln w="19050">
                  <a:solidFill>
                    <a:schemeClr val="bg1">
                      <a:lumMod val="85000"/>
                      <a:lumOff val="15000"/>
                    </a:schemeClr>
                  </a:solidFill>
                  <a:prstDash val="solid"/>
                </a:ln>
                <a:solidFill>
                  <a:schemeClr val="bg1">
                    <a:lumMod val="75000"/>
                    <a:lumOff val="25000"/>
                  </a:schemeClr>
                </a:solidFill>
              </a:rPr>
            </a:br>
            <a:endParaRPr lang="ru-RU" dirty="0">
              <a:ln w="19050">
                <a:solidFill>
                  <a:schemeClr val="bg1">
                    <a:lumMod val="85000"/>
                    <a:lumOff val="15000"/>
                  </a:schemeClr>
                </a:solidFill>
                <a:prstDash val="solid"/>
              </a:ln>
              <a:solidFill>
                <a:schemeClr val="bg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30" descr="304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143504" y="3643314"/>
            <a:ext cx="4000496" cy="285752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12160" y="620687"/>
            <a:ext cx="2592288" cy="266429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zoom dir="in"/>
    <p:sndAc>
      <p:stSnd>
        <p:snd r:embed="rId2" name="drumroll.wav"/>
      </p:stSnd>
    </p:sndAc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85728"/>
            <a:ext cx="4672018" cy="6286545"/>
          </a:xfrm>
          <a:solidFill>
            <a:srgbClr val="00B050"/>
          </a:solidFill>
          <a:ln w="76200">
            <a:solidFill>
              <a:schemeClr val="accent2">
                <a:lumMod val="60000"/>
                <a:lumOff val="40000"/>
              </a:schemeClr>
            </a:solidFill>
            <a:prstDash val="lgDashDot"/>
          </a:ln>
        </p:spPr>
        <p:txBody>
          <a:bodyPr>
            <a:noAutofit/>
          </a:bodyPr>
          <a:lstStyle/>
          <a:p>
            <a:r>
              <a:rPr lang="ru-RU" sz="3600" u="sng" dirty="0" smtClean="0">
                <a:solidFill>
                  <a:srgbClr val="FFFF00"/>
                </a:solidFill>
              </a:rPr>
              <a:t>Зажурилась буква Є,</a:t>
            </a:r>
            <a:br>
              <a:rPr lang="ru-RU" sz="3600" u="sng" dirty="0" smtClean="0">
                <a:solidFill>
                  <a:srgbClr val="FFFF00"/>
                </a:solidFill>
              </a:rPr>
            </a:br>
            <a:r>
              <a:rPr lang="ru-RU" sz="3600" u="sng" dirty="0" err="1" smtClean="0">
                <a:solidFill>
                  <a:srgbClr val="FFFF00"/>
                </a:solidFill>
              </a:rPr>
              <a:t>Хоча</a:t>
            </a:r>
            <a:r>
              <a:rPr lang="ru-RU" sz="3600" u="sng" dirty="0" smtClean="0">
                <a:solidFill>
                  <a:srgbClr val="FFFF00"/>
                </a:solidFill>
              </a:rPr>
              <a:t> все у </a:t>
            </a:r>
            <a:r>
              <a:rPr lang="ru-RU" sz="3600" u="sng" dirty="0" err="1" smtClean="0">
                <a:solidFill>
                  <a:srgbClr val="FFFF00"/>
                </a:solidFill>
              </a:rPr>
              <a:t>неї</a:t>
            </a:r>
            <a:r>
              <a:rPr lang="ru-RU" sz="3600" u="sng" dirty="0" smtClean="0">
                <a:solidFill>
                  <a:srgbClr val="FFFF00"/>
                </a:solidFill>
              </a:rPr>
              <a:t> </a:t>
            </a:r>
            <a:r>
              <a:rPr lang="ru-RU" sz="3600" u="sng" dirty="0" err="1" smtClean="0">
                <a:solidFill>
                  <a:srgbClr val="FFFF00"/>
                </a:solidFill>
              </a:rPr>
              <a:t>є</a:t>
            </a:r>
            <a:r>
              <a:rPr lang="ru-RU" sz="3600" u="sng" dirty="0" smtClean="0">
                <a:solidFill>
                  <a:srgbClr val="FFFF00"/>
                </a:solidFill>
              </a:rPr>
              <a:t>.</a:t>
            </a:r>
            <a:br>
              <a:rPr lang="ru-RU" sz="3600" u="sng" dirty="0" smtClean="0">
                <a:solidFill>
                  <a:srgbClr val="FFFF00"/>
                </a:solidFill>
              </a:rPr>
            </a:br>
            <a:r>
              <a:rPr lang="ru-RU" sz="3600" u="sng" dirty="0" smtClean="0">
                <a:solidFill>
                  <a:srgbClr val="FFFF00"/>
                </a:solidFill>
              </a:rPr>
              <a:t>Але </a:t>
            </a:r>
            <a:r>
              <a:rPr lang="ru-RU" sz="3600" u="sng" dirty="0" err="1" smtClean="0">
                <a:solidFill>
                  <a:srgbClr val="FFFF00"/>
                </a:solidFill>
              </a:rPr>
              <a:t>слів</a:t>
            </a:r>
            <a:r>
              <a:rPr lang="ru-RU" sz="3600" u="sng" dirty="0" smtClean="0">
                <a:solidFill>
                  <a:srgbClr val="FFFF00"/>
                </a:solidFill>
              </a:rPr>
              <a:t> на букву Є</a:t>
            </a:r>
            <a:br>
              <a:rPr lang="ru-RU" sz="3600" u="sng" dirty="0" smtClean="0">
                <a:solidFill>
                  <a:srgbClr val="FFFF00"/>
                </a:solidFill>
              </a:rPr>
            </a:br>
            <a:r>
              <a:rPr lang="ru-RU" sz="3600" u="sng" dirty="0" err="1" smtClean="0">
                <a:solidFill>
                  <a:srgbClr val="FFFF00"/>
                </a:solidFill>
              </a:rPr>
              <a:t>Небагато</a:t>
            </a:r>
            <a:r>
              <a:rPr lang="ru-RU" sz="3600" u="sng" dirty="0" smtClean="0">
                <a:solidFill>
                  <a:srgbClr val="FFFF00"/>
                </a:solidFill>
              </a:rPr>
              <a:t> в </a:t>
            </a:r>
            <a:r>
              <a:rPr lang="ru-RU" sz="3600" u="sng" dirty="0" err="1" smtClean="0">
                <a:solidFill>
                  <a:srgbClr val="FFFF00"/>
                </a:solidFill>
              </a:rPr>
              <a:t>мові</a:t>
            </a:r>
            <a:r>
              <a:rPr lang="ru-RU" sz="3600" u="sng" dirty="0" smtClean="0">
                <a:solidFill>
                  <a:srgbClr val="FFFF00"/>
                </a:solidFill>
              </a:rPr>
              <a:t> </a:t>
            </a:r>
            <a:r>
              <a:rPr lang="ru-RU" sz="3600" u="sng" dirty="0" err="1" smtClean="0">
                <a:solidFill>
                  <a:srgbClr val="FFFF00"/>
                </a:solidFill>
              </a:rPr>
              <a:t>є</a:t>
            </a:r>
            <a:r>
              <a:rPr lang="ru-RU" sz="3600" u="sng" dirty="0" smtClean="0">
                <a:solidFill>
                  <a:srgbClr val="FFFF00"/>
                </a:solidFill>
              </a:rPr>
              <a:t>.</a:t>
            </a:r>
            <a:br>
              <a:rPr lang="ru-RU" sz="3600" u="sng" dirty="0" smtClean="0">
                <a:solidFill>
                  <a:srgbClr val="FFFF00"/>
                </a:solidFill>
              </a:rPr>
            </a:br>
            <a:r>
              <a:rPr lang="ru-RU" sz="3600" u="sng" dirty="0" err="1" smtClean="0">
                <a:solidFill>
                  <a:srgbClr val="FFFF00"/>
                </a:solidFill>
              </a:rPr>
              <a:t>Тож</a:t>
            </a:r>
            <a:r>
              <a:rPr lang="ru-RU" sz="3600" u="sng" dirty="0" smtClean="0">
                <a:solidFill>
                  <a:srgbClr val="FFFF00"/>
                </a:solidFill>
              </a:rPr>
              <a:t> </a:t>
            </a:r>
            <a:r>
              <a:rPr lang="ru-RU" sz="3600" u="sng" dirty="0" err="1" smtClean="0">
                <a:solidFill>
                  <a:srgbClr val="FFFF00"/>
                </a:solidFill>
              </a:rPr>
              <a:t>потіште</a:t>
            </a:r>
            <a:r>
              <a:rPr lang="ru-RU" sz="3600" u="sng" dirty="0" smtClean="0">
                <a:solidFill>
                  <a:srgbClr val="FFFF00"/>
                </a:solidFill>
              </a:rPr>
              <a:t> букву </a:t>
            </a:r>
            <a:r>
              <a:rPr lang="ru-RU" sz="3600" u="sng" dirty="0" err="1" smtClean="0">
                <a:solidFill>
                  <a:srgbClr val="FFFF00"/>
                </a:solidFill>
              </a:rPr>
              <a:t>цю</a:t>
            </a:r>
            <a:r>
              <a:rPr lang="ru-RU" sz="3600" u="sng" dirty="0" smtClean="0">
                <a:solidFill>
                  <a:srgbClr val="FFFF00"/>
                </a:solidFill>
              </a:rPr>
              <a:t/>
            </a:r>
            <a:br>
              <a:rPr lang="ru-RU" sz="3600" u="sng" dirty="0" smtClean="0">
                <a:solidFill>
                  <a:srgbClr val="FFFF00"/>
                </a:solidFill>
              </a:rPr>
            </a:br>
            <a:r>
              <a:rPr lang="ru-RU" sz="3600" u="sng" dirty="0" smtClean="0">
                <a:solidFill>
                  <a:srgbClr val="FFFF00"/>
                </a:solidFill>
              </a:rPr>
              <a:t>І </a:t>
            </a:r>
            <a:r>
              <a:rPr lang="ru-RU" sz="3600" u="sng" dirty="0" err="1" smtClean="0">
                <a:solidFill>
                  <a:srgbClr val="FFFF00"/>
                </a:solidFill>
              </a:rPr>
              <a:t>назвіть</a:t>
            </a:r>
            <a:r>
              <a:rPr lang="ru-RU" sz="3600" u="sng" dirty="0" smtClean="0">
                <a:solidFill>
                  <a:srgbClr val="FFFF00"/>
                </a:solidFill>
              </a:rPr>
              <a:t> </a:t>
            </a:r>
            <a:r>
              <a:rPr lang="ru-RU" sz="3600" u="sng" dirty="0" err="1" smtClean="0">
                <a:solidFill>
                  <a:srgbClr val="FFFF00"/>
                </a:solidFill>
              </a:rPr>
              <a:t>їй</a:t>
            </a:r>
            <a:r>
              <a:rPr lang="ru-RU" sz="3600" u="sng" dirty="0" smtClean="0">
                <a:solidFill>
                  <a:srgbClr val="FFFF00"/>
                </a:solidFill>
              </a:rPr>
              <a:t> по </a:t>
            </a:r>
            <a:r>
              <a:rPr lang="ru-RU" sz="3600" u="sng" dirty="0" err="1" smtClean="0">
                <a:solidFill>
                  <a:srgbClr val="FFFF00"/>
                </a:solidFill>
              </a:rPr>
              <a:t>слівцю</a:t>
            </a:r>
            <a:r>
              <a:rPr lang="ru-RU" sz="3600" u="sng" dirty="0" smtClean="0">
                <a:solidFill>
                  <a:srgbClr val="FFFF00"/>
                </a:solidFill>
              </a:rPr>
              <a:t>.</a:t>
            </a:r>
            <a:br>
              <a:rPr lang="ru-RU" sz="3600" u="sng" dirty="0" smtClean="0">
                <a:solidFill>
                  <a:srgbClr val="FFFF00"/>
                </a:solidFill>
              </a:rPr>
            </a:br>
            <a:r>
              <a:rPr lang="ru-RU" sz="3600" u="sng" dirty="0" smtClean="0">
                <a:solidFill>
                  <a:srgbClr val="FFFF00"/>
                </a:solidFill>
              </a:rPr>
              <a:t/>
            </a:r>
            <a:br>
              <a:rPr lang="ru-RU" sz="3600" u="sng" dirty="0" smtClean="0">
                <a:solidFill>
                  <a:srgbClr val="FFFF00"/>
                </a:solidFill>
              </a:rPr>
            </a:br>
            <a:endParaRPr lang="ru-RU" sz="3600" dirty="0">
              <a:solidFill>
                <a:srgbClr val="FFFF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1028" name="AutoShape 4" descr="data:image/jpeg;base64,/9j/4AAQSkZJRgABAQAAAQABAAD/2wCEAAkGBxQREhUUEhIUFRQWFxkXGRcYFRgbGRgYGBUaGBcUGBgYHCkgGBonHBgaJDIhJiktLi4uGB81ODMtNygtLisBCgoKDg0OGhAQGywmICYxLCw3NSwsLiw0LCwsLCwsLCw0LCwsLCwsMCwsLCwsLDQsLCwsLCwsLC4sLCwsLDQsLP/AABEIAMEBBQMBIgACEQEDEQH/xAAcAAEAAgMBAQEAAAAAAAAAAAAABQYBBAcDAgj/xABFEAACAQIEAwUFBQUFBgcAAAABAgADEQQSITEFQVEGEyJhcQcyQoGRUmKCkqEjU3Kx0RQVM3PBY5Oi4fDxNEODsrPC0v/EABoBAQADAQEBAAAAAAAAAAAAAAACAwQFAQb/xAAtEQACAQIEAwgDAAMAAAAAAAAAAQIDEQQSITETQVEFImFxgaGx4TKR8AYj0f/aAAwDAQACEQMRAD8A7fERAEREAREQBERAEREAREQBETBbleAZiIgCIkVj+0eFotlqV0DDdQbkeoW9ouLErE0eHcYoYj/Cqo56A6/Q6zegCIiAIiIAiIgCIiAIiIAiIgCIiAIiIAiIgCIiAIiIAiIgCIiAVftv2gOGQU6RtVqC9/sJtf1J0HoTynMqrMSWJJYm5JJJJ6knUmS3aPF99iark6Zio8lXwj+V/mZCVcRlIDhQGNhZrm/K4IH/ACJ+cpk7suirIsfZrtjUwzBK7NUoHQ3JZ0+8p3YDmvTbax6sjggEEEEXBGxB2InBqk6P7MuKZ6LUGPiokFf8t72+jBh5DLJQlyIzjzPv2lccbDUFRGKmpmzML3CKPFa2ouWGvS85iAOcv3tI4/h1V6Kr3mKCFAdlphyrMrNyJCjYE29deW/2mp9hPTOf55JKVKUtUiMasI6NkzQqlDmRirDYgkEeYI2nSexva/vyKNcgVvhbYVOdrcnA5c7XHMDj6cTUGz3RhqQw0tyOYeG3zkjSrHQgkHcEHXqCD+srTcXZljSkro7/ABKtwLtlQbDo2JrU6dXVGBIF2W13AGwIIPle3KWHBY6nWXPSqJUXqrAj002PlLik2IiIAiIgCIiAIiIAiIgCIiAIiIAiIgCIiAIiIAiIgCIiAcMxNNqdSolRgzrUdSRtcMVIHlcHfWQXE6l3bX4VA8tzf6/yEn+16mnjcQp/eFvk9qg/99vkZVOJt4lb7Qy/Maj9CfpM73NC2JfD4rOobruOh5j6z2w3GXwjitTYqyAnTXMOaEHcHp6HcCVnB4o3OWxXnqN9rr/rsD1nrja91b0vr5a6xzD2JPHYnvaj13SmjvcvkFlGuZtSSTrcliST9APX+7K9gf7PWsQCLLmNjr7qkkehAMkOBcBesyvWQpSFmytoz7EAgbJ1vqdrWMt1fGgOE3J1NgSbdFVQSx57WA1O4nSvbY5VrvU51i+FV7Cp3FQKl81x4spGtkvmOoB25SIDdGOQ65QxC3NtRl5H1t9Z1xK6sSAdV3BBVlvtdWAI25jW0p3aHsqWqo1BfBVdVqqumTMwzVVHIEXv0NjzMz1YOXeRpoVVHushuFcNrMjVEoVXRrFWFjmUD4QzZ2F81rA3vpeSvZXidahikegGN8ua2odC4Uoy76XGvLfkZfVAUWACqBpyAAH6ACR/ZLhh/vXvER1osjVgxRlV2ZcjhCwGa5OfTe5Ms/GNitd6eY6lERKTQIiIAiIgCIiAIiIAiIgGbTBmTMQBERAEREAREQBERAEREA5l7W+EkPTxKjRh3T+RFyh8rjMPks5ZxX3PMMv6nLf6Ez9A9vKiLgK+cXBXKPJ2YBG+TEH5ThOLo3+oPrbUfrb6Sma1LoPQjRRVdhr9o7n5/wCkkOz3Djia6ofcXx1P4QdF/ERb0zdJqmizMFVSzMbKo3YnkP8ArSxO06TwDgwwtIJcFz4qjD4mty+6BoPLzJkqUMzuQr1MsbLckM00OGcYq0Ktc0ko61ACzqzM6rSSyXDDIobN11JPObxE5zx7jFQUsaaTFWFTOhG/dhlosR+S9/8AaDrOjTUG++tNTmSc0u49dDra1E4nTuo7nF0RsTmy5vhJ07yi1iNuV9GUSHo1L7qVYEqyndWB1U26ddiLEaGUb2cdsWJFSpc1MP8A4h/eUG0e4HxLYNpuVXqZ07tXgwlVK62y1bU6lti4W9Kp81BQnn+z6SqSUX3dmXayjr+SK92grZaD3bKCUUtpoGqKpOulrHnpPfs3x1mcWrmtTbMyXfPatTBeysTezItRSt7bWtreN7W8MbFYOtSRkVioa7tlXwMGNyfISnexRycT3Z1ArIfmyVUb6rJZo2cGvXyIxjLSafPbzP0oDEi+zPEkxGHRqbZsoyP1V08LBhyNx8wQeclJlNgiIgCIiAIiZEAxE+rTBgGIiIAMREAREQBERAEREAREQBERAKX7U6tsPSX7VW5/CjafVh9JynEC9gASSbKoFyx5KB1nUPasp7qhlUsTVKgDcsUuBrtsdeVidhILgvB1w4ztZqxGrclBt4EvsvnuefICPDc5HrqqEfE8OzfABhx3lQA1mFuopr9hfPq3O3QSbYzwxeMSmM1R1RerED5DqZA4ztIW0oIT/tKgKqPRNHb55fWaoxS0RilJyd2bnaDiPc0/Cf2j3VBzHV/Rd/Ww5ym0AKZU5A4TQowuHS1mQ33uAN+YF5usjMxd2LOd2O/kABoq+Ql37K9h6FfD0q+JLv3qLUVFdkVFcZlBKEMzWOtza99JJyUdxGLk9Di/Cqj0eKK2VVWq50RbU2p1L+6p+HbTkR5Tu1Kr3nBiz2HdI4BY88NWYUySeZ7pfrPrD9h8F3jKtKtSKHMB3xIOe4zqWZmW5B2I9NZO8O7O4agFFOkPCWKl2eoVLMWYqajMVuTfSVynHJlXW5dGEs930sco7dcWpphqtNiB3tMqikkVHLaK6U7XKZhqxyg/Dmla9mmKTh1em+LFSiXqBhnpuAUSk+WxtqSzAfMTd7Wf2nhXGK2OxGF/tNN2Y0nf/D8QHd6gHKygZcp6adZGcPxOO7R46ktYg0qbBnsoFOjSvdr+ZAsL7/WQzu9yXDVrFh4LxGthnFWk5Spuw3Vr6lXW/iFz/Qido7M8cXG0BUUZWByul75HHK/MEEEHoRttOOYtaZq1e4/we8bu9SfBfSxO6k3I8isufspuKuIt7uSnfpcM+X52LfT0llRLLcrpyallZ0aIiUGgREQBMiYmRAMzBmZgwDEREAREQBERAEREATzr11QFnZVUbliAB6kzNaqEUsxsqgkk8gBcmck7cdohjTT7umVWmWtne2bNls2QKQGGXQ30DHa+njdj1K51fCY2nWF6VRKg6o6sPqpnvPz/AIHGtTfNTZ6dReYNj9Roy+Wo5EcpeKXtFrZFBo0yw3bMwB6HLbT6mRU1zJOD5HSJGcQ7Q4WgctXEU1YfDmu35Vuf0nN+Odr8RiVy37pOYplgW/ibe3kPO95V8QtlOUeLXKPvHbT1tDn0Ch1OjcT44mKPeox7lAwQsCoNtKlQhrW1BW55AnZpTeI8ceqStElKf7z4365bjwL5+8fu6E6nH+J00UUVb9hRGWwBLVWp2BAA3RSNeremuF2/rv8APzmuCRhm9bniuHGbNux3Yklj6sdZ6gT4epaeLVpaV3Pdnm7wvtRicIpSjUGTUhHTOqk3uV1BW55Xt0AubwzVJ98PwpxFUU1Nvici11TyB3Y2sPmeVj40nueptbHSuxXHHx4qCqQuIoZSKiLa6VL2BU3G9MgjyBFjNPEe0SpQrVaNfCgmk5W6VCCRfwsUZfCCtj7x3njwXDjButTDU1vbLUUmxqpv4n3Lgi4LXGrDQNcTmOxOCxJDV8EajgWHeYZXI+7n1W34rTHWhN/g7e50MLVpJ/7VdedvU08d2oNXh1TEVcLS7qoTTp0qrlu+votwE90nMefhUmUXEcTd6RpWpUMNqWo0aYpUiOZfmw33NjzEtfaSm2NemKuajSUE0kQpmDAWJqaMl8pICr7oDam+lVxPZh3xApCqTTyZ8xy5gVezBUC5WbVSGINr7dZpqEM0imTzztHREMudqmdDlUgrrvlBBVgp0zEl9TsCL32klhEKaqzZju17MTtckW/5SxUeCYWmMvcrWYbtVAe2gJJZ9F01sLDUbXlcFRc790QaWbwEEkWyrmyk7pnzZT0tMjrOZqjTjHYsPBu1eIwzC9RqtP4qbnNp91m1U9NbeXOdYwGMSvTSrTN0dQwPkeRHI8iORnBK9YjMNNEzD18W/lpOo+yvEF8GwOyVmUejIlQ/q5lkG9iM0i4xESwrEyJiZEAzMGZnyYAiIgCJmYMAREQBESM4tx6jhtHa72uKajM/kSNlHmxA84Ddjcx2FWtTem98rqVNjY2YWNjyM452m4OcGzA1aVQD7LoHAuLZqROYHUe7froJYu0XtOagVFLDqWbXxubhRzKqLb2Hvdek57Q4mKpOYhajMzEbZiWLFlvvve2459T5Ug7XaPac03ZMyan8gR6HY/pPRK08qiW5TxVwdiDy0IPymc0G9301sYxZSFOVtCDe1irBhry1G/LeeRadJ9n/AGRpNRGIxNHM7MWpq97KgsFY0yctyQWBIvYjaexTb0IyaS1ObYfAtak5Q92zA58pCNkW6ohOhUHLa2mnW97VwXs5XxgzpanR/fP7pHMoo1cDrovnvL/2w4dRqrRauTkp1LikouaxKkCiB9CfIG9hczQxLvX0q2FPYUVPgAtYByP8Q+Xu+Rtc+18dDDR7z1ZVHDurLTY5PisVTzt3dZXp6BWNlLW3e1zZTpYHUDc62DCA1iRSVqpBAPdqz2J2vkBt851UYVBtTT8i/wBJ51MIhbNls/21JR/zIQf1mBf5DFaOHv8ARa+y29c3sUrD9iMdUXMaBprzBZO9t1VC1h+I3+6ZJYbhdJB3ZpAFdSHUipf7ZLeK/wB76GWzD8RxFL4hXX7NSyuB5VEFjpyZdebSRpY/DY39lUUrUGvd1BlqDq1NgfENfeQkec62D7Vo1drP5MWJwE1za+CiY7EVMPTbI9/Ce7ZxmKuoLd2/2lYAgEm4PM3FrDw3Ed7TV7WJuCL3sysVdb87MpF+dp88f7OFVII76gbEi3iWzBhmC+8Lgaj5jczW4JVGR9bnvX/4iGH1DA/Obaig1mgZYZ08skbGMUl000XMxP4coHr4j9DITitdVqgs5RVptmK6kio6hKYtrdjTYi2vgnl2i7UikxpUQKlQe+b+Gn5ae8/3dhz6GpYXiVatiBakahOuQEls2oesxNhmscuqqAAAtr2POxVZKDjHVlqnld1q+hJcfxdaolz4KGYFqQUXyWOtQjc5yGIXSw5yMXGKLeIEnYAgk+g/6EsD1xUQFf6HzBG4PluLSo4zhIW7C5BOZtBmGt83RwOhH1nGwuM1cam/9oZsP2m1Jxqb/wBob5VnugsalTfXRVta5PQDTzO2+liwFqSLSqMzBmZm0dqSEjcooN9AFGhJtraV7huKFI5SFXMdGUWVidr9Cfof0kpiXLA2NjbQ2vbztzleJxVTPltZfPqtSjF4+pKdrWXz+i88E4Rhq9u5xo7y21On3L/lbxjaW3hWBrUiQ+J76nbQPTs6n/MDeJfIi/nynKuD8MGJAWnUXvwAe6qDLnI1LUqg0JGpsQCOttZZuBdqquHfucZnyg2LOD3lPkC320+9qedyNuhh68Y2zRsnzTun/wA9TXh66SWZWvzTuvr1OgzInyrX1Gon0J0ToGZ8z6M+YAiIgH1MGZmDAMREiu0XETRp2Q/tX0T7v2qh9AfmSo5wG7Eb2m7QFCaNA+PZ30OS491eWfbfQXG/KnjDE3JuSTckkkk8ySdSfMyTo4QAW/1vvqSSdSTvc9ZsCkJfFJGSbc2ct41QNSvUPRsg9E8NvzZvrI98ASLEAjoRcS116Qz1P82r/wDK08noX0UDMbAfxMbL+pEtvoV2NPszwBWBq1EVlvlRSAV0Nmex03Fh6HyngKXvMR4iWzfhYjL5AWIA2E6NRwKoiouygKPQC15UO1PDVVytNmU1Ls6i1grXBINrqzG/O2jHeZ6sM6sjRRqZG2yS9nWGwNWoqYg95ibK6oxHdXIzZFS2tReasW2BFtQOsYnELTRnchVUEk9ABcz85VMCVtluLWtlJBFtipGoI5EbS9dmeOYzFZKWJZXoeKoHK2qOaTKFDEaFA7g3IuTT5iVYi1Gm58kWUp8SSi9y0F2quatQEMRZUP8A5SH4P4joWPM6XIUT7MzPkz4qtVlUk5S3Z3YQUVZHyTPgmCZ83mZstSPOriAtjoVzWY393Q6nyvYHpfyivSp1RlfKwvca6g8mUg3Vh1Gony+DpsbtTQnqVBv66az0XBU7W7qnb+Bf6ScWlZq9yMl1NvAcVqYay12arR/en/EpDrVt79MbZwMw0LXF2Hj2h7OG7V8G+TOB3yKMwZf3tIXslUA76gjkSBPgYBR7hamfuGw/KbqfpNGpxKvhAcOMgpVA3d1b2FGwu9NUPkSygmy2bkAo+k7P7RbeSo/s5eJwy3ic/wAfSZq5NOke7qMEoke4Qq5blgSVHhZ7ncEkXkxV4hR4ehp0x3tc61G2ANr3dt1A5ILkA673O/VqUGQd1WUCkQA1NlYpply2F91JFiPPleVfH8M/szEklqTMWWqTe2c3y1G63OjnRr9d75yzty5sxypcCLlTV2ZwWMeo1UvlLXFUZRYXIIYAXNgcuup98yQrhdLH3gSPMCxMj8DTyVdgB3Z5ae+v9Z5rWvWwy8glQH8S2X9UM5Nenmqu3n7fR87XjnqSv5+xH4nBi7IPDzFvsnQrbY2PUaArNvhPECSKbHNyDdbbhvvfz12tPTilEBlJAtmym4vo2g/4ss16GDswquAid01QagtbKjK+mgGVhpv1AmjSrRvL+ZdFOvQu+XyTCsQ11Yqy2YEGxU30YdNRvOl8NNLi+H/agLiaXhLqNVJ1DAc6bW906XUjlechq1DUNCpSuHcMgH3zayEbEZlYS99jqz4THik+mYtQqDlmGqMPK408qklhM1NpS1jLR+DJYNOk0paxlo/Blm7IY2rQqHA4nRlGak3JkHwqTuu5HMAMPhlwEieP8J79UZDlrUXFSk23iU3NNj9hx4SPO+4ElVnahHKrHbhHKrGTMTJmJMkIiIB9TBmZ8mAavFMS1Ki7omdlUkL1t/oN9NdJRv7YarGo7Zmbnyy6lVUDZdfne/OdDkBj+ytJyWps1InWwAKE31OQ7fhI35yUWluV1ItrQr7VwJ4vipJv2Rrfvqf5WH6XM+6PYxif2mIAH3E1+TMSB+WWZolPDmcz41XyV6g5Ehx6MNf+INMcJxebEUVPNyfyozfzUTqj9gcG5BqrUqMBa7VCLi99QmUfpD+z/BXVkpvTdblWSo+hIIvZyQdCdxPeKj3gvqQi4iU7E4sVKtRurtb0U5V/QX+Zl84h2UrU9aLCqByNlqfL4WP5ZyFmq0G7usj06ijVXBU6c7Hcee0lFp7EJRktywdx3hVRoXYLfpmIBPyFz8pbFpilWokCyWaj5DOFKfK9ML6uJRuD8RArUiToHH6gqP1YS8YoiopU3seYNiDe4IPJgQCD1AlWJo8WnKD5olSqZJKRNmebTT4VxDvBkqECso1toHH71B9k8x8J06E7zCfC1qUqUnCS1R9JTmppNGu0+Z6MJ52mWRej6WeyTxWeyGSgRkewle7eKDhlBAJNZLA9QGJ/QGWBTKl23bPTSp8KVgq/eYo4dvMDb83lOhg9a0TLV/FlUNPKQ2d+9sQpUm42vZRplvb3gR131mMPxYOqrZlqlRdWTwtp41zC4sNfOwvYyNoEb89vp/3M9sPVVa1MsQB4iSdrZCDfoNRPoqkU1cxipgUVw1OmKZalmZQxygu+ll2X3TsBeQ9CmwHfH3TZ001K0ajCr+pI9CJP8IqB3qOSbtkIBOqoM3dqenh115k7zSxWI/ZYQZLBaLKb21zJRbYcrAzn07Tqzb8Dh5Y1a1WotkkbHGMIChJvlupNt7BgSR52kV2rxYFVqK2AARSv2QBmCflFMf8AptJzAsK2FKE+JVakTz0FlPrlKn5yB4fwk4lMTiHBJp01rFgLDvalRFA9AhcAdFE8wcLKVN8n/fBXhUowlT8fgk/Ztg1q4vDq4OVcQ7jzK0HcH0zj9JdO3+G7nGU6wHv5Knq9B0vf8Pdj5TS9nXDMmKw43y4bvj5NVLEA/hqy39uMAa39mABN8QqGw+BgS5vyFlmzguVKS53uvS32aI0W6TXjf9WLPMiYmROibwZiZMxAEREAzeYMRAEREAREQBERAE0uKcJo4lcleklQcsygkHqp3U+Ym7EA53xH2S4diTQr1aQPwmzgehNm+pMqxxdQuy069N1WwDGmc7Cw8ZAqWW5ubW2InbZ+cMDiMq0hzBA8/EDmv89fUCeTqSXMRpRb2Jt6zo6vUd3VdfBZGQ/bQoPEbbo1ww08jbqWOqBQ2UV0IDK9OwYqdQchOU6a3Ui/JeUplbEAiTHYvHZg9AnVPGn8BPiX8Ln0s6jlOJ2pTco8Xe2/kb8NaLy7E1R4zSdQw7wA7ZqNUf8A1t/2g8Vo63qoMupucth1Oa3Q/SMPhXSo5A8DtmtcaEqviA/iuD6g9ZG9pcYcLlqFDUp1SKVRb2tZWKurcm3Fja9xqCBOJGnGpPLFb+PtsbMzirsmsPiA+q3tpZrWBv0vv67TYUys8P7S4K1xWNM81qZlF+tj4L/w9Z74jthhEGlbvDyFNWa/zAyj5kTx4armsoP9HvEja7aJysjPpmyp8RBOY+QPwjz39N5Ru03FRiHVKVu5pXykWs7EWzL91RdR1ux2sZ4cV7QVMX4bd3R5oDcv/mMOX3Rp1LSR7M9mqmMay+GmDZ6ltB1C8mby2HPoe5gcDKFpT36dPsxVqqexq8N4Fiaqd5SoM9PNkBBF8wFz4Tbw62zdQdrXOzxns4+GoipXYI9W9PuveK0tHqsWBygmypYX94a6mdjwODSjTWnTGVEFgP69TzvOddslOK4nTobqO7pW0+K9Sq3+7I0v8E6OJWWnpu9P2cvFVpKnaO70/ZWcTwmthr50yVK9JWGo1Ys9hptlDouvSWHtp2MGHwIqio9R6BQ2ChVyn9mxC6toGvqx2kr7VKJVKFcDw0mZW9DlcH607fiEunEsGtelUpP7tRWQ+jC1/WQpYeMZzXlb9FNOnaVSPJpfFjg3Aa5FQ2BZWW72Hu5SAKh6LdgpP3ll84LwVf7oxNOiSalZ6i3IuQxcCkthsoUqfmTzkZ7M+HZMbXpVQCVoVKTqdj+1pq4tzBt9DLt2c4TUwdatTHiw72qI19VYeFqbjrlyWYbhTfXdQouM8/XR+hGhSalm66P0JLhnBqWHZ2prZnFNSSb+GkgRFHQAAn1JkhETcbRMiYiADERAEREAREQBERAEREAREQBERAE/O/bHhrYTF1kYWAqd6h2Bpu+YEeQBK+qmfoiQXa3svS4hSyv4ai3yVALlb2upHNDYXHkNiAZGSuiUZWZw0VJscHx3c4mjUvoHCt/A/ga/kLhvwCbGP7L4vC+GtQc5dO8QF0YcmDAafiAO+nOQVYhgQLMNQdb/ACMzThmTi+Zepc0dxFKfGJwaVEZHVWRhZlYXBHmJzrg/bvJTFLF06lQLYLUQjPptmzMLsPtA3PTcmJ7Q8efG1kTDjEhNFWmarlqjk6MVViL6C2p5k+XGp9nzz228TQ62hbB7NUxDlsPVenSsdXGdSeQptcMwve5JIGw8sr7Iat//ABdP/dt/+p1Dg9B6dCilVi9RaaK7HdmCgM3zM3J36dJRik3fzMLm2yj8E9mmHonNWdq5+zbIn5Qbn5tbyl1o0lRQqKFUCwAAAA6ADafcSxJIi3cSl9msD3vEcZiPhpu1Jf8AMsqsfkqj85l0njhcKlMEIoUFmc25s7Fnb1JJMjKCk03y1ISgpNN8tTz4ngKeIpPRqrmpuMrDy8iNQQdQeRE9sNSyIq5i2VQuZrXNha5tzM9IkyRAf3AU4gMZTIs9NqdVTvc5StRep/ZqCPKT8RFgIiIAiIgCIiAIiIAiIgCIiAIiIAiIgCIiAIiIAmriuG0autSjSc9WRW/mJtRAK/iexPD6jZmwdHN1Vcvy8Nrzf4bwLDYY3oYelTPVUAb828kYgXEREAREQBERAEREAREQBERAEREAREQBERAEREAREQBERAEREAREQBERAEREAREQBERAEREAREQBERAEREAREQBERAEREAREQD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0" name="AutoShape 6" descr="data:image/jpeg;base64,/9j/4AAQSkZJRgABAQAAAQABAAD/2wCEAAkGBxQREhUUEhIUFRQWFxkXGRcYFRgbGRgYGBUaGBcUGBgYHCkgGBonHBgaJDIhJiktLi4uGB81ODMtNygtLisBCgoKDg0OGhAQGywmICYxLCw3NSwsLiw0LCwsLCwsLCw0LCwsLCwsMCwsLCwsLDQsLCwsLCwsLC4sLCwsLDQsLP/AABEIAMEBBQMBIgACEQEDEQH/xAAcAAEAAgMBAQEAAAAAAAAAAAAABQYBBAcDAgj/xABFEAACAQIEAwUFBQUFBgcAAAABAgADEQQSITEFQVEGEyJhcQcyQoGRUmKCkqEjU3Kx0RQVM3PBY5Oi4fDxNEODsrPC0v/EABoBAQADAQEBAAAAAAAAAAAAAAACAwQFAQb/xAAtEQACAQIEAwgDAAMAAAAAAAAAAQIDEQQSITETQVEFImFxgaGx4TKR8AYj0f/aAAwDAQACEQMRAD8A7fERAEREAREQBERAEREAREQBETBbleAZiIgCIkVj+0eFotlqV0DDdQbkeoW9ouLErE0eHcYoYj/Cqo56A6/Q6zegCIiAIiIAiIgCIiAIiIAiIgCIiAIiIAiIgCIiAIiIAiIgCIiAVftv2gOGQU6RtVqC9/sJtf1J0HoTynMqrMSWJJYm5JJJJ6knUmS3aPF99iark6Zio8lXwj+V/mZCVcRlIDhQGNhZrm/K4IH/ACJ+cpk7suirIsfZrtjUwzBK7NUoHQ3JZ0+8p3YDmvTbax6sjggEEEEXBGxB2InBqk6P7MuKZ6LUGPiokFf8t72+jBh5DLJQlyIzjzPv2lccbDUFRGKmpmzML3CKPFa2ouWGvS85iAOcv3tI4/h1V6Kr3mKCFAdlphyrMrNyJCjYE29deW/2mp9hPTOf55JKVKUtUiMasI6NkzQqlDmRirDYgkEeYI2nSexva/vyKNcgVvhbYVOdrcnA5c7XHMDj6cTUGz3RhqQw0tyOYeG3zkjSrHQgkHcEHXqCD+srTcXZljSkro7/ABKtwLtlQbDo2JrU6dXVGBIF2W13AGwIIPle3KWHBY6nWXPSqJUXqrAj002PlLik2IiIAiIgCIiAIiIAiIgCIiAIiIAiIgCIiAIiIAiIgCIiAcMxNNqdSolRgzrUdSRtcMVIHlcHfWQXE6l3bX4VA8tzf6/yEn+16mnjcQp/eFvk9qg/99vkZVOJt4lb7Qy/Maj9CfpM73NC2JfD4rOobruOh5j6z2w3GXwjitTYqyAnTXMOaEHcHp6HcCVnB4o3OWxXnqN9rr/rsD1nrja91b0vr5a6xzD2JPHYnvaj13SmjvcvkFlGuZtSSTrcliST9APX+7K9gf7PWsQCLLmNjr7qkkehAMkOBcBesyvWQpSFmytoz7EAgbJ1vqdrWMt1fGgOE3J1NgSbdFVQSx57WA1O4nSvbY5VrvU51i+FV7Cp3FQKl81x4spGtkvmOoB25SIDdGOQ65QxC3NtRl5H1t9Z1xK6sSAdV3BBVlvtdWAI25jW0p3aHsqWqo1BfBVdVqqumTMwzVVHIEXv0NjzMz1YOXeRpoVVHushuFcNrMjVEoVXRrFWFjmUD4QzZ2F81rA3vpeSvZXidahikegGN8ua2odC4Uoy76XGvLfkZfVAUWACqBpyAAH6ACR/ZLhh/vXvER1osjVgxRlV2ZcjhCwGa5OfTe5Ms/GNitd6eY6lERKTQIiIAiIgCIiAIiIAiIgGbTBmTMQBERAEREAREQBERAEREA5l7W+EkPTxKjRh3T+RFyh8rjMPks5ZxX3PMMv6nLf6Ez9A9vKiLgK+cXBXKPJ2YBG+TEH5ThOLo3+oPrbUfrb6Sma1LoPQjRRVdhr9o7n5/wCkkOz3Djia6ofcXx1P4QdF/ERb0zdJqmizMFVSzMbKo3YnkP8ArSxO06TwDgwwtIJcFz4qjD4mty+6BoPLzJkqUMzuQr1MsbLckM00OGcYq0Ktc0ko61ACzqzM6rSSyXDDIobN11JPObxE5zx7jFQUsaaTFWFTOhG/dhlosR+S9/8AaDrOjTUG++tNTmSc0u49dDra1E4nTuo7nF0RsTmy5vhJ07yi1iNuV9GUSHo1L7qVYEqyndWB1U26ddiLEaGUb2cdsWJFSpc1MP8A4h/eUG0e4HxLYNpuVXqZ07tXgwlVK62y1bU6lti4W9Kp81BQnn+z6SqSUX3dmXayjr+SK92grZaD3bKCUUtpoGqKpOulrHnpPfs3x1mcWrmtTbMyXfPatTBeysTezItRSt7bWtreN7W8MbFYOtSRkVioa7tlXwMGNyfISnexRycT3Z1ArIfmyVUb6rJZo2cGvXyIxjLSafPbzP0oDEi+zPEkxGHRqbZsoyP1V08LBhyNx8wQeclJlNgiIgCIiAIiZEAxE+rTBgGIiIAMREAREQBERAEREAREQBERAKX7U6tsPSX7VW5/CjafVh9JynEC9gASSbKoFyx5KB1nUPasp7qhlUsTVKgDcsUuBrtsdeVidhILgvB1w4ztZqxGrclBt4EvsvnuefICPDc5HrqqEfE8OzfABhx3lQA1mFuopr9hfPq3O3QSbYzwxeMSmM1R1RerED5DqZA4ztIW0oIT/tKgKqPRNHb55fWaoxS0RilJyd2bnaDiPc0/Cf2j3VBzHV/Rd/Ww5ym0AKZU5A4TQowuHS1mQ33uAN+YF5usjMxd2LOd2O/kABoq+Ql37K9h6FfD0q+JLv3qLUVFdkVFcZlBKEMzWOtza99JJyUdxGLk9Di/Cqj0eKK2VVWq50RbU2p1L+6p+HbTkR5Tu1Kr3nBiz2HdI4BY88NWYUySeZ7pfrPrD9h8F3jKtKtSKHMB3xIOe4zqWZmW5B2I9NZO8O7O4agFFOkPCWKl2eoVLMWYqajMVuTfSVynHJlXW5dGEs930sco7dcWpphqtNiB3tMqikkVHLaK6U7XKZhqxyg/Dmla9mmKTh1em+LFSiXqBhnpuAUSk+WxtqSzAfMTd7Wf2nhXGK2OxGF/tNN2Y0nf/D8QHd6gHKygZcp6adZGcPxOO7R46ktYg0qbBnsoFOjSvdr+ZAsL7/WQzu9yXDVrFh4LxGthnFWk5Spuw3Vr6lXW/iFz/Qido7M8cXG0BUUZWByul75HHK/MEEEHoRttOOYtaZq1e4/we8bu9SfBfSxO6k3I8isufspuKuIt7uSnfpcM+X52LfT0llRLLcrpyallZ0aIiUGgREQBMiYmRAMzBmZgwDEREAREQBERAEREATzr11QFnZVUbliAB6kzNaqEUsxsqgkk8gBcmck7cdohjTT7umVWmWtne2bNls2QKQGGXQ30DHa+njdj1K51fCY2nWF6VRKg6o6sPqpnvPz/AIHGtTfNTZ6dReYNj9Roy+Wo5EcpeKXtFrZFBo0yw3bMwB6HLbT6mRU1zJOD5HSJGcQ7Q4WgctXEU1YfDmu35Vuf0nN+Odr8RiVy37pOYplgW/ibe3kPO95V8QtlOUeLXKPvHbT1tDn0Ch1OjcT44mKPeox7lAwQsCoNtKlQhrW1BW55AnZpTeI8ceqStElKf7z4365bjwL5+8fu6E6nH+J00UUVb9hRGWwBLVWp2BAA3RSNeremuF2/rv8APzmuCRhm9bniuHGbNux3Yklj6sdZ6gT4epaeLVpaV3Pdnm7wvtRicIpSjUGTUhHTOqk3uV1BW55Xt0AubwzVJ98PwpxFUU1Nvici11TyB3Y2sPmeVj40nueptbHSuxXHHx4qCqQuIoZSKiLa6VL2BU3G9MgjyBFjNPEe0SpQrVaNfCgmk5W6VCCRfwsUZfCCtj7x3njwXDjButTDU1vbLUUmxqpv4n3Lgi4LXGrDQNcTmOxOCxJDV8EajgWHeYZXI+7n1W34rTHWhN/g7e50MLVpJ/7VdedvU08d2oNXh1TEVcLS7qoTTp0qrlu+votwE90nMefhUmUXEcTd6RpWpUMNqWo0aYpUiOZfmw33NjzEtfaSm2NemKuajSUE0kQpmDAWJqaMl8pICr7oDam+lVxPZh3xApCqTTyZ8xy5gVezBUC5WbVSGINr7dZpqEM0imTzztHREMudqmdDlUgrrvlBBVgp0zEl9TsCL32klhEKaqzZju17MTtckW/5SxUeCYWmMvcrWYbtVAe2gJJZ9F01sLDUbXlcFRc790QaWbwEEkWyrmyk7pnzZT0tMjrOZqjTjHYsPBu1eIwzC9RqtP4qbnNp91m1U9NbeXOdYwGMSvTSrTN0dQwPkeRHI8iORnBK9YjMNNEzD18W/lpOo+yvEF8GwOyVmUejIlQ/q5lkG9iM0i4xESwrEyJiZEAzMGZnyYAiIgCJmYMAREQBESM4tx6jhtHa72uKajM/kSNlHmxA84Ddjcx2FWtTem98rqVNjY2YWNjyM452m4OcGzA1aVQD7LoHAuLZqROYHUe7froJYu0XtOagVFLDqWbXxubhRzKqLb2Hvdek57Q4mKpOYhajMzEbZiWLFlvvve2459T5Ug7XaPac03ZMyan8gR6HY/pPRK08qiW5TxVwdiDy0IPymc0G9301sYxZSFOVtCDe1irBhry1G/LeeRadJ9n/AGRpNRGIxNHM7MWpq97KgsFY0yctyQWBIvYjaexTb0IyaS1ObYfAtak5Q92zA58pCNkW6ohOhUHLa2mnW97VwXs5XxgzpanR/fP7pHMoo1cDrovnvL/2w4dRqrRauTkp1LikouaxKkCiB9CfIG9hczQxLvX0q2FPYUVPgAtYByP8Q+Xu+Rtc+18dDDR7z1ZVHDurLTY5PisVTzt3dZXp6BWNlLW3e1zZTpYHUDc62DCA1iRSVqpBAPdqz2J2vkBt851UYVBtTT8i/wBJ51MIhbNls/21JR/zIQf1mBf5DFaOHv8ARa+y29c3sUrD9iMdUXMaBprzBZO9t1VC1h+I3+6ZJYbhdJB3ZpAFdSHUipf7ZLeK/wB76GWzD8RxFL4hXX7NSyuB5VEFjpyZdebSRpY/DY39lUUrUGvd1BlqDq1NgfENfeQkec62D7Vo1drP5MWJwE1za+CiY7EVMPTbI9/Ce7ZxmKuoLd2/2lYAgEm4PM3FrDw3Ed7TV7WJuCL3sysVdb87MpF+dp88f7OFVII76gbEi3iWzBhmC+8Lgaj5jczW4JVGR9bnvX/4iGH1DA/Obaig1mgZYZ08skbGMUl000XMxP4coHr4j9DITitdVqgs5RVptmK6kio6hKYtrdjTYi2vgnl2i7UikxpUQKlQe+b+Gn5ae8/3dhz6GpYXiVatiBakahOuQEls2oesxNhmscuqqAAAtr2POxVZKDjHVlqnld1q+hJcfxdaolz4KGYFqQUXyWOtQjc5yGIXSw5yMXGKLeIEnYAgk+g/6EsD1xUQFf6HzBG4PluLSo4zhIW7C5BOZtBmGt83RwOhH1nGwuM1cam/9oZsP2m1Jxqb/wBob5VnugsalTfXRVta5PQDTzO2+liwFqSLSqMzBmZm0dqSEjcooN9AFGhJtraV7huKFI5SFXMdGUWVidr9Cfof0kpiXLA2NjbQ2vbztzleJxVTPltZfPqtSjF4+pKdrWXz+i88E4Rhq9u5xo7y21On3L/lbxjaW3hWBrUiQ+J76nbQPTs6n/MDeJfIi/nynKuD8MGJAWnUXvwAe6qDLnI1LUqg0JGpsQCOttZZuBdqquHfucZnyg2LOD3lPkC320+9qedyNuhh68Y2zRsnzTun/wA9TXh66SWZWvzTuvr1OgzInyrX1Gon0J0ToGZ8z6M+YAiIgH1MGZmDAMREiu0XETRp2Q/tX0T7v2qh9AfmSo5wG7Eb2m7QFCaNA+PZ30OS491eWfbfQXG/KnjDE3JuSTckkkk8ySdSfMyTo4QAW/1vvqSSdSTvc9ZsCkJfFJGSbc2ct41QNSvUPRsg9E8NvzZvrI98ASLEAjoRcS116Qz1P82r/wDK08noX0UDMbAfxMbL+pEtvoV2NPszwBWBq1EVlvlRSAV0Nmex03Fh6HyngKXvMR4iWzfhYjL5AWIA2E6NRwKoiouygKPQC15UO1PDVVytNmU1Ls6i1grXBINrqzG/O2jHeZ6sM6sjRRqZG2yS9nWGwNWoqYg95ibK6oxHdXIzZFS2tReasW2BFtQOsYnELTRnchVUEk9ABcz85VMCVtluLWtlJBFtipGoI5EbS9dmeOYzFZKWJZXoeKoHK2qOaTKFDEaFA7g3IuTT5iVYi1Gm58kWUp8SSi9y0F2quatQEMRZUP8A5SH4P4joWPM6XIUT7MzPkz4qtVlUk5S3Z3YQUVZHyTPgmCZ83mZstSPOriAtjoVzWY393Q6nyvYHpfyivSp1RlfKwvca6g8mUg3Vh1Gony+DpsbtTQnqVBv66az0XBU7W7qnb+Bf6ScWlZq9yMl1NvAcVqYay12arR/en/EpDrVt79MbZwMw0LXF2Hj2h7OG7V8G+TOB3yKMwZf3tIXslUA76gjkSBPgYBR7hamfuGw/KbqfpNGpxKvhAcOMgpVA3d1b2FGwu9NUPkSygmy2bkAo+k7P7RbeSo/s5eJwy3ic/wAfSZq5NOke7qMEoke4Qq5blgSVHhZ7ncEkXkxV4hR4ehp0x3tc61G2ANr3dt1A5ILkA673O/VqUGQd1WUCkQA1NlYpply2F91JFiPPleVfH8M/szEklqTMWWqTe2c3y1G63OjnRr9d75yzty5sxypcCLlTV2ZwWMeo1UvlLXFUZRYXIIYAXNgcuup98yQrhdLH3gSPMCxMj8DTyVdgB3Z5ae+v9Z5rWvWwy8glQH8S2X9UM5Nenmqu3n7fR87XjnqSv5+xH4nBi7IPDzFvsnQrbY2PUaArNvhPECSKbHNyDdbbhvvfz12tPTilEBlJAtmym4vo2g/4ss16GDswquAid01QagtbKjK+mgGVhpv1AmjSrRvL+ZdFOvQu+XyTCsQ11Yqy2YEGxU30YdNRvOl8NNLi+H/agLiaXhLqNVJ1DAc6bW906XUjlechq1DUNCpSuHcMgH3zayEbEZlYS99jqz4THik+mYtQqDlmGqMPK408qklhM1NpS1jLR+DJYNOk0paxlo/Blm7IY2rQqHA4nRlGak3JkHwqTuu5HMAMPhlwEieP8J79UZDlrUXFSk23iU3NNj9hx4SPO+4ElVnahHKrHbhHKrGTMTJmJMkIiIB9TBmZ8mAavFMS1Ki7omdlUkL1t/oN9NdJRv7YarGo7Zmbnyy6lVUDZdfne/OdDkBj+ytJyWps1InWwAKE31OQ7fhI35yUWluV1ItrQr7VwJ4vipJv2Rrfvqf5WH6XM+6PYxif2mIAH3E1+TMSB+WWZolPDmcz41XyV6g5Ehx6MNf+INMcJxebEUVPNyfyozfzUTqj9gcG5BqrUqMBa7VCLi99QmUfpD+z/BXVkpvTdblWSo+hIIvZyQdCdxPeKj3gvqQi4iU7E4sVKtRurtb0U5V/QX+Zl84h2UrU9aLCqByNlqfL4WP5ZyFmq0G7usj06ijVXBU6c7Hcee0lFp7EJRktywdx3hVRoXYLfpmIBPyFz8pbFpilWokCyWaj5DOFKfK9ML6uJRuD8RArUiToHH6gqP1YS8YoiopU3seYNiDe4IPJgQCD1AlWJo8WnKD5olSqZJKRNmebTT4VxDvBkqECso1toHH71B9k8x8J06E7zCfC1qUqUnCS1R9JTmppNGu0+Z6MJ52mWRej6WeyTxWeyGSgRkewle7eKDhlBAJNZLA9QGJ/QGWBTKl23bPTSp8KVgq/eYo4dvMDb83lOhg9a0TLV/FlUNPKQ2d+9sQpUm42vZRplvb3gR131mMPxYOqrZlqlRdWTwtp41zC4sNfOwvYyNoEb89vp/3M9sPVVa1MsQB4iSdrZCDfoNRPoqkU1cxipgUVw1OmKZalmZQxygu+ll2X3TsBeQ9CmwHfH3TZ001K0ajCr+pI9CJP8IqB3qOSbtkIBOqoM3dqenh115k7zSxWI/ZYQZLBaLKb21zJRbYcrAzn07Tqzb8Dh5Y1a1WotkkbHGMIChJvlupNt7BgSR52kV2rxYFVqK2AARSv2QBmCflFMf8AptJzAsK2FKE+JVakTz0FlPrlKn5yB4fwk4lMTiHBJp01rFgLDvalRFA9AhcAdFE8wcLKVN8n/fBXhUowlT8fgk/Ztg1q4vDq4OVcQ7jzK0HcH0zj9JdO3+G7nGU6wHv5Knq9B0vf8Pdj5TS9nXDMmKw43y4bvj5NVLEA/hqy39uMAa39mABN8QqGw+BgS5vyFlmzguVKS53uvS32aI0W6TXjf9WLPMiYmROibwZiZMxAEREAzeYMRAEREAREQBERAE0uKcJo4lcleklQcsygkHqp3U+Ym7EA53xH2S4diTQr1aQPwmzgehNm+pMqxxdQuy069N1WwDGmc7Cw8ZAqWW5ubW2InbZ+cMDiMq0hzBA8/EDmv89fUCeTqSXMRpRb2Jt6zo6vUd3VdfBZGQ/bQoPEbbo1ww08jbqWOqBQ2UV0IDK9OwYqdQchOU6a3Ui/JeUplbEAiTHYvHZg9AnVPGn8BPiX8Ln0s6jlOJ2pTco8Xe2/kb8NaLy7E1R4zSdQw7wA7ZqNUf8A1t/2g8Vo63qoMupucth1Oa3Q/SMPhXSo5A8DtmtcaEqviA/iuD6g9ZG9pcYcLlqFDUp1SKVRb2tZWKurcm3Fja9xqCBOJGnGpPLFb+PtsbMzirsmsPiA+q3tpZrWBv0vv67TYUys8P7S4K1xWNM81qZlF+tj4L/w9Z74jthhEGlbvDyFNWa/zAyj5kTx4armsoP9HvEja7aJysjPpmyp8RBOY+QPwjz39N5Ru03FRiHVKVu5pXykWs7EWzL91RdR1ux2sZ4cV7QVMX4bd3R5oDcv/mMOX3Rp1LSR7M9mqmMay+GmDZ6ltB1C8mby2HPoe5gcDKFpT36dPsxVqqexq8N4Fiaqd5SoM9PNkBBF8wFz4Tbw62zdQdrXOzxns4+GoipXYI9W9PuveK0tHqsWBygmypYX94a6mdjwODSjTWnTGVEFgP69TzvOddslOK4nTobqO7pW0+K9Sq3+7I0v8E6OJWWnpu9P2cvFVpKnaO70/ZWcTwmthr50yVK9JWGo1Ys9hptlDouvSWHtp2MGHwIqio9R6BQ2ChVyn9mxC6toGvqx2kr7VKJVKFcDw0mZW9DlcH607fiEunEsGtelUpP7tRWQ+jC1/WQpYeMZzXlb9FNOnaVSPJpfFjg3Aa5FQ2BZWW72Hu5SAKh6LdgpP3ll84LwVf7oxNOiSalZ6i3IuQxcCkthsoUqfmTzkZ7M+HZMbXpVQCVoVKTqdj+1pq4tzBt9DLt2c4TUwdatTHiw72qI19VYeFqbjrlyWYbhTfXdQouM8/XR+hGhSalm66P0JLhnBqWHZ2prZnFNSSb+GkgRFHQAAn1JkhETcbRMiYiADERAEREAREQBERAEREAREQBERAE/O/bHhrYTF1kYWAqd6h2Bpu+YEeQBK+qmfoiQXa3svS4hSyv4ai3yVALlb2upHNDYXHkNiAZGSuiUZWZw0VJscHx3c4mjUvoHCt/A/ga/kLhvwCbGP7L4vC+GtQc5dO8QF0YcmDAafiAO+nOQVYhgQLMNQdb/ACMzThmTi+Zepc0dxFKfGJwaVEZHVWRhZlYXBHmJzrg/bvJTFLF06lQLYLUQjPptmzMLsPtA3PTcmJ7Q8efG1kTDjEhNFWmarlqjk6MVViL6C2p5k+XGp9nzz228TQ62hbB7NUxDlsPVenSsdXGdSeQptcMwve5JIGw8sr7Iat//ABdP/dt/+p1Dg9B6dCilVi9RaaK7HdmCgM3zM3J36dJRik3fzMLm2yj8E9mmHonNWdq5+zbIn5Qbn5tbyl1o0lRQqKFUCwAAAA6ADafcSxJIi3cSl9msD3vEcZiPhpu1Jf8AMsqsfkqj85l0njhcKlMEIoUFmc25s7Fnb1JJMjKCk03y1ISgpNN8tTz4ngKeIpPRqrmpuMrDy8iNQQdQeRE9sNSyIq5i2VQuZrXNha5tzM9IkyRAf3AU4gMZTIs9NqdVTvc5StRep/ZqCPKT8RFgIiIAiIgCIiAIiIAiIgCIiAIiIAiIgCIiAIiIAmriuG0autSjSc9WRW/mJtRAK/iexPD6jZmwdHN1Vcvy8Nrzf4bwLDYY3oYelTPVUAb828kYgXEREAREQBERAEREAREQBERAEREAREQBERAEREAREQBERAEREAREQBERAEREAREQBERAEREAREQBERAEREAREQBERAEREAREQD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29256" y="3214686"/>
            <a:ext cx="3429024" cy="3286148"/>
          </a:xfrm>
          <a:prstGeom prst="ellipse">
            <a:avLst/>
          </a:prstGeom>
          <a:ln w="63500" cap="rnd">
            <a:solidFill>
              <a:srgbClr val="00B05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2050" name="Picture 2" descr="C:\Documents and Settings\User\Мои документы\Downloads\images (23)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96136" y="332656"/>
            <a:ext cx="2321049" cy="2315716"/>
          </a:xfrm>
          <a:prstGeom prst="ellipse">
            <a:avLst/>
          </a:prstGeom>
          <a:ln w="63500" cap="rnd">
            <a:solidFill>
              <a:srgbClr val="00B05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  <p:transition>
    <p:wedge/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85729"/>
            <a:ext cx="3957638" cy="6072230"/>
          </a:xfrm>
          <a:solidFill>
            <a:schemeClr val="accent5">
              <a:lumMod val="75000"/>
            </a:schemeClr>
          </a:solidFill>
          <a:ln w="76200">
            <a:solidFill>
              <a:srgbClr val="FFC000"/>
            </a:solidFill>
            <a:prstDash val="dashDot"/>
          </a:ln>
        </p:spPr>
        <p:txBody>
          <a:bodyPr>
            <a:normAutofit fontScale="90000"/>
          </a:bodyPr>
          <a:lstStyle/>
          <a:p>
            <a:r>
              <a:rPr lang="ru-RU" b="0" u="sng" dirty="0" smtClean="0">
                <a:ln w="19050">
                  <a:solidFill>
                    <a:srgbClr val="FFFF00"/>
                  </a:solidFill>
                  <a:prstDash val="solid"/>
                </a:ln>
                <a:solidFill>
                  <a:srgbClr val="FFFF00"/>
                </a:solidFill>
              </a:rPr>
              <a:t>Буква «Ж» - </a:t>
            </a:r>
            <a:r>
              <a:rPr lang="ru-RU" b="0" u="sng" dirty="0" err="1" smtClean="0">
                <a:ln w="19050">
                  <a:solidFill>
                    <a:srgbClr val="FFFF00"/>
                  </a:solidFill>
                  <a:prstDash val="solid"/>
                </a:ln>
                <a:solidFill>
                  <a:srgbClr val="FFFF00"/>
                </a:solidFill>
              </a:rPr>
              <a:t>неначе</a:t>
            </a:r>
            <a:r>
              <a:rPr lang="ru-RU" b="0" u="sng" dirty="0" smtClean="0">
                <a:ln w="19050">
                  <a:solidFill>
                    <a:srgbClr val="FFFF00"/>
                  </a:solidFill>
                  <a:prstDash val="solid"/>
                </a:ln>
                <a:solidFill>
                  <a:srgbClr val="FFFF00"/>
                </a:solidFill>
              </a:rPr>
              <a:t> жук,</a:t>
            </a:r>
            <a:br>
              <a:rPr lang="ru-RU" b="0" u="sng" dirty="0" smtClean="0">
                <a:ln w="19050">
                  <a:solidFill>
                    <a:srgbClr val="FFFF00"/>
                  </a:solidFill>
                  <a:prstDash val="solid"/>
                </a:ln>
                <a:solidFill>
                  <a:srgbClr val="FFFF00"/>
                </a:solidFill>
              </a:rPr>
            </a:br>
            <a:r>
              <a:rPr lang="ru-RU" b="0" u="sng" dirty="0" err="1" smtClean="0">
                <a:ln w="19050">
                  <a:solidFill>
                    <a:srgbClr val="FFFF00"/>
                  </a:solidFill>
                  <a:prstDash val="solid"/>
                </a:ln>
                <a:solidFill>
                  <a:srgbClr val="FFFF00"/>
                </a:solidFill>
              </a:rPr>
              <a:t>Що</a:t>
            </a:r>
            <a:r>
              <a:rPr lang="ru-RU" b="0" u="sng" dirty="0" smtClean="0">
                <a:ln w="19050">
                  <a:solidFill>
                    <a:srgbClr val="FFFF00"/>
                  </a:solidFill>
                  <a:prstDash val="solid"/>
                </a:ln>
                <a:solidFill>
                  <a:srgbClr val="FFFF00"/>
                </a:solidFill>
              </a:rPr>
              <a:t> </a:t>
            </a:r>
            <a:r>
              <a:rPr lang="ru-RU" b="0" u="sng" dirty="0" err="1" smtClean="0">
                <a:ln w="19050">
                  <a:solidFill>
                    <a:srgbClr val="FFFF00"/>
                  </a:solidFill>
                  <a:prstDash val="solid"/>
                </a:ln>
                <a:solidFill>
                  <a:srgbClr val="FFFF00"/>
                </a:solidFill>
              </a:rPr>
              <a:t>потрапив</a:t>
            </a:r>
            <a:r>
              <a:rPr lang="ru-RU" b="0" u="sng" dirty="0" smtClean="0">
                <a:ln w="19050">
                  <a:solidFill>
                    <a:srgbClr val="FFFF00"/>
                  </a:solidFill>
                  <a:prstDash val="solid"/>
                </a:ln>
                <a:solidFill>
                  <a:srgbClr val="FFFF00"/>
                </a:solidFill>
              </a:rPr>
              <a:t> нам до рук.</a:t>
            </a:r>
            <a:br>
              <a:rPr lang="ru-RU" b="0" u="sng" dirty="0" smtClean="0">
                <a:ln w="19050">
                  <a:solidFill>
                    <a:srgbClr val="FFFF00"/>
                  </a:solidFill>
                  <a:prstDash val="solid"/>
                </a:ln>
                <a:solidFill>
                  <a:srgbClr val="FFFF00"/>
                </a:solidFill>
              </a:rPr>
            </a:br>
            <a:r>
              <a:rPr lang="ru-RU" b="0" u="sng" dirty="0" err="1" smtClean="0">
                <a:ln w="19050">
                  <a:solidFill>
                    <a:srgbClr val="FFFF00"/>
                  </a:solidFill>
                  <a:prstDash val="solid"/>
                </a:ln>
                <a:solidFill>
                  <a:srgbClr val="FFFF00"/>
                </a:solidFill>
              </a:rPr>
              <a:t>Хоч</a:t>
            </a:r>
            <a:r>
              <a:rPr lang="ru-RU" b="0" u="sng" dirty="0" smtClean="0">
                <a:ln w="19050">
                  <a:solidFill>
                    <a:srgbClr val="FFFF00"/>
                  </a:solidFill>
                  <a:prstDash val="solid"/>
                </a:ln>
                <a:solidFill>
                  <a:srgbClr val="FFFF00"/>
                </a:solidFill>
              </a:rPr>
              <a:t> </a:t>
            </a:r>
            <a:r>
              <a:rPr lang="ru-RU" b="0" u="sng" dirty="0" err="1" smtClean="0">
                <a:ln w="19050">
                  <a:solidFill>
                    <a:srgbClr val="FFFF00"/>
                  </a:solidFill>
                  <a:prstDash val="solid"/>
                </a:ln>
                <a:solidFill>
                  <a:srgbClr val="FFFF00"/>
                </a:solidFill>
              </a:rPr>
              <a:t>листочків</a:t>
            </a:r>
            <a:r>
              <a:rPr lang="ru-RU" b="0" u="sng" dirty="0" smtClean="0">
                <a:ln w="19050">
                  <a:solidFill>
                    <a:srgbClr val="FFFF00"/>
                  </a:solidFill>
                  <a:prstDash val="solid"/>
                </a:ln>
                <a:solidFill>
                  <a:srgbClr val="FFFF00"/>
                </a:solidFill>
              </a:rPr>
              <a:t> «Ж» не </a:t>
            </a:r>
            <a:r>
              <a:rPr lang="ru-RU" b="0" u="sng" dirty="0" err="1" smtClean="0">
                <a:ln w="19050">
                  <a:solidFill>
                    <a:srgbClr val="FFFF00"/>
                  </a:solidFill>
                  <a:prstDash val="solid"/>
                </a:ln>
                <a:solidFill>
                  <a:srgbClr val="FFFF00"/>
                </a:solidFill>
              </a:rPr>
              <a:t>їсть</a:t>
            </a:r>
            <a:r>
              <a:rPr lang="ru-RU" b="0" u="sng" dirty="0" smtClean="0">
                <a:ln w="19050">
                  <a:solidFill>
                    <a:srgbClr val="FFFF00"/>
                  </a:solidFill>
                  <a:prstDash val="solid"/>
                </a:ln>
                <a:solidFill>
                  <a:srgbClr val="FFFF00"/>
                </a:solidFill>
              </a:rPr>
              <a:t>,</a:t>
            </a:r>
            <a:br>
              <a:rPr lang="ru-RU" b="0" u="sng" dirty="0" smtClean="0">
                <a:ln w="19050">
                  <a:solidFill>
                    <a:srgbClr val="FFFF00"/>
                  </a:solidFill>
                  <a:prstDash val="solid"/>
                </a:ln>
                <a:solidFill>
                  <a:srgbClr val="FFFF00"/>
                </a:solidFill>
              </a:rPr>
            </a:br>
            <a:r>
              <a:rPr lang="ru-RU" b="0" u="sng" dirty="0" smtClean="0">
                <a:ln w="19050">
                  <a:solidFill>
                    <a:srgbClr val="FFFF00"/>
                  </a:solidFill>
                  <a:prstDash val="solid"/>
                </a:ln>
                <a:solidFill>
                  <a:srgbClr val="FFFF00"/>
                </a:solidFill>
              </a:rPr>
              <a:t>Та </a:t>
            </a:r>
            <a:r>
              <a:rPr lang="ru-RU" b="0" u="sng" dirty="0" err="1" smtClean="0">
                <a:ln w="19050">
                  <a:solidFill>
                    <a:srgbClr val="FFFF00"/>
                  </a:solidFill>
                  <a:prstDash val="solid"/>
                </a:ln>
                <a:solidFill>
                  <a:srgbClr val="FFFF00"/>
                </a:solidFill>
              </a:rPr>
              <a:t>кінцівок</a:t>
            </a:r>
            <a:r>
              <a:rPr lang="ru-RU" b="0" u="sng" dirty="0" smtClean="0">
                <a:ln w="19050">
                  <a:solidFill>
                    <a:srgbClr val="FFFF00"/>
                  </a:solidFill>
                  <a:prstDash val="solid"/>
                </a:ln>
                <a:solidFill>
                  <a:srgbClr val="FFFF00"/>
                </a:solidFill>
              </a:rPr>
              <a:t> </a:t>
            </a:r>
            <a:r>
              <a:rPr lang="ru-RU" b="0" u="sng" dirty="0" err="1" smtClean="0">
                <a:ln w="19050">
                  <a:solidFill>
                    <a:srgbClr val="FFFF00"/>
                  </a:solidFill>
                  <a:prstDash val="solid"/>
                </a:ln>
                <a:solidFill>
                  <a:srgbClr val="FFFF00"/>
                </a:solidFill>
              </a:rPr>
              <a:t>має</a:t>
            </a:r>
            <a:r>
              <a:rPr lang="ru-RU" b="0" u="sng" dirty="0" smtClean="0">
                <a:ln w="19050">
                  <a:solidFill>
                    <a:srgbClr val="FFFF00"/>
                  </a:solidFill>
                  <a:prstDash val="solid"/>
                </a:ln>
                <a:solidFill>
                  <a:srgbClr val="FFFF00"/>
                </a:solidFill>
              </a:rPr>
              <a:t> </a:t>
            </a:r>
            <a:r>
              <a:rPr lang="ru-RU" b="0" u="sng" dirty="0" err="1" smtClean="0">
                <a:ln w="19050">
                  <a:solidFill>
                    <a:srgbClr val="FFFF00"/>
                  </a:solidFill>
                  <a:prstDash val="solid"/>
                </a:ln>
                <a:solidFill>
                  <a:srgbClr val="FFFF00"/>
                </a:solidFill>
              </a:rPr>
              <a:t>шість</a:t>
            </a:r>
            <a:r>
              <a:rPr lang="ru-RU" b="0" u="sng" dirty="0" smtClean="0">
                <a:ln w="19050">
                  <a:solidFill>
                    <a:srgbClr val="FFFF00"/>
                  </a:solidFill>
                  <a:prstDash val="solid"/>
                </a:ln>
                <a:solidFill>
                  <a:srgbClr val="FFFF00"/>
                </a:solidFill>
              </a:rPr>
              <a:t>.</a:t>
            </a:r>
            <a:br>
              <a:rPr lang="ru-RU" b="0" u="sng" dirty="0" smtClean="0">
                <a:ln w="19050">
                  <a:solidFill>
                    <a:srgbClr val="FFFF00"/>
                  </a:solidFill>
                  <a:prstDash val="solid"/>
                </a:ln>
                <a:solidFill>
                  <a:srgbClr val="FFFF00"/>
                </a:solidFill>
              </a:rPr>
            </a:br>
            <a:r>
              <a:rPr lang="ru-RU" u="sng" dirty="0" smtClean="0">
                <a:ln w="19050">
                  <a:solidFill>
                    <a:srgbClr val="FFFF00"/>
                  </a:solidFill>
                  <a:prstDash val="solid"/>
                </a:ln>
                <a:solidFill>
                  <a:srgbClr val="FFFF00"/>
                </a:solidFill>
              </a:rPr>
              <a:t/>
            </a:r>
            <a:br>
              <a:rPr lang="ru-RU" u="sng" dirty="0" smtClean="0">
                <a:ln w="19050">
                  <a:solidFill>
                    <a:srgbClr val="FFFF00"/>
                  </a:solidFill>
                  <a:prstDash val="solid"/>
                </a:ln>
                <a:solidFill>
                  <a:srgbClr val="FFFF00"/>
                </a:solidFill>
              </a:rPr>
            </a:br>
            <a:endParaRPr lang="ru-RU" dirty="0">
              <a:ln w="19050">
                <a:solidFill>
                  <a:srgbClr val="FFFF00"/>
                </a:solidFill>
                <a:prstDash val="solid"/>
              </a:ln>
              <a:solidFill>
                <a:srgbClr val="FFFF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Picture 3" descr="AN535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40152" y="404664"/>
            <a:ext cx="1209679" cy="3048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37" descr="13a2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29256" y="4643446"/>
            <a:ext cx="2809875" cy="1419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Прямоугольник 12"/>
          <p:cNvSpPr/>
          <p:nvPr/>
        </p:nvSpPr>
        <p:spPr>
          <a:xfrm>
            <a:off x="7236297" y="476672"/>
            <a:ext cx="100811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uk-UA" sz="12000" b="1" dirty="0" smtClean="0">
                <a:solidFill>
                  <a:srgbClr val="FFC000"/>
                </a:solidFill>
                <a:latin typeface="Constantia" pitchFamily="18" charset="0"/>
              </a:rPr>
              <a:t>Ж</a:t>
            </a:r>
            <a:endParaRPr lang="ru-RU" sz="12000" b="1" dirty="0">
              <a:solidFill>
                <a:srgbClr val="FFC000"/>
              </a:solidFill>
              <a:latin typeface="Constantia" pitchFamily="18" charset="0"/>
            </a:endParaRPr>
          </a:p>
        </p:txBody>
      </p:sp>
    </p:spTree>
  </p:cSld>
  <p:clrMapOvr>
    <a:masterClrMapping/>
  </p:clrMapOvr>
  <p:transition>
    <p:pull dir="d"/>
    <p:sndAc>
      <p:stSnd>
        <p:snd r:embed="rId2" name="camera.wav"/>
      </p:stSnd>
    </p:sndAc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357166"/>
            <a:ext cx="4600580" cy="6143667"/>
          </a:xfrm>
          <a:solidFill>
            <a:schemeClr val="tx1">
              <a:lumMod val="85000"/>
            </a:schemeClr>
          </a:solidFill>
          <a:ln w="76200">
            <a:solidFill>
              <a:srgbClr val="7030A0"/>
            </a:solidFill>
          </a:ln>
        </p:spPr>
        <p:txBody>
          <a:bodyPr>
            <a:normAutofit fontScale="90000"/>
          </a:bodyPr>
          <a:lstStyle/>
          <a:p>
            <a:r>
              <a:rPr lang="ru-RU" u="sng" dirty="0" err="1" smtClean="0">
                <a:ln w="1905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</a:rPr>
              <a:t>Збоку</a:t>
            </a:r>
            <a:r>
              <a:rPr lang="ru-RU" u="sng" dirty="0" smtClean="0">
                <a:ln w="1905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</a:rPr>
              <a:t>, </a:t>
            </a:r>
            <a:r>
              <a:rPr lang="ru-RU" u="sng" dirty="0" err="1" smtClean="0">
                <a:ln w="1905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</a:rPr>
              <a:t>знизу</a:t>
            </a:r>
            <a:r>
              <a:rPr lang="ru-RU" u="sng" dirty="0" smtClean="0">
                <a:ln w="1905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u="sng" dirty="0" err="1" smtClean="0">
                <a:ln w="1905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</a:rPr>
              <a:t>і</a:t>
            </a:r>
            <a:r>
              <a:rPr lang="ru-RU" u="sng" dirty="0" smtClean="0">
                <a:ln w="1905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u="sng" dirty="0" err="1" smtClean="0">
                <a:ln w="1905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</a:rPr>
              <a:t>згори</a:t>
            </a:r>
            <a:r>
              <a:rPr lang="ru-RU" u="sng" dirty="0" smtClean="0">
                <a:ln w="1905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</a:rPr>
              <a:t/>
            </a:r>
            <a:br>
              <a:rPr lang="ru-RU" u="sng" dirty="0" smtClean="0">
                <a:ln w="1905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u="sng" dirty="0" smtClean="0">
                <a:ln w="1905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</a:rPr>
              <a:t>Схожа «З» на цифру три.</a:t>
            </a:r>
            <a:br>
              <a:rPr lang="ru-RU" u="sng" dirty="0" smtClean="0">
                <a:ln w="1905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u="sng" dirty="0" smtClean="0">
                <a:ln w="1905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</a:rPr>
              <a:t>Є три </a:t>
            </a:r>
            <a:r>
              <a:rPr lang="ru-RU" u="sng" dirty="0" err="1" smtClean="0">
                <a:ln w="1905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</a:rPr>
              <a:t>зуби</a:t>
            </a:r>
            <a:r>
              <a:rPr lang="ru-RU" u="sng" dirty="0" smtClean="0">
                <a:ln w="1905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</a:rPr>
              <a:t> в буки «З»,</a:t>
            </a:r>
            <a:br>
              <a:rPr lang="ru-RU" u="sng" dirty="0" smtClean="0">
                <a:ln w="1905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u="sng" dirty="0" smtClean="0">
                <a:ln w="1905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</a:rPr>
              <a:t>Ними все вона </a:t>
            </a:r>
            <a:r>
              <a:rPr lang="ru-RU" u="sng" dirty="0" err="1" smtClean="0">
                <a:ln w="1905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</a:rPr>
              <a:t>гризе</a:t>
            </a:r>
            <a:r>
              <a:rPr lang="ru-RU" u="sng" dirty="0" smtClean="0">
                <a:ln w="1905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</a:rPr>
              <a:t>.</a:t>
            </a:r>
            <a:r>
              <a:rPr lang="ru-RU" dirty="0" smtClean="0">
                <a:ln w="1905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</a:rPr>
              <a:t/>
            </a:r>
            <a:br>
              <a:rPr lang="ru-RU" dirty="0" smtClean="0">
                <a:ln w="1905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u="sng" dirty="0" smtClean="0">
                <a:solidFill>
                  <a:srgbClr val="FFFF00"/>
                </a:solidFill>
              </a:rPr>
              <a:t/>
            </a:r>
            <a:br>
              <a:rPr lang="ru-RU" u="sng" dirty="0" smtClean="0">
                <a:solidFill>
                  <a:srgbClr val="FFFF00"/>
                </a:solidFill>
              </a:rPr>
            </a:b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14662" y="116633"/>
            <a:ext cx="2256158" cy="18722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11" descr="j0323744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78228" y="2132856"/>
            <a:ext cx="3669296" cy="36724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3" descr="D:\Администратор\Мои документы\Downloads\________\colec19.gif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52320" y="5517232"/>
            <a:ext cx="1285875" cy="1228725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d"/>
    <p:sndAc>
      <p:stSnd>
        <p:snd r:embed="rId2" name="breeze.wav"/>
      </p:stSnd>
    </p:sndAc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428604"/>
            <a:ext cx="4314828" cy="6000791"/>
          </a:xfrm>
          <a:solidFill>
            <a:schemeClr val="tx1">
              <a:lumMod val="95000"/>
            </a:schemeClr>
          </a:solidFill>
          <a:ln w="76200">
            <a:solidFill>
              <a:srgbClr val="FF0000"/>
            </a:solidFill>
            <a:prstDash val="lgDash"/>
          </a:ln>
        </p:spPr>
        <p:txBody>
          <a:bodyPr>
            <a:normAutofit fontScale="90000"/>
          </a:bodyPr>
          <a:lstStyle/>
          <a:p>
            <a:r>
              <a:rPr lang="ru-RU" u="sng" dirty="0" smtClean="0">
                <a:ln w="19050">
                  <a:solidFill>
                    <a:schemeClr val="accent5">
                      <a:lumMod val="75000"/>
                    </a:schemeClr>
                  </a:solidFill>
                  <a:prstDash val="solid"/>
                </a:ln>
                <a:solidFill>
                  <a:srgbClr val="FF0000"/>
                </a:solidFill>
              </a:rPr>
              <a:t>И — </a:t>
            </a:r>
            <a:r>
              <a:rPr lang="ru-RU" u="sng" dirty="0" err="1" smtClean="0">
                <a:ln w="19050">
                  <a:solidFill>
                    <a:schemeClr val="accent5">
                      <a:lumMod val="75000"/>
                    </a:schemeClr>
                  </a:solidFill>
                  <a:prstDash val="solid"/>
                </a:ln>
                <a:solidFill>
                  <a:srgbClr val="FF0000"/>
                </a:solidFill>
              </a:rPr>
              <a:t>великої</a:t>
            </a:r>
            <a:r>
              <a:rPr lang="ru-RU" u="sng" dirty="0" smtClean="0">
                <a:ln w="19050">
                  <a:solidFill>
                    <a:schemeClr val="accent5">
                      <a:lumMod val="75000"/>
                    </a:schemeClr>
                  </a:solidFill>
                  <a:prstDash val="solid"/>
                </a:ln>
                <a:solidFill>
                  <a:srgbClr val="FF0000"/>
                </a:solidFill>
              </a:rPr>
              <a:t> </a:t>
            </a:r>
            <a:r>
              <a:rPr lang="ru-RU" u="sng" dirty="0" err="1" smtClean="0">
                <a:ln w="19050">
                  <a:solidFill>
                    <a:schemeClr val="accent5">
                      <a:lumMod val="75000"/>
                    </a:schemeClr>
                  </a:solidFill>
                  <a:prstDash val="solid"/>
                </a:ln>
                <a:solidFill>
                  <a:srgbClr val="FF0000"/>
                </a:solidFill>
              </a:rPr>
              <a:t>немає</a:t>
            </a:r>
            <a:r>
              <a:rPr lang="ru-RU" u="sng" dirty="0" smtClean="0">
                <a:ln w="19050">
                  <a:solidFill>
                    <a:schemeClr val="accent5">
                      <a:lumMod val="75000"/>
                    </a:schemeClr>
                  </a:solidFill>
                  <a:prstDash val="solid"/>
                </a:ln>
                <a:solidFill>
                  <a:srgbClr val="FF0000"/>
                </a:solidFill>
              </a:rPr>
              <a:t>, </a:t>
            </a:r>
            <a:br>
              <a:rPr lang="ru-RU" u="sng" dirty="0" smtClean="0">
                <a:ln w="19050">
                  <a:solidFill>
                    <a:schemeClr val="accent5">
                      <a:lumMod val="75000"/>
                    </a:schemeClr>
                  </a:solidFill>
                  <a:prstDash val="solid"/>
                </a:ln>
                <a:solidFill>
                  <a:srgbClr val="FF0000"/>
                </a:solidFill>
              </a:rPr>
            </a:br>
            <a:r>
              <a:rPr lang="ru-RU" u="sng" dirty="0" smtClean="0">
                <a:ln w="19050">
                  <a:solidFill>
                    <a:schemeClr val="accent5">
                      <a:lumMod val="75000"/>
                    </a:schemeClr>
                  </a:solidFill>
                  <a:prstDash val="solid"/>
                </a:ln>
                <a:solidFill>
                  <a:srgbClr val="FF0000"/>
                </a:solidFill>
              </a:rPr>
              <a:t>И — слова не </a:t>
            </a:r>
            <a:r>
              <a:rPr lang="ru-RU" u="sng" dirty="0" err="1" smtClean="0">
                <a:ln w="19050">
                  <a:solidFill>
                    <a:schemeClr val="accent5">
                      <a:lumMod val="75000"/>
                    </a:schemeClr>
                  </a:solidFill>
                  <a:prstDash val="solid"/>
                </a:ln>
                <a:solidFill>
                  <a:srgbClr val="FF0000"/>
                </a:solidFill>
              </a:rPr>
              <a:t>починає</a:t>
            </a:r>
            <a:r>
              <a:rPr lang="ru-RU" u="sng" dirty="0" smtClean="0">
                <a:ln w="19050">
                  <a:solidFill>
                    <a:schemeClr val="accent5">
                      <a:lumMod val="75000"/>
                    </a:schemeClr>
                  </a:solidFill>
                  <a:prstDash val="solid"/>
                </a:ln>
                <a:solidFill>
                  <a:srgbClr val="FF0000"/>
                </a:solidFill>
              </a:rPr>
              <a:t>: </a:t>
            </a:r>
            <a:br>
              <a:rPr lang="ru-RU" u="sng" dirty="0" smtClean="0">
                <a:ln w="19050">
                  <a:solidFill>
                    <a:schemeClr val="accent5">
                      <a:lumMod val="75000"/>
                    </a:schemeClr>
                  </a:solidFill>
                  <a:prstDash val="solid"/>
                </a:ln>
                <a:solidFill>
                  <a:srgbClr val="FF0000"/>
                </a:solidFill>
              </a:rPr>
            </a:br>
            <a:r>
              <a:rPr lang="ru-RU" u="sng" dirty="0" err="1" smtClean="0">
                <a:ln w="19050">
                  <a:solidFill>
                    <a:schemeClr val="accent5">
                      <a:lumMod val="75000"/>
                    </a:schemeClr>
                  </a:solidFill>
                  <a:prstDash val="solid"/>
                </a:ln>
                <a:solidFill>
                  <a:srgbClr val="FF0000"/>
                </a:solidFill>
              </a:rPr>
              <a:t>Виплив</a:t>
            </a:r>
            <a:r>
              <a:rPr lang="ru-RU" u="sng" dirty="0" smtClean="0">
                <a:ln w="19050">
                  <a:solidFill>
                    <a:schemeClr val="accent5">
                      <a:lumMod val="75000"/>
                    </a:schemeClr>
                  </a:solidFill>
                  <a:prstDash val="solid"/>
                </a:ln>
                <a:solidFill>
                  <a:srgbClr val="FF0000"/>
                </a:solidFill>
              </a:rPr>
              <a:t> кит на середину, </a:t>
            </a:r>
            <a:br>
              <a:rPr lang="ru-RU" u="sng" dirty="0" smtClean="0">
                <a:ln w="19050">
                  <a:solidFill>
                    <a:schemeClr val="accent5">
                      <a:lumMod val="75000"/>
                    </a:schemeClr>
                  </a:solidFill>
                  <a:prstDash val="solid"/>
                </a:ln>
                <a:solidFill>
                  <a:srgbClr val="FF0000"/>
                </a:solidFill>
              </a:rPr>
            </a:br>
            <a:r>
              <a:rPr lang="ru-RU" u="sng" dirty="0" err="1" smtClean="0">
                <a:ln w="19050">
                  <a:solidFill>
                    <a:schemeClr val="accent5">
                      <a:lumMod val="75000"/>
                    </a:schemeClr>
                  </a:solidFill>
                  <a:prstDash val="solid"/>
                </a:ln>
                <a:solidFill>
                  <a:srgbClr val="FF0000"/>
                </a:solidFill>
              </a:rPr>
              <a:t>Хвилям</a:t>
            </a:r>
            <a:r>
              <a:rPr lang="ru-RU" u="sng" dirty="0" smtClean="0">
                <a:ln w="19050">
                  <a:solidFill>
                    <a:schemeClr val="accent5">
                      <a:lumMod val="75000"/>
                    </a:schemeClr>
                  </a:solidFill>
                  <a:prstDash val="solid"/>
                </a:ln>
                <a:solidFill>
                  <a:srgbClr val="FF0000"/>
                </a:solidFill>
              </a:rPr>
              <a:t> кит </a:t>
            </a:r>
            <a:r>
              <a:rPr lang="ru-RU" u="sng" dirty="0" err="1" smtClean="0">
                <a:ln w="19050">
                  <a:solidFill>
                    <a:schemeClr val="accent5">
                      <a:lumMod val="75000"/>
                    </a:schemeClr>
                  </a:solidFill>
                  <a:prstDash val="solid"/>
                </a:ln>
                <a:solidFill>
                  <a:srgbClr val="FF0000"/>
                </a:solidFill>
              </a:rPr>
              <a:t>підставив</a:t>
            </a:r>
            <a:r>
              <a:rPr lang="ru-RU" u="sng" dirty="0" smtClean="0">
                <a:ln w="19050">
                  <a:solidFill>
                    <a:schemeClr val="accent5">
                      <a:lumMod val="75000"/>
                    </a:schemeClr>
                  </a:solidFill>
                  <a:prstDash val="solid"/>
                </a:ln>
                <a:solidFill>
                  <a:srgbClr val="FF0000"/>
                </a:solidFill>
              </a:rPr>
              <a:t> спину.</a:t>
            </a:r>
            <a:r>
              <a:rPr lang="ru-RU" dirty="0" smtClean="0">
                <a:ln w="19050">
                  <a:solidFill>
                    <a:schemeClr val="accent5">
                      <a:lumMod val="75000"/>
                    </a:schemeClr>
                  </a:solidFill>
                  <a:prstDash val="solid"/>
                </a:ln>
                <a:solidFill>
                  <a:srgbClr val="FF0000"/>
                </a:solidFill>
              </a:rPr>
              <a:t/>
            </a:r>
            <a:br>
              <a:rPr lang="ru-RU" dirty="0" smtClean="0">
                <a:ln w="19050">
                  <a:solidFill>
                    <a:schemeClr val="accent5">
                      <a:lumMod val="75000"/>
                    </a:schemeClr>
                  </a:solidFill>
                  <a:prstDash val="solid"/>
                </a:ln>
                <a:solidFill>
                  <a:srgbClr val="FF0000"/>
                </a:solidFill>
              </a:rPr>
            </a:br>
            <a:endParaRPr lang="ru-RU" dirty="0">
              <a:ln w="19050">
                <a:solidFill>
                  <a:schemeClr val="accent5">
                    <a:lumMod val="75000"/>
                  </a:schemeClr>
                </a:solidFill>
                <a:prstDash val="solid"/>
              </a:ln>
              <a:solidFill>
                <a:srgbClr val="FF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074" name="Picture 2" descr="C:\Documents and Settings\User\Мои документы\Downloads\images (18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86380" y="379344"/>
            <a:ext cx="3286148" cy="2849813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64088" y="3501008"/>
            <a:ext cx="3465518" cy="3027842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  <p:transition>
    <p:wipe dir="r"/>
    <p:sndAc>
      <p:stSnd>
        <p:snd r:embed="rId2" name="voltage.wav"/>
      </p:stSnd>
    </p:sndAc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428604"/>
            <a:ext cx="4457704" cy="5786477"/>
          </a:xfrm>
          <a:solidFill>
            <a:schemeClr val="accent3">
              <a:lumMod val="75000"/>
            </a:schemeClr>
          </a:solidFill>
          <a:ln w="38100">
            <a:solidFill>
              <a:srgbClr val="FFC000"/>
            </a:solidFill>
          </a:ln>
        </p:spPr>
        <p:txBody>
          <a:bodyPr>
            <a:normAutofit fontScale="90000"/>
          </a:bodyPr>
          <a:lstStyle/>
          <a:p>
            <a:r>
              <a:rPr lang="ru-RU" u="sng" dirty="0" smtClean="0">
                <a:solidFill>
                  <a:srgbClr val="FFFF00"/>
                </a:solidFill>
              </a:rPr>
              <a:t>Буква «І», </a:t>
            </a:r>
            <a:r>
              <a:rPr lang="ru-RU" u="sng" dirty="0" err="1" smtClean="0">
                <a:solidFill>
                  <a:srgbClr val="FFFF00"/>
                </a:solidFill>
              </a:rPr>
              <a:t>неначе</a:t>
            </a:r>
            <a:r>
              <a:rPr lang="ru-RU" u="sng" dirty="0" smtClean="0">
                <a:solidFill>
                  <a:srgbClr val="FFFF00"/>
                </a:solidFill>
              </a:rPr>
              <a:t> </a:t>
            </a:r>
            <a:r>
              <a:rPr lang="ru-RU" u="sng" dirty="0" err="1" smtClean="0">
                <a:solidFill>
                  <a:srgbClr val="FFFF00"/>
                </a:solidFill>
              </a:rPr>
              <a:t>свічка</a:t>
            </a:r>
            <a:r>
              <a:rPr lang="ru-RU" u="sng" dirty="0" smtClean="0">
                <a:solidFill>
                  <a:srgbClr val="FFFF00"/>
                </a:solidFill>
              </a:rPr>
              <a:t>,</a:t>
            </a:r>
            <a:br>
              <a:rPr lang="ru-RU" u="sng" dirty="0" smtClean="0">
                <a:solidFill>
                  <a:srgbClr val="FFFF00"/>
                </a:solidFill>
              </a:rPr>
            </a:br>
            <a:r>
              <a:rPr lang="ru-RU" u="sng" dirty="0" smtClean="0">
                <a:solidFill>
                  <a:srgbClr val="FFFF00"/>
                </a:solidFill>
              </a:rPr>
              <a:t>З </a:t>
            </a:r>
            <a:r>
              <a:rPr lang="ru-RU" u="sng" dirty="0" err="1" smtClean="0">
                <a:solidFill>
                  <a:srgbClr val="FFFF00"/>
                </a:solidFill>
              </a:rPr>
              <a:t>ясним</a:t>
            </a:r>
            <a:r>
              <a:rPr lang="ru-RU" u="sng" dirty="0" smtClean="0">
                <a:solidFill>
                  <a:srgbClr val="FFFF00"/>
                </a:solidFill>
              </a:rPr>
              <a:t> </a:t>
            </a:r>
            <a:r>
              <a:rPr lang="ru-RU" u="sng" dirty="0" err="1" smtClean="0">
                <a:solidFill>
                  <a:srgbClr val="FFFF00"/>
                </a:solidFill>
              </a:rPr>
              <a:t>вогником</a:t>
            </a:r>
            <a:r>
              <a:rPr lang="ru-RU" u="sng" dirty="0" smtClean="0">
                <a:solidFill>
                  <a:srgbClr val="FFFF00"/>
                </a:solidFill>
              </a:rPr>
              <a:t> </a:t>
            </a:r>
            <a:r>
              <a:rPr lang="ru-RU" u="sng" dirty="0" err="1" smtClean="0">
                <a:solidFill>
                  <a:srgbClr val="FFFF00"/>
                </a:solidFill>
              </a:rPr>
              <a:t>вгорі</a:t>
            </a:r>
            <a:r>
              <a:rPr lang="ru-RU" u="sng" dirty="0" smtClean="0">
                <a:solidFill>
                  <a:srgbClr val="FFFF00"/>
                </a:solidFill>
              </a:rPr>
              <a:t>.</a:t>
            </a:r>
            <a:br>
              <a:rPr lang="ru-RU" u="sng" dirty="0" smtClean="0">
                <a:solidFill>
                  <a:srgbClr val="FFFF00"/>
                </a:solidFill>
              </a:rPr>
            </a:br>
            <a:r>
              <a:rPr lang="ru-RU" u="sng" dirty="0" smtClean="0">
                <a:solidFill>
                  <a:srgbClr val="FFFF00"/>
                </a:solidFill>
              </a:rPr>
              <a:t>А </a:t>
            </a:r>
            <a:r>
              <a:rPr lang="ru-RU" u="sng" dirty="0" err="1" smtClean="0">
                <a:solidFill>
                  <a:srgbClr val="FFFF00"/>
                </a:solidFill>
              </a:rPr>
              <a:t>погасне</a:t>
            </a:r>
            <a:r>
              <a:rPr lang="ru-RU" u="sng" dirty="0" smtClean="0">
                <a:solidFill>
                  <a:srgbClr val="FFFF00"/>
                </a:solidFill>
              </a:rPr>
              <a:t> – </a:t>
            </a:r>
            <a:r>
              <a:rPr lang="ru-RU" u="sng" dirty="0" err="1" smtClean="0">
                <a:solidFill>
                  <a:srgbClr val="FFFF00"/>
                </a:solidFill>
              </a:rPr>
              <a:t>чорний</a:t>
            </a:r>
            <a:r>
              <a:rPr lang="ru-RU" u="sng" dirty="0" smtClean="0">
                <a:solidFill>
                  <a:srgbClr val="FFFF00"/>
                </a:solidFill>
              </a:rPr>
              <a:t> </a:t>
            </a:r>
            <a:r>
              <a:rPr lang="ru-RU" u="sng" dirty="0" err="1" smtClean="0">
                <a:solidFill>
                  <a:srgbClr val="FFFF00"/>
                </a:solidFill>
              </a:rPr>
              <a:t>гнотик</a:t>
            </a:r>
            <a:r>
              <a:rPr lang="ru-RU" u="sng" dirty="0" smtClean="0">
                <a:solidFill>
                  <a:srgbClr val="FFFF00"/>
                </a:solidFill>
              </a:rPr>
              <a:t/>
            </a:r>
            <a:br>
              <a:rPr lang="ru-RU" u="sng" dirty="0" smtClean="0">
                <a:solidFill>
                  <a:srgbClr val="FFFF00"/>
                </a:solidFill>
              </a:rPr>
            </a:br>
            <a:r>
              <a:rPr lang="ru-RU" u="sng" dirty="0" smtClean="0">
                <a:solidFill>
                  <a:srgbClr val="FFFF00"/>
                </a:solidFill>
              </a:rPr>
              <a:t>Стане </a:t>
            </a:r>
            <a:r>
              <a:rPr lang="ru-RU" u="sng" dirty="0" err="1" smtClean="0">
                <a:solidFill>
                  <a:srgbClr val="FFFF00"/>
                </a:solidFill>
              </a:rPr>
              <a:t>крапкою</a:t>
            </a:r>
            <a:r>
              <a:rPr lang="ru-RU" u="sng" dirty="0" smtClean="0">
                <a:solidFill>
                  <a:srgbClr val="FFFF00"/>
                </a:solidFill>
              </a:rPr>
              <a:t> над «І».</a:t>
            </a:r>
            <a:r>
              <a:rPr lang="ru-RU" dirty="0" smtClean="0">
                <a:solidFill>
                  <a:srgbClr val="FFFF00"/>
                </a:solidFill>
              </a:rPr>
              <a:t/>
            </a:r>
            <a:br>
              <a:rPr lang="ru-RU" dirty="0" smtClean="0">
                <a:solidFill>
                  <a:srgbClr val="FFFF00"/>
                </a:solidFill>
              </a:rPr>
            </a:b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36096" y="2751276"/>
            <a:ext cx="3528392" cy="3544144"/>
          </a:xfrm>
          <a:prstGeom prst="ellipse">
            <a:avLst/>
          </a:prstGeom>
          <a:ln w="63500" cap="rnd">
            <a:solidFill>
              <a:srgbClr val="FFFF0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32239" y="548681"/>
            <a:ext cx="1512167" cy="17281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cut thruBlk="1"/>
    <p:sndAc>
      <p:stSnd>
        <p:snd r:embed="rId2" name="coin.wav"/>
      </p:stSnd>
    </p:sndAc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357166"/>
            <a:ext cx="4462264" cy="5857915"/>
          </a:xfrm>
          <a:blipFill>
            <a:blip r:embed="rId3" cstate="print"/>
            <a:tile tx="0" ty="0" sx="100000" sy="100000" flip="none" algn="tl"/>
          </a:blipFill>
          <a:ln w="76200">
            <a:solidFill>
              <a:schemeClr val="bg2">
                <a:lumMod val="50000"/>
              </a:schemeClr>
            </a:solidFill>
          </a:ln>
        </p:spPr>
        <p:txBody>
          <a:bodyPr>
            <a:normAutofit fontScale="90000"/>
          </a:bodyPr>
          <a:lstStyle/>
          <a:p>
            <a:r>
              <a:rPr lang="ru-RU" u="sng" dirty="0" smtClean="0">
                <a:ln w="19050">
                  <a:solidFill>
                    <a:schemeClr val="tx2">
                      <a:lumMod val="100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</a:rPr>
              <a:t>«І» без «Ї» не ступить </a:t>
            </a:r>
            <a:r>
              <a:rPr lang="ru-RU" u="sng" dirty="0" err="1" smtClean="0">
                <a:ln w="19050">
                  <a:solidFill>
                    <a:schemeClr val="tx2">
                      <a:lumMod val="100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</a:rPr>
              <a:t>кроку</a:t>
            </a:r>
            <a:r>
              <a:rPr lang="ru-RU" u="sng" dirty="0" smtClean="0">
                <a:ln w="19050">
                  <a:solidFill>
                    <a:schemeClr val="tx2">
                      <a:lumMod val="100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</a:rPr>
              <a:t>,</a:t>
            </a:r>
            <a:br>
              <a:rPr lang="ru-RU" u="sng" dirty="0" smtClean="0">
                <a:ln w="19050">
                  <a:solidFill>
                    <a:schemeClr val="tx2">
                      <a:lumMod val="100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u="sng" dirty="0" err="1" smtClean="0">
                <a:ln w="19050">
                  <a:solidFill>
                    <a:schemeClr val="tx2">
                      <a:lumMod val="100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</a:rPr>
              <a:t>Поміж</a:t>
            </a:r>
            <a:r>
              <a:rPr lang="ru-RU" u="sng" dirty="0" smtClean="0">
                <a:ln w="19050">
                  <a:solidFill>
                    <a:schemeClr val="tx2">
                      <a:lumMod val="100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</a:rPr>
              <a:t> ними  свар нема,</a:t>
            </a:r>
            <a:br>
              <a:rPr lang="ru-RU" u="sng" dirty="0" smtClean="0">
                <a:ln w="19050">
                  <a:solidFill>
                    <a:schemeClr val="tx2">
                      <a:lumMod val="100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u="sng" dirty="0" smtClean="0">
                <a:ln w="19050">
                  <a:solidFill>
                    <a:schemeClr val="tx2">
                      <a:lumMod val="100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</a:rPr>
              <a:t>«І» до «Ї»  </a:t>
            </a:r>
            <a:r>
              <a:rPr lang="ru-RU" u="sng" dirty="0" err="1" smtClean="0">
                <a:ln w="19050">
                  <a:solidFill>
                    <a:schemeClr val="tx2">
                      <a:lumMod val="100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</a:rPr>
              <a:t>моргає</a:t>
            </a:r>
            <a:r>
              <a:rPr lang="ru-RU" u="sng" dirty="0" smtClean="0">
                <a:ln w="19050">
                  <a:solidFill>
                    <a:schemeClr val="tx2">
                      <a:lumMod val="100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</a:rPr>
              <a:t> оком,</a:t>
            </a:r>
            <a:br>
              <a:rPr lang="ru-RU" u="sng" dirty="0" smtClean="0">
                <a:ln w="19050">
                  <a:solidFill>
                    <a:schemeClr val="tx2">
                      <a:lumMod val="100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u="sng" dirty="0" smtClean="0">
                <a:ln w="19050">
                  <a:solidFill>
                    <a:schemeClr val="tx2">
                      <a:lumMod val="100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</a:rPr>
              <a:t>«Ї» у </a:t>
            </a:r>
            <a:r>
              <a:rPr lang="ru-RU" u="sng" dirty="0" err="1" smtClean="0">
                <a:ln w="19050">
                  <a:solidFill>
                    <a:schemeClr val="tx2">
                      <a:lumMod val="100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</a:rPr>
              <a:t>відповідь</a:t>
            </a:r>
            <a:r>
              <a:rPr lang="ru-RU" u="sng" dirty="0" smtClean="0">
                <a:ln w="19050">
                  <a:solidFill>
                    <a:schemeClr val="tx2">
                      <a:lumMod val="100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</a:rPr>
              <a:t> – </a:t>
            </a:r>
            <a:r>
              <a:rPr lang="ru-RU" u="sng" dirty="0" err="1" smtClean="0">
                <a:ln w="19050">
                  <a:solidFill>
                    <a:schemeClr val="tx2">
                      <a:lumMod val="100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</a:rPr>
              <a:t>двома</a:t>
            </a:r>
            <a:r>
              <a:rPr lang="ru-RU" u="sng" dirty="0" smtClean="0">
                <a:ln w="19050">
                  <a:solidFill>
                    <a:schemeClr val="tx2">
                      <a:lumMod val="100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</a:rPr>
              <a:t>.</a:t>
            </a:r>
            <a:br>
              <a:rPr lang="ru-RU" u="sng" dirty="0" smtClean="0">
                <a:ln w="19050">
                  <a:solidFill>
                    <a:schemeClr val="tx2">
                      <a:lumMod val="100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</a:rPr>
            </a:br>
            <a:endParaRPr lang="ru-RU" dirty="0">
              <a:ln w="19050">
                <a:solidFill>
                  <a:schemeClr val="tx2">
                    <a:lumMod val="10000"/>
                  </a:schemeClr>
                </a:solidFill>
                <a:prstDash val="solid"/>
              </a:ln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732240" y="116632"/>
            <a:ext cx="1584176" cy="1656184"/>
          </a:xfrm>
          <a:blipFill>
            <a:blip r:embed="rId3" cstate="print"/>
            <a:tile tx="0" ty="0" sx="100000" sy="100000" flip="none" algn="tl"/>
          </a:blipFill>
          <a:ln w="57150">
            <a:solidFill>
              <a:schemeClr val="tx1">
                <a:lumMod val="95000"/>
              </a:schemeClr>
            </a:solidFill>
          </a:ln>
        </p:spPr>
        <p:txBody>
          <a:bodyPr>
            <a:normAutofit fontScale="77500" lnSpcReduction="20000"/>
          </a:bodyPr>
          <a:lstStyle/>
          <a:p>
            <a:endParaRPr lang="uk-UA" dirty="0" smtClean="0"/>
          </a:p>
          <a:p>
            <a:r>
              <a:rPr lang="uk-UA" sz="9600" dirty="0" smtClean="0">
                <a:ln w="28575">
                  <a:solidFill>
                    <a:schemeClr val="tx2">
                      <a:lumMod val="100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</a:rPr>
              <a:t>Ї</a:t>
            </a:r>
            <a:endParaRPr lang="ru-RU" sz="9600" dirty="0">
              <a:ln w="28575">
                <a:solidFill>
                  <a:schemeClr val="tx2">
                    <a:lumMod val="10000"/>
                  </a:schemeClr>
                </a:solidFill>
                <a:prstDash val="solid"/>
              </a:ln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46854" y="3284984"/>
            <a:ext cx="2569562" cy="1872208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tx2">
                <a:lumMod val="10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>
    <p:pull dir="lu"/>
    <p:sndAc>
      <p:stSnd>
        <p:snd r:embed="rId2" name="breeze.wav"/>
      </p:stSnd>
    </p:sndAc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4290"/>
            <a:ext cx="3886200" cy="6072229"/>
          </a:xfrm>
          <a:solidFill>
            <a:srgbClr val="FFD757"/>
          </a:solidFill>
          <a:ln w="76200">
            <a:solidFill>
              <a:srgbClr val="0070C0"/>
            </a:solidFill>
            <a:prstDash val="lgDashDotDot"/>
          </a:ln>
        </p:spPr>
        <p:txBody>
          <a:bodyPr>
            <a:normAutofit fontScale="90000"/>
          </a:bodyPr>
          <a:lstStyle/>
          <a:p>
            <a:r>
              <a:rPr lang="ru-RU" u="sng" dirty="0" err="1" smtClean="0">
                <a:ln w="19050">
                  <a:solidFill>
                    <a:srgbClr val="0070C0"/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</a:rPr>
              <a:t>Чи</a:t>
            </a:r>
            <a:r>
              <a:rPr lang="ru-RU" u="sng" dirty="0" smtClean="0">
                <a:ln w="19050">
                  <a:solidFill>
                    <a:srgbClr val="0070C0"/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</a:rPr>
              <a:t> то </a:t>
            </a:r>
            <a:r>
              <a:rPr lang="ru-RU" u="sng" dirty="0" err="1" smtClean="0">
                <a:ln w="19050">
                  <a:solidFill>
                    <a:srgbClr val="0070C0"/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</a:rPr>
              <a:t>дощик</a:t>
            </a:r>
            <a:r>
              <a:rPr lang="ru-RU" u="sng" dirty="0" smtClean="0">
                <a:ln w="19050">
                  <a:solidFill>
                    <a:srgbClr val="0070C0"/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u="sng" dirty="0" err="1" smtClean="0">
                <a:ln w="19050">
                  <a:solidFill>
                    <a:srgbClr val="0070C0"/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</a:rPr>
              <a:t>ллє</a:t>
            </a:r>
            <a:r>
              <a:rPr lang="ru-RU" u="sng" dirty="0" smtClean="0">
                <a:ln w="19050">
                  <a:solidFill>
                    <a:srgbClr val="0070C0"/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u="sng" dirty="0" err="1" smtClean="0">
                <a:ln w="19050">
                  <a:solidFill>
                    <a:srgbClr val="0070C0"/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</a:rPr>
              <a:t>довкола</a:t>
            </a:r>
            <a:r>
              <a:rPr lang="ru-RU" u="sng" dirty="0" smtClean="0">
                <a:ln w="19050">
                  <a:solidFill>
                    <a:srgbClr val="0070C0"/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</a:rPr>
              <a:t>,</a:t>
            </a:r>
            <a:br>
              <a:rPr lang="ru-RU" u="sng" dirty="0" smtClean="0">
                <a:ln w="19050">
                  <a:solidFill>
                    <a:srgbClr val="0070C0"/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u="sng" dirty="0" err="1" smtClean="0">
                <a:ln w="19050">
                  <a:solidFill>
                    <a:srgbClr val="0070C0"/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</a:rPr>
              <a:t>Чи</a:t>
            </a:r>
            <a:r>
              <a:rPr lang="ru-RU" u="sng" dirty="0" smtClean="0">
                <a:ln w="19050">
                  <a:solidFill>
                    <a:srgbClr val="0070C0"/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u="sng" dirty="0" err="1" smtClean="0">
                <a:ln w="19050">
                  <a:solidFill>
                    <a:srgbClr val="0070C0"/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</a:rPr>
              <a:t>лютує</a:t>
            </a:r>
            <a:r>
              <a:rPr lang="ru-RU" u="sng" dirty="0" smtClean="0">
                <a:ln w="19050">
                  <a:solidFill>
                    <a:srgbClr val="0070C0"/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u="sng" dirty="0" err="1" smtClean="0">
                <a:ln w="19050">
                  <a:solidFill>
                    <a:srgbClr val="0070C0"/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</a:rPr>
              <a:t>завірюха</a:t>
            </a:r>
            <a:r>
              <a:rPr lang="ru-RU" u="sng" dirty="0" smtClean="0">
                <a:ln w="19050">
                  <a:solidFill>
                    <a:srgbClr val="0070C0"/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</a:rPr>
              <a:t/>
            </a:r>
            <a:br>
              <a:rPr lang="ru-RU" u="sng" dirty="0" smtClean="0">
                <a:ln w="19050">
                  <a:solidFill>
                    <a:srgbClr val="0070C0"/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u="sng" dirty="0" smtClean="0">
                <a:ln w="19050">
                  <a:solidFill>
                    <a:srgbClr val="0070C0"/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</a:rPr>
              <a:t>Буква Й </a:t>
            </a:r>
            <a:r>
              <a:rPr lang="ru-RU" u="sng" dirty="0" err="1" smtClean="0">
                <a:ln w="19050">
                  <a:solidFill>
                    <a:srgbClr val="0070C0"/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</a:rPr>
              <a:t>ніде</a:t>
            </a:r>
            <a:r>
              <a:rPr lang="ru-RU" u="sng" dirty="0" smtClean="0">
                <a:ln w="19050">
                  <a:solidFill>
                    <a:srgbClr val="0070C0"/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uk-UA" u="sng" dirty="0" smtClean="0">
                <a:ln w="19050">
                  <a:solidFill>
                    <a:srgbClr val="0070C0"/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</a:rPr>
              <a:t>й</a:t>
            </a:r>
            <a:r>
              <a:rPr lang="ru-RU" u="sng" dirty="0" smtClean="0">
                <a:ln w="19050">
                  <a:solidFill>
                    <a:srgbClr val="0070C0"/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u="sng" dirty="0" err="1" smtClean="0">
                <a:ln w="19050">
                  <a:solidFill>
                    <a:srgbClr val="0070C0"/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</a:rPr>
              <a:t>ніколи</a:t>
            </a:r>
            <a:r>
              <a:rPr lang="ru-RU" u="sng" dirty="0" smtClean="0">
                <a:ln w="19050">
                  <a:solidFill>
                    <a:srgbClr val="0070C0"/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</a:rPr>
              <a:t/>
            </a:r>
            <a:br>
              <a:rPr lang="ru-RU" u="sng" dirty="0" smtClean="0">
                <a:ln w="19050">
                  <a:solidFill>
                    <a:srgbClr val="0070C0"/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u="sng" dirty="0" smtClean="0">
                <a:ln w="19050">
                  <a:solidFill>
                    <a:srgbClr val="0070C0"/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</a:rPr>
              <a:t>Не </a:t>
            </a:r>
            <a:r>
              <a:rPr lang="ru-RU" u="sng" dirty="0" err="1" smtClean="0">
                <a:ln w="19050">
                  <a:solidFill>
                    <a:srgbClr val="0070C0"/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</a:rPr>
              <a:t>скидає</a:t>
            </a:r>
            <a:r>
              <a:rPr lang="ru-RU" u="sng" dirty="0" smtClean="0">
                <a:ln w="19050">
                  <a:solidFill>
                    <a:srgbClr val="0070C0"/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u="sng" dirty="0" err="1" smtClean="0">
                <a:ln w="19050">
                  <a:solidFill>
                    <a:srgbClr val="0070C0"/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</a:rPr>
              <a:t>капелюха</a:t>
            </a:r>
            <a:r>
              <a:rPr lang="ru-RU" u="sng" dirty="0" smtClean="0">
                <a:ln w="19050">
                  <a:solidFill>
                    <a:srgbClr val="0070C0"/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</a:rPr>
              <a:t>.</a:t>
            </a:r>
            <a:r>
              <a:rPr lang="ru-RU" dirty="0" smtClean="0">
                <a:ln w="19050">
                  <a:solidFill>
                    <a:srgbClr val="0070C0"/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</a:rPr>
              <a:t/>
            </a:r>
            <a:br>
              <a:rPr lang="ru-RU" dirty="0" smtClean="0">
                <a:ln w="19050">
                  <a:solidFill>
                    <a:srgbClr val="0070C0"/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</a:rPr>
            </a:br>
            <a:endParaRPr lang="ru-RU" dirty="0">
              <a:ln w="19050">
                <a:solidFill>
                  <a:srgbClr val="0070C0"/>
                </a:solidFill>
                <a:prstDash val="solid"/>
              </a:ln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96136" y="3068960"/>
            <a:ext cx="2376264" cy="296227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0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473998">
            <a:off x="6179301" y="-96314"/>
            <a:ext cx="2319434" cy="259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wipe dir="d"/>
    <p:sndAc>
      <p:stSnd>
        <p:snd r:embed="rId2" name="camera.wav"/>
      </p:stSnd>
    </p:sndAc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4290"/>
            <a:ext cx="4386266" cy="6286544"/>
          </a:xfrm>
          <a:blipFill>
            <a:blip r:embed="rId3" cstate="print"/>
            <a:tile tx="0" ty="0" sx="100000" sy="100000" flip="none" algn="tl"/>
          </a:blipFill>
          <a:ln w="76200">
            <a:solidFill>
              <a:srgbClr val="FFC000"/>
            </a:solidFill>
            <a:prstDash val="lgDash"/>
          </a:ln>
        </p:spPr>
        <p:txBody>
          <a:bodyPr>
            <a:noAutofit/>
          </a:bodyPr>
          <a:lstStyle/>
          <a:p>
            <a:r>
              <a:rPr lang="ru-RU" sz="3200" dirty="0" err="1" smtClean="0">
                <a:ln w="19050">
                  <a:solidFill>
                    <a:schemeClr val="accent4">
                      <a:lumMod val="50000"/>
                    </a:schemeClr>
                  </a:solidFill>
                  <a:prstDash val="solid"/>
                </a:ln>
                <a:solidFill>
                  <a:srgbClr val="00B050"/>
                </a:solidFill>
              </a:rPr>
              <a:t>Кіт</a:t>
            </a:r>
            <a:r>
              <a:rPr lang="ru-RU" sz="3200" dirty="0" smtClean="0">
                <a:ln w="19050">
                  <a:solidFill>
                    <a:schemeClr val="accent4">
                      <a:lumMod val="50000"/>
                    </a:schemeClr>
                  </a:solidFill>
                  <a:prstDash val="solid"/>
                </a:ln>
                <a:solidFill>
                  <a:srgbClr val="00B050"/>
                </a:solidFill>
              </a:rPr>
              <a:t> </a:t>
            </a:r>
            <a:r>
              <a:rPr lang="ru-RU" sz="3200" dirty="0" err="1" smtClean="0">
                <a:ln w="19050">
                  <a:solidFill>
                    <a:schemeClr val="accent4">
                      <a:lumMod val="50000"/>
                    </a:schemeClr>
                  </a:solidFill>
                  <a:prstDash val="solid"/>
                </a:ln>
                <a:solidFill>
                  <a:srgbClr val="00B050"/>
                </a:solidFill>
              </a:rPr>
              <a:t>краватку</a:t>
            </a:r>
            <a:r>
              <a:rPr lang="ru-RU" sz="3200" dirty="0" smtClean="0">
                <a:ln w="19050">
                  <a:solidFill>
                    <a:schemeClr val="accent4">
                      <a:lumMod val="50000"/>
                    </a:schemeClr>
                  </a:solidFill>
                  <a:prstDash val="solid"/>
                </a:ln>
                <a:solidFill>
                  <a:srgbClr val="00B050"/>
                </a:solidFill>
              </a:rPr>
              <a:t> </a:t>
            </a:r>
            <a:r>
              <a:rPr lang="ru-RU" sz="3200" dirty="0" err="1" smtClean="0">
                <a:ln w="19050">
                  <a:solidFill>
                    <a:schemeClr val="accent4">
                      <a:lumMod val="50000"/>
                    </a:schemeClr>
                  </a:solidFill>
                  <a:prstDash val="solid"/>
                </a:ln>
                <a:solidFill>
                  <a:srgbClr val="00B050"/>
                </a:solidFill>
              </a:rPr>
              <a:t>одягає</a:t>
            </a:r>
            <a:r>
              <a:rPr lang="ru-RU" sz="3200" dirty="0" smtClean="0">
                <a:ln w="19050">
                  <a:solidFill>
                    <a:schemeClr val="accent4">
                      <a:lumMod val="50000"/>
                    </a:schemeClr>
                  </a:solidFill>
                  <a:prstDash val="solid"/>
                </a:ln>
                <a:solidFill>
                  <a:srgbClr val="00B050"/>
                </a:solidFill>
              </a:rPr>
              <a:t/>
            </a:r>
            <a:br>
              <a:rPr lang="ru-RU" sz="3200" dirty="0" smtClean="0">
                <a:ln w="19050">
                  <a:solidFill>
                    <a:schemeClr val="accent4">
                      <a:lumMod val="50000"/>
                    </a:schemeClr>
                  </a:solidFill>
                  <a:prstDash val="solid"/>
                </a:ln>
                <a:solidFill>
                  <a:srgbClr val="00B050"/>
                </a:solidFill>
              </a:rPr>
            </a:br>
            <a:r>
              <a:rPr lang="ru-RU" sz="3200" dirty="0" err="1" smtClean="0">
                <a:ln w="19050">
                  <a:solidFill>
                    <a:schemeClr val="accent4">
                      <a:lumMod val="50000"/>
                    </a:schemeClr>
                  </a:solidFill>
                  <a:prstDash val="solid"/>
                </a:ln>
                <a:solidFill>
                  <a:srgbClr val="00B050"/>
                </a:solidFill>
              </a:rPr>
              <a:t>і</a:t>
            </a:r>
            <a:r>
              <a:rPr lang="ru-RU" sz="3200" dirty="0" smtClean="0">
                <a:ln w="19050">
                  <a:solidFill>
                    <a:schemeClr val="accent4">
                      <a:lumMod val="50000"/>
                    </a:schemeClr>
                  </a:solidFill>
                  <a:prstDash val="solid"/>
                </a:ln>
                <a:solidFill>
                  <a:srgbClr val="00B050"/>
                </a:solidFill>
              </a:rPr>
              <a:t> в </a:t>
            </a:r>
            <a:r>
              <a:rPr lang="ru-RU" sz="3200" dirty="0" err="1" smtClean="0">
                <a:ln w="19050">
                  <a:solidFill>
                    <a:schemeClr val="accent4">
                      <a:lumMod val="50000"/>
                    </a:schemeClr>
                  </a:solidFill>
                  <a:prstDash val="solid"/>
                </a:ln>
                <a:solidFill>
                  <a:srgbClr val="00B050"/>
                </a:solidFill>
              </a:rPr>
              <a:t>крамницю</a:t>
            </a:r>
            <a:r>
              <a:rPr lang="ru-RU" sz="3200" dirty="0" smtClean="0">
                <a:ln w="19050">
                  <a:solidFill>
                    <a:schemeClr val="accent4">
                      <a:lumMod val="50000"/>
                    </a:schemeClr>
                  </a:solidFill>
                  <a:prstDash val="solid"/>
                </a:ln>
                <a:solidFill>
                  <a:srgbClr val="00B050"/>
                </a:solidFill>
              </a:rPr>
              <a:t> </a:t>
            </a:r>
            <a:r>
              <a:rPr lang="ru-RU" sz="3200" dirty="0" err="1" smtClean="0">
                <a:ln w="19050">
                  <a:solidFill>
                    <a:schemeClr val="accent4">
                      <a:lumMod val="50000"/>
                    </a:schemeClr>
                  </a:solidFill>
                  <a:prstDash val="solid"/>
                </a:ln>
                <a:solidFill>
                  <a:srgbClr val="00B050"/>
                </a:solidFill>
              </a:rPr>
              <a:t>поспішає</a:t>
            </a:r>
            <a:r>
              <a:rPr lang="ru-RU" sz="3200" dirty="0" smtClean="0">
                <a:ln w="19050">
                  <a:solidFill>
                    <a:schemeClr val="accent4">
                      <a:lumMod val="50000"/>
                    </a:schemeClr>
                  </a:solidFill>
                  <a:prstDash val="solid"/>
                </a:ln>
                <a:solidFill>
                  <a:srgbClr val="00B050"/>
                </a:solidFill>
              </a:rPr>
              <a:t>.</a:t>
            </a:r>
            <a:br>
              <a:rPr lang="ru-RU" sz="3200" dirty="0" smtClean="0">
                <a:ln w="19050">
                  <a:solidFill>
                    <a:schemeClr val="accent4">
                      <a:lumMod val="50000"/>
                    </a:schemeClr>
                  </a:solidFill>
                  <a:prstDash val="solid"/>
                </a:ln>
                <a:solidFill>
                  <a:srgbClr val="00B050"/>
                </a:solidFill>
              </a:rPr>
            </a:br>
            <a:r>
              <a:rPr lang="ru-RU" sz="3200" dirty="0" smtClean="0">
                <a:ln w="19050">
                  <a:solidFill>
                    <a:schemeClr val="accent4">
                      <a:lumMod val="50000"/>
                    </a:schemeClr>
                  </a:solidFill>
                  <a:prstDash val="solid"/>
                </a:ln>
                <a:solidFill>
                  <a:srgbClr val="00B050"/>
                </a:solidFill>
              </a:rPr>
              <a:t>"</a:t>
            </a:r>
            <a:r>
              <a:rPr lang="ru-RU" sz="3200" dirty="0" err="1" smtClean="0">
                <a:ln w="19050">
                  <a:solidFill>
                    <a:schemeClr val="accent4">
                      <a:lumMod val="50000"/>
                    </a:schemeClr>
                  </a:solidFill>
                  <a:prstDash val="solid"/>
                </a:ln>
                <a:solidFill>
                  <a:srgbClr val="00B050"/>
                </a:solidFill>
              </a:rPr>
              <a:t>Ковбаси</a:t>
            </a:r>
            <a:r>
              <a:rPr lang="ru-RU" sz="3200" dirty="0" smtClean="0">
                <a:ln w="19050">
                  <a:solidFill>
                    <a:schemeClr val="accent4">
                      <a:lumMod val="50000"/>
                    </a:schemeClr>
                  </a:solidFill>
                  <a:prstDash val="solid"/>
                </a:ln>
                <a:solidFill>
                  <a:srgbClr val="00B050"/>
                </a:solidFill>
              </a:rPr>
              <a:t> </a:t>
            </a:r>
            <a:r>
              <a:rPr lang="ru-RU" sz="3200" dirty="0" err="1" smtClean="0">
                <a:ln w="19050">
                  <a:solidFill>
                    <a:schemeClr val="accent4">
                      <a:lumMod val="50000"/>
                    </a:schemeClr>
                  </a:solidFill>
                  <a:prstDash val="solid"/>
                </a:ln>
                <a:solidFill>
                  <a:srgbClr val="00B050"/>
                </a:solidFill>
              </a:rPr>
              <a:t>собі</a:t>
            </a:r>
            <a:r>
              <a:rPr lang="ru-RU" sz="3200" dirty="0" smtClean="0">
                <a:ln w="19050">
                  <a:solidFill>
                    <a:schemeClr val="accent4">
                      <a:lumMod val="50000"/>
                    </a:schemeClr>
                  </a:solidFill>
                  <a:prstDash val="solid"/>
                </a:ln>
                <a:solidFill>
                  <a:srgbClr val="00B050"/>
                </a:solidFill>
              </a:rPr>
              <a:t> куплю,</a:t>
            </a:r>
            <a:br>
              <a:rPr lang="ru-RU" sz="3200" dirty="0" smtClean="0">
                <a:ln w="19050">
                  <a:solidFill>
                    <a:schemeClr val="accent4">
                      <a:lumMod val="50000"/>
                    </a:schemeClr>
                  </a:solidFill>
                  <a:prstDash val="solid"/>
                </a:ln>
                <a:solidFill>
                  <a:srgbClr val="00B050"/>
                </a:solidFill>
              </a:rPr>
            </a:br>
            <a:r>
              <a:rPr lang="ru-RU" sz="3200" dirty="0" smtClean="0">
                <a:ln w="19050">
                  <a:solidFill>
                    <a:schemeClr val="accent4">
                      <a:lumMod val="50000"/>
                    </a:schemeClr>
                  </a:solidFill>
                  <a:prstDash val="solid"/>
                </a:ln>
                <a:solidFill>
                  <a:srgbClr val="00B050"/>
                </a:solidFill>
              </a:rPr>
              <a:t>я </a:t>
            </a:r>
            <a:r>
              <a:rPr lang="ru-RU" sz="3200" dirty="0" err="1" smtClean="0">
                <a:ln w="19050">
                  <a:solidFill>
                    <a:schemeClr val="accent4">
                      <a:lumMod val="50000"/>
                    </a:schemeClr>
                  </a:solidFill>
                  <a:prstDash val="solid"/>
                </a:ln>
                <a:solidFill>
                  <a:srgbClr val="00B050"/>
                </a:solidFill>
              </a:rPr>
              <a:t>копчену</a:t>
            </a:r>
            <a:r>
              <a:rPr lang="ru-RU" sz="3200" dirty="0" smtClean="0">
                <a:ln w="19050">
                  <a:solidFill>
                    <a:schemeClr val="accent4">
                      <a:lumMod val="50000"/>
                    </a:schemeClr>
                  </a:solidFill>
                  <a:prstDash val="solid"/>
                </a:ln>
                <a:solidFill>
                  <a:srgbClr val="00B050"/>
                </a:solidFill>
              </a:rPr>
              <a:t> так люблю".</a:t>
            </a:r>
            <a:r>
              <a:rPr lang="ru-RU" sz="3200" dirty="0" smtClean="0">
                <a:solidFill>
                  <a:srgbClr val="00B050"/>
                </a:solidFill>
              </a:rPr>
              <a:t/>
            </a:r>
            <a:br>
              <a:rPr lang="ru-RU" sz="3200" dirty="0" smtClean="0">
                <a:solidFill>
                  <a:srgbClr val="00B050"/>
                </a:solidFill>
              </a:rPr>
            </a:br>
            <a:r>
              <a:rPr lang="ru-RU" sz="3200" dirty="0" smtClean="0"/>
              <a:t/>
            </a:r>
            <a:br>
              <a:rPr lang="ru-RU" sz="3200" dirty="0" smtClean="0"/>
            </a:br>
            <a:endParaRPr lang="ru-RU" sz="3200" dirty="0">
              <a:solidFill>
                <a:srgbClr val="FFFF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72132" y="214290"/>
            <a:ext cx="2857520" cy="25717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6" descr="1c1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429256" y="2714620"/>
            <a:ext cx="2857520" cy="3500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zoom dir="in"/>
    <p:sndAc>
      <p:stSnd>
        <p:snd r:embed="rId2" name="camera.wav"/>
      </p:stSnd>
    </p:sndAc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42910" y="357166"/>
            <a:ext cx="4643470" cy="6143667"/>
          </a:xfrm>
          <a:blipFill>
            <a:blip r:embed="rId3" cstate="print"/>
            <a:tile tx="0" ty="0" sx="100000" sy="100000" flip="none" algn="tl"/>
          </a:blipFill>
          <a:ln w="76200">
            <a:solidFill>
              <a:srgbClr val="FFC000"/>
            </a:solidFill>
            <a:prstDash val="sysDash"/>
          </a:ln>
        </p:spPr>
        <p:txBody>
          <a:bodyPr>
            <a:noAutofit/>
          </a:bodyPr>
          <a:lstStyle/>
          <a:p>
            <a:r>
              <a:rPr lang="ru-RU" sz="3600" u="sng" dirty="0" smtClean="0">
                <a:ln w="19050">
                  <a:solidFill>
                    <a:schemeClr val="accent6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</a:rPr>
              <a:t>Лев, </a:t>
            </a:r>
            <a:r>
              <a:rPr lang="ru-RU" sz="3600" u="sng" dirty="0" err="1" smtClean="0">
                <a:ln w="19050">
                  <a:solidFill>
                    <a:schemeClr val="accent6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</a:rPr>
              <a:t>лисиця</a:t>
            </a:r>
            <a:r>
              <a:rPr lang="ru-RU" sz="3600" u="sng" dirty="0" smtClean="0">
                <a:ln w="19050">
                  <a:solidFill>
                    <a:schemeClr val="accent6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ru-RU" sz="3600" u="sng" dirty="0" err="1" smtClean="0">
                <a:ln w="19050">
                  <a:solidFill>
                    <a:schemeClr val="accent6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</a:rPr>
              <a:t>і</a:t>
            </a:r>
            <a:r>
              <a:rPr lang="ru-RU" sz="3600" u="sng" dirty="0" smtClean="0">
                <a:ln w="19050">
                  <a:solidFill>
                    <a:schemeClr val="accent6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</a:rPr>
              <a:t> орел</a:t>
            </a:r>
            <a:br>
              <a:rPr lang="ru-RU" sz="3600" u="sng" dirty="0" smtClean="0">
                <a:ln w="19050">
                  <a:solidFill>
                    <a:schemeClr val="accent6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</a:rPr>
            </a:br>
            <a:r>
              <a:rPr lang="ru-RU" sz="3600" u="sng" dirty="0" err="1" smtClean="0">
                <a:ln w="19050">
                  <a:solidFill>
                    <a:schemeClr val="accent6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</a:rPr>
              <a:t>Дуже</a:t>
            </a:r>
            <a:r>
              <a:rPr lang="ru-RU" sz="3600" u="sng" dirty="0" smtClean="0">
                <a:ln w="19050">
                  <a:solidFill>
                    <a:schemeClr val="accent6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ru-RU" sz="3600" u="sng" dirty="0" err="1" smtClean="0">
                <a:ln w="19050">
                  <a:solidFill>
                    <a:schemeClr val="accent6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</a:rPr>
              <a:t>люблять</a:t>
            </a:r>
            <a:r>
              <a:rPr lang="ru-RU" sz="3600" u="sng" dirty="0" smtClean="0">
                <a:ln w="19050">
                  <a:solidFill>
                    <a:schemeClr val="accent6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</a:rPr>
              <a:t> букву «Л»</a:t>
            </a:r>
            <a:br>
              <a:rPr lang="ru-RU" sz="3600" u="sng" dirty="0" smtClean="0">
                <a:ln w="19050">
                  <a:solidFill>
                    <a:schemeClr val="accent6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</a:rPr>
            </a:br>
            <a:r>
              <a:rPr lang="ru-RU" sz="3600" u="sng" dirty="0" smtClean="0">
                <a:ln w="19050">
                  <a:solidFill>
                    <a:schemeClr val="accent6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</a:rPr>
              <a:t>З </a:t>
            </a:r>
            <a:r>
              <a:rPr lang="ru-RU" sz="3600" u="sng" dirty="0" err="1" smtClean="0">
                <a:ln w="19050">
                  <a:solidFill>
                    <a:schemeClr val="accent6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</a:rPr>
              <a:t>букви</a:t>
            </a:r>
            <a:r>
              <a:rPr lang="ru-RU" sz="3600" u="sng" dirty="0" smtClean="0">
                <a:ln w="19050">
                  <a:solidFill>
                    <a:schemeClr val="accent6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</a:rPr>
              <a:t> «Л» для цирку          </a:t>
            </a:r>
            <a:br>
              <a:rPr lang="ru-RU" sz="3600" u="sng" dirty="0" smtClean="0">
                <a:ln w="19050">
                  <a:solidFill>
                    <a:schemeClr val="accent6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</a:rPr>
            </a:br>
            <a:r>
              <a:rPr lang="ru-RU" sz="3600" u="sng" dirty="0" err="1" smtClean="0">
                <a:ln w="19050">
                  <a:solidFill>
                    <a:schemeClr val="accent6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</a:rPr>
              <a:t>Змайстрували</a:t>
            </a:r>
            <a:r>
              <a:rPr lang="ru-RU" sz="3600" u="sng" dirty="0" smtClean="0">
                <a:ln w="19050">
                  <a:solidFill>
                    <a:schemeClr val="accent6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ru-RU" sz="3600" u="sng" dirty="0" err="1" smtClean="0">
                <a:ln w="19050">
                  <a:solidFill>
                    <a:schemeClr val="accent6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</a:rPr>
              <a:t>гірку</a:t>
            </a:r>
            <a:r>
              <a:rPr lang="ru-RU" sz="3600" u="sng" dirty="0" smtClean="0">
                <a:ln w="19050">
                  <a:solidFill>
                    <a:schemeClr val="accent6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</a:rPr>
              <a:t>,</a:t>
            </a:r>
            <a:br>
              <a:rPr lang="ru-RU" sz="3600" u="sng" dirty="0" smtClean="0">
                <a:ln w="19050">
                  <a:solidFill>
                    <a:schemeClr val="accent6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</a:rPr>
            </a:br>
            <a:r>
              <a:rPr lang="ru-RU" sz="3600" u="sng" dirty="0" err="1" smtClean="0">
                <a:ln w="19050">
                  <a:solidFill>
                    <a:schemeClr val="accent6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</a:rPr>
              <a:t>Щоб</a:t>
            </a:r>
            <a:r>
              <a:rPr lang="ru-RU" sz="3600" u="sng" dirty="0" smtClean="0">
                <a:ln w="19050">
                  <a:solidFill>
                    <a:schemeClr val="accent6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</a:rPr>
              <a:t> катались </a:t>
            </a:r>
            <a:r>
              <a:rPr lang="ru-RU" sz="3600" u="sng" dirty="0" err="1" smtClean="0">
                <a:ln w="19050">
                  <a:solidFill>
                    <a:schemeClr val="accent6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</a:rPr>
              <a:t>звірі</a:t>
            </a:r>
            <a:r>
              <a:rPr lang="ru-RU" sz="3600" u="sng" dirty="0" smtClean="0">
                <a:ln w="19050">
                  <a:solidFill>
                    <a:schemeClr val="accent6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</a:rPr>
              <a:t/>
            </a:r>
            <a:br>
              <a:rPr lang="ru-RU" sz="3600" u="sng" dirty="0" smtClean="0">
                <a:ln w="19050">
                  <a:solidFill>
                    <a:schemeClr val="accent6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</a:rPr>
            </a:br>
            <a:r>
              <a:rPr lang="ru-RU" sz="3600" u="sng" dirty="0" smtClean="0">
                <a:ln w="19050">
                  <a:solidFill>
                    <a:schemeClr val="accent6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</a:rPr>
              <a:t>І жили у </a:t>
            </a:r>
            <a:r>
              <a:rPr lang="ru-RU" sz="3600" u="sng" dirty="0" err="1" smtClean="0">
                <a:ln w="19050">
                  <a:solidFill>
                    <a:schemeClr val="accent6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</a:rPr>
              <a:t>мирі</a:t>
            </a:r>
            <a:r>
              <a:rPr lang="ru-RU" sz="3600" u="sng" dirty="0" smtClean="0">
                <a:ln w="19050">
                  <a:solidFill>
                    <a:schemeClr val="accent6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</a:rPr>
              <a:t>.</a:t>
            </a:r>
            <a:r>
              <a:rPr lang="ru-RU" sz="3600" dirty="0" smtClean="0">
                <a:ln w="19050">
                  <a:solidFill>
                    <a:schemeClr val="accent6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</a:rPr>
              <a:t/>
            </a:r>
            <a:br>
              <a:rPr lang="ru-RU" sz="3600" dirty="0" smtClean="0">
                <a:ln w="19050">
                  <a:solidFill>
                    <a:schemeClr val="accent6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</a:rPr>
            </a:br>
            <a:endParaRPr lang="ru-RU" sz="3600" dirty="0">
              <a:ln w="19050">
                <a:solidFill>
                  <a:schemeClr val="accent6">
                    <a:lumMod val="50000"/>
                  </a:schemeClr>
                </a:solidFill>
                <a:prstDash val="solid"/>
              </a:ln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098" name="Picture 2" descr="C:\Documents and Settings\User\Мои документы\Downloads\загруженное (22)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30518" y="500042"/>
            <a:ext cx="1808606" cy="2238374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C000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Picture 51" descr="лев 2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500826" y="4071941"/>
            <a:ext cx="2066493" cy="21706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heel spokes="2"/>
    <p:sndAc>
      <p:stSnd>
        <p:snd r:embed="rId2" name="push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4290"/>
            <a:ext cx="4743456" cy="6215105"/>
          </a:xfrm>
          <a:solidFill>
            <a:schemeClr val="accent3">
              <a:lumMod val="50000"/>
            </a:schemeClr>
          </a:solidFill>
          <a:ln w="76200">
            <a:solidFill>
              <a:srgbClr val="C00000"/>
            </a:solidFill>
            <a:prstDash val="sysDash"/>
          </a:ln>
        </p:spPr>
        <p:txBody>
          <a:bodyPr>
            <a:noAutofit/>
          </a:bodyPr>
          <a:lstStyle/>
          <a:p>
            <a:r>
              <a:rPr lang="ru-RU" sz="3200" u="sng" dirty="0" err="1" smtClean="0">
                <a:solidFill>
                  <a:srgbClr val="FFFF00"/>
                </a:solidFill>
              </a:rPr>
              <a:t>Дві</a:t>
            </a:r>
            <a:r>
              <a:rPr lang="ru-RU" sz="3200" u="sng" dirty="0" smtClean="0">
                <a:solidFill>
                  <a:srgbClr val="FFFF00"/>
                </a:solidFill>
              </a:rPr>
              <a:t> сестрички </a:t>
            </a:r>
            <a:r>
              <a:rPr lang="ru-RU" sz="3200" u="sng" dirty="0" err="1" smtClean="0">
                <a:solidFill>
                  <a:srgbClr val="FFFF00"/>
                </a:solidFill>
              </a:rPr>
              <a:t>невеличкі</a:t>
            </a:r>
            <a:r>
              <a:rPr lang="ru-RU" sz="3200" u="sng" dirty="0" smtClean="0">
                <a:solidFill>
                  <a:srgbClr val="FFFF00"/>
                </a:solidFill>
              </a:rPr>
              <a:t> </a:t>
            </a:r>
            <a:br>
              <a:rPr lang="ru-RU" sz="3200" u="sng" dirty="0" smtClean="0">
                <a:solidFill>
                  <a:srgbClr val="FFFF00"/>
                </a:solidFill>
              </a:rPr>
            </a:br>
            <a:r>
              <a:rPr lang="ru-RU" sz="3200" u="sng" dirty="0" err="1" smtClean="0">
                <a:solidFill>
                  <a:srgbClr val="FFFF00"/>
                </a:solidFill>
              </a:rPr>
              <a:t>Одягли</a:t>
            </a:r>
            <a:r>
              <a:rPr lang="ru-RU" sz="3200" u="sng" dirty="0" smtClean="0">
                <a:solidFill>
                  <a:srgbClr val="FFFF00"/>
                </a:solidFill>
              </a:rPr>
              <a:t> </a:t>
            </a:r>
            <a:r>
              <a:rPr lang="ru-RU" sz="3200" u="sng" dirty="0" err="1" smtClean="0">
                <a:solidFill>
                  <a:srgbClr val="FFFF00"/>
                </a:solidFill>
              </a:rPr>
              <a:t>нові</a:t>
            </a:r>
            <a:r>
              <a:rPr lang="ru-RU" sz="3200" u="sng" dirty="0" smtClean="0">
                <a:solidFill>
                  <a:srgbClr val="FFFF00"/>
                </a:solidFill>
              </a:rPr>
              <a:t> </a:t>
            </a:r>
            <a:r>
              <a:rPr lang="ru-RU" sz="3200" u="sng" dirty="0" err="1" smtClean="0">
                <a:solidFill>
                  <a:srgbClr val="FFFF00"/>
                </a:solidFill>
              </a:rPr>
              <a:t>спіднички</a:t>
            </a:r>
            <a:r>
              <a:rPr lang="ru-RU" sz="3200" u="sng" dirty="0" smtClean="0">
                <a:solidFill>
                  <a:srgbClr val="FFFF00"/>
                </a:solidFill>
              </a:rPr>
              <a:t>. </a:t>
            </a:r>
            <a:br>
              <a:rPr lang="ru-RU" sz="3200" u="sng" dirty="0" smtClean="0">
                <a:solidFill>
                  <a:srgbClr val="FFFF00"/>
                </a:solidFill>
              </a:rPr>
            </a:br>
            <a:r>
              <a:rPr lang="ru-RU" sz="3200" u="sng" dirty="0" err="1" smtClean="0">
                <a:solidFill>
                  <a:srgbClr val="FFFF00"/>
                </a:solidFill>
              </a:rPr>
              <a:t>Узялись</a:t>
            </a:r>
            <a:r>
              <a:rPr lang="ru-RU" sz="3200" u="sng" dirty="0" smtClean="0">
                <a:solidFill>
                  <a:srgbClr val="FFFF00"/>
                </a:solidFill>
              </a:rPr>
              <a:t> </a:t>
            </a:r>
            <a:r>
              <a:rPr lang="ru-RU" sz="3200" u="sng" dirty="0" err="1" smtClean="0">
                <a:solidFill>
                  <a:srgbClr val="FFFF00"/>
                </a:solidFill>
              </a:rPr>
              <a:t>міцніш</a:t>
            </a:r>
            <a:r>
              <a:rPr lang="ru-RU" sz="3200" u="sng" dirty="0" smtClean="0">
                <a:solidFill>
                  <a:srgbClr val="FFFF00"/>
                </a:solidFill>
              </a:rPr>
              <a:t> за руки –</a:t>
            </a:r>
            <a:br>
              <a:rPr lang="ru-RU" sz="3200" u="sng" dirty="0" smtClean="0">
                <a:solidFill>
                  <a:srgbClr val="FFFF00"/>
                </a:solidFill>
              </a:rPr>
            </a:br>
            <a:r>
              <a:rPr lang="ru-RU" sz="3200" u="sng" dirty="0" smtClean="0">
                <a:solidFill>
                  <a:srgbClr val="FFFF00"/>
                </a:solidFill>
              </a:rPr>
              <a:t>І гулять </a:t>
            </a:r>
            <a:r>
              <a:rPr lang="ru-RU" sz="3200" u="sng" dirty="0" err="1" smtClean="0">
                <a:solidFill>
                  <a:srgbClr val="FFFF00"/>
                </a:solidFill>
              </a:rPr>
              <a:t>мерщій</a:t>
            </a:r>
            <a:r>
              <a:rPr lang="ru-RU" sz="3200" u="sng" dirty="0" smtClean="0">
                <a:solidFill>
                  <a:srgbClr val="FFFF00"/>
                </a:solidFill>
              </a:rPr>
              <a:t> на луки. </a:t>
            </a:r>
            <a:br>
              <a:rPr lang="ru-RU" sz="3200" u="sng" dirty="0" smtClean="0">
                <a:solidFill>
                  <a:srgbClr val="FFFF00"/>
                </a:solidFill>
              </a:rPr>
            </a:br>
            <a:r>
              <a:rPr lang="ru-RU" sz="3200" u="sng" dirty="0" err="1" smtClean="0">
                <a:solidFill>
                  <a:srgbClr val="FFFF00"/>
                </a:solidFill>
              </a:rPr>
              <a:t>Біжимо</a:t>
            </a:r>
            <a:r>
              <a:rPr lang="ru-RU" sz="3200" u="sng" dirty="0" smtClean="0">
                <a:solidFill>
                  <a:srgbClr val="FFFF00"/>
                </a:solidFill>
              </a:rPr>
              <a:t> - не </a:t>
            </a:r>
            <a:r>
              <a:rPr lang="ru-RU" sz="3200" u="sng" dirty="0" err="1" smtClean="0">
                <a:solidFill>
                  <a:srgbClr val="FFFF00"/>
                </a:solidFill>
              </a:rPr>
              <a:t>доженеш</a:t>
            </a:r>
            <a:r>
              <a:rPr lang="ru-RU" sz="3200" u="sng" dirty="0" smtClean="0">
                <a:solidFill>
                  <a:srgbClr val="FFFF00"/>
                </a:solidFill>
              </a:rPr>
              <a:t>, </a:t>
            </a:r>
            <a:br>
              <a:rPr lang="ru-RU" sz="3200" u="sng" dirty="0" smtClean="0">
                <a:solidFill>
                  <a:srgbClr val="FFFF00"/>
                </a:solidFill>
              </a:rPr>
            </a:br>
            <a:r>
              <a:rPr lang="ru-RU" sz="3200" u="sng" dirty="0" smtClean="0">
                <a:solidFill>
                  <a:srgbClr val="FFFF00"/>
                </a:solidFill>
              </a:rPr>
              <a:t>Не </a:t>
            </a:r>
            <a:r>
              <a:rPr lang="ru-RU" sz="3200" u="sng" dirty="0" err="1" smtClean="0">
                <a:solidFill>
                  <a:srgbClr val="FFFF00"/>
                </a:solidFill>
              </a:rPr>
              <a:t>сестричок</a:t>
            </a:r>
            <a:r>
              <a:rPr lang="ru-RU" sz="3200" u="sng" dirty="0" smtClean="0">
                <a:solidFill>
                  <a:srgbClr val="FFFF00"/>
                </a:solidFill>
              </a:rPr>
              <a:t> - букву «М».</a:t>
            </a:r>
            <a:br>
              <a:rPr lang="ru-RU" sz="3200" u="sng" dirty="0" smtClean="0">
                <a:solidFill>
                  <a:srgbClr val="FFFF00"/>
                </a:solidFill>
              </a:rPr>
            </a:br>
            <a:r>
              <a:rPr lang="ru-RU" sz="3200" u="sng" dirty="0" smtClean="0">
                <a:solidFill>
                  <a:srgbClr val="FFFF00"/>
                </a:solidFill>
              </a:rPr>
              <a:t/>
            </a:r>
            <a:br>
              <a:rPr lang="ru-RU" sz="3200" u="sng" dirty="0" smtClean="0">
                <a:solidFill>
                  <a:srgbClr val="FFFF00"/>
                </a:solidFill>
              </a:rPr>
            </a:br>
            <a:endParaRPr lang="ru-RU" sz="3200" dirty="0">
              <a:solidFill>
                <a:srgbClr val="FFFF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43570" y="357166"/>
            <a:ext cx="3216942" cy="23574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218" name="Picture 2" descr="D:\Копа\Animations\Pidbirka4\mouse_quiet_shh_lg_nwm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387720" y="3143248"/>
            <a:ext cx="1470559" cy="1437880"/>
          </a:xfrm>
          <a:prstGeom prst="rect">
            <a:avLst/>
          </a:prstGeom>
          <a:noFill/>
        </p:spPr>
      </p:pic>
      <p:pic>
        <p:nvPicPr>
          <p:cNvPr id="9219" name="Picture 3" descr="D:\Копа\Animations\Метелики\16.gif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3888435">
            <a:off x="-164820" y="181115"/>
            <a:ext cx="1809750" cy="1231067"/>
          </a:xfrm>
          <a:prstGeom prst="rect">
            <a:avLst/>
          </a:prstGeom>
          <a:noFill/>
        </p:spPr>
      </p:pic>
      <p:pic>
        <p:nvPicPr>
          <p:cNvPr id="2050" name="Picture 2"/>
          <p:cNvPicPr>
            <a:picLocks noChangeAspect="1" noChangeArrowheads="1" noCrop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580112" y="4480662"/>
            <a:ext cx="2088232" cy="22897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heel spokes="3"/>
    <p:sndAc>
      <p:stSnd>
        <p:snd r:embed="rId2" name="breeze.wav"/>
      </p:stSnd>
    </p:sndAc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85728"/>
            <a:ext cx="4457704" cy="6357981"/>
          </a:xfrm>
          <a:blipFill>
            <a:blip r:embed="rId3" cstate="print"/>
            <a:tile tx="0" ty="0" sx="100000" sy="100000" flip="none" algn="tl"/>
          </a:blipFill>
          <a:ln w="76200">
            <a:solidFill>
              <a:srgbClr val="0070C0"/>
            </a:solidFill>
          </a:ln>
        </p:spPr>
        <p:txBody>
          <a:bodyPr>
            <a:normAutofit fontScale="90000"/>
          </a:bodyPr>
          <a:lstStyle/>
          <a:p>
            <a:r>
              <a:rPr lang="ru-RU" sz="3600" u="sng" dirty="0" smtClean="0"/>
              <a:t/>
            </a:r>
            <a:br>
              <a:rPr lang="ru-RU" sz="3600" u="sng" dirty="0" smtClean="0"/>
            </a:br>
            <a:r>
              <a:rPr lang="ru-RU" sz="3600" u="sng" dirty="0" smtClean="0"/>
              <a:t/>
            </a:r>
            <a:br>
              <a:rPr lang="ru-RU" sz="3600" u="sng" dirty="0" smtClean="0"/>
            </a:br>
            <a:r>
              <a:rPr lang="ru-RU" sz="3600" u="sng" dirty="0" smtClean="0"/>
              <a:t/>
            </a:r>
            <a:br>
              <a:rPr lang="ru-RU" sz="3600" u="sng" dirty="0" smtClean="0"/>
            </a:br>
            <a:r>
              <a:rPr lang="ru-RU" sz="3600" u="sng" dirty="0" err="1" smtClean="0">
                <a:ln w="1905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rgbClr val="0070C0"/>
                </a:solidFill>
              </a:rPr>
              <a:t>Дві</a:t>
            </a:r>
            <a:r>
              <a:rPr lang="ru-RU" sz="3600" u="sng" dirty="0" smtClean="0">
                <a:ln w="1905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rgbClr val="0070C0"/>
                </a:solidFill>
              </a:rPr>
              <a:t> палочки - </a:t>
            </a:r>
            <a:r>
              <a:rPr lang="ru-RU" sz="3600" u="sng" dirty="0" err="1" smtClean="0">
                <a:ln w="1905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rgbClr val="0070C0"/>
                </a:solidFill>
              </a:rPr>
              <a:t>лічилочки</a:t>
            </a:r>
            <a:r>
              <a:rPr lang="ru-RU" sz="3600" u="sng" dirty="0" smtClean="0">
                <a:ln w="1905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rgbClr val="0070C0"/>
                </a:solidFill>
              </a:rPr>
              <a:t/>
            </a:r>
            <a:br>
              <a:rPr lang="ru-RU" sz="3600" u="sng" dirty="0" smtClean="0">
                <a:ln w="1905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rgbClr val="0070C0"/>
                </a:solidFill>
              </a:rPr>
            </a:br>
            <a:r>
              <a:rPr lang="ru-RU" sz="3600" u="sng" dirty="0" smtClean="0">
                <a:ln w="1905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rgbClr val="0070C0"/>
                </a:solidFill>
              </a:rPr>
              <a:t>Гуляли у саду.</a:t>
            </a:r>
            <a:br>
              <a:rPr lang="ru-RU" sz="3600" u="sng" dirty="0" smtClean="0">
                <a:ln w="1905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rgbClr val="0070C0"/>
                </a:solidFill>
              </a:rPr>
            </a:br>
            <a:r>
              <a:rPr lang="ru-RU" sz="3600" u="sng" dirty="0" smtClean="0">
                <a:ln w="1905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rgbClr val="0070C0"/>
                </a:solidFill>
              </a:rPr>
              <a:t>Аж тут </a:t>
            </a:r>
            <a:r>
              <a:rPr lang="ru-RU" sz="3600" u="sng" dirty="0" err="1" smtClean="0">
                <a:ln w="1905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rgbClr val="0070C0"/>
                </a:solidFill>
              </a:rPr>
              <a:t>зламалась</a:t>
            </a:r>
            <a:r>
              <a:rPr lang="ru-RU" sz="3600" u="sng" dirty="0" smtClean="0">
                <a:ln w="1905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rgbClr val="0070C0"/>
                </a:solidFill>
              </a:rPr>
              <a:t> </a:t>
            </a:r>
            <a:r>
              <a:rPr lang="ru-RU" sz="3600" u="sng" dirty="0" err="1" smtClean="0">
                <a:ln w="1905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rgbClr val="0070C0"/>
                </a:solidFill>
              </a:rPr>
              <a:t>гілочка</a:t>
            </a:r>
            <a:r>
              <a:rPr lang="ru-RU" sz="3600" u="sng" dirty="0" smtClean="0">
                <a:ln w="1905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rgbClr val="0070C0"/>
                </a:solidFill>
              </a:rPr>
              <a:t>:</a:t>
            </a:r>
            <a:br>
              <a:rPr lang="ru-RU" sz="3600" u="sng" dirty="0" smtClean="0">
                <a:ln w="1905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rgbClr val="0070C0"/>
                </a:solidFill>
              </a:rPr>
            </a:br>
            <a:r>
              <a:rPr lang="ru-RU" sz="3600" u="sng" dirty="0" smtClean="0">
                <a:ln w="1905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rgbClr val="0070C0"/>
                </a:solidFill>
              </a:rPr>
              <a:t>- </a:t>
            </a:r>
            <a:r>
              <a:rPr lang="ru-RU" sz="3600" u="sng" dirty="0" err="1" smtClean="0">
                <a:ln w="1905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rgbClr val="0070C0"/>
                </a:solidFill>
              </a:rPr>
              <a:t>Рятуйте</a:t>
            </a:r>
            <a:r>
              <a:rPr lang="ru-RU" sz="3600" u="sng" dirty="0" smtClean="0">
                <a:ln w="1905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rgbClr val="0070C0"/>
                </a:solidFill>
              </a:rPr>
              <a:t>, </a:t>
            </a:r>
            <a:r>
              <a:rPr lang="ru-RU" sz="3600" u="sng" dirty="0" err="1" smtClean="0">
                <a:ln w="1905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rgbClr val="0070C0"/>
                </a:solidFill>
              </a:rPr>
              <a:t>бо</a:t>
            </a:r>
            <a:r>
              <a:rPr lang="ru-RU" sz="3600" u="sng" dirty="0" smtClean="0">
                <a:ln w="1905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rgbClr val="0070C0"/>
                </a:solidFill>
              </a:rPr>
              <a:t> впаду!</a:t>
            </a:r>
            <a:br>
              <a:rPr lang="ru-RU" sz="3600" u="sng" dirty="0" smtClean="0">
                <a:ln w="1905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rgbClr val="0070C0"/>
                </a:solidFill>
              </a:rPr>
            </a:br>
            <a:r>
              <a:rPr lang="ru-RU" sz="3600" u="sng" dirty="0" err="1" smtClean="0">
                <a:ln w="1905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rgbClr val="0070C0"/>
                </a:solidFill>
              </a:rPr>
              <a:t>Летіла</a:t>
            </a:r>
            <a:r>
              <a:rPr lang="ru-RU" sz="3600" u="sng" dirty="0" smtClean="0">
                <a:ln w="1905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rgbClr val="0070C0"/>
                </a:solidFill>
              </a:rPr>
              <a:t> </a:t>
            </a:r>
            <a:r>
              <a:rPr lang="ru-RU" sz="3600" u="sng" dirty="0" err="1" smtClean="0">
                <a:ln w="1905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rgbClr val="0070C0"/>
                </a:solidFill>
              </a:rPr>
              <a:t>і</a:t>
            </a:r>
            <a:r>
              <a:rPr lang="ru-RU" sz="3600" u="sng" dirty="0" smtClean="0">
                <a:ln w="1905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rgbClr val="0070C0"/>
                </a:solidFill>
              </a:rPr>
              <a:t> </a:t>
            </a:r>
            <a:r>
              <a:rPr lang="ru-RU" sz="3600" u="sng" dirty="0" err="1" smtClean="0">
                <a:ln w="1905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rgbClr val="0070C0"/>
                </a:solidFill>
              </a:rPr>
              <a:t>кружляла</a:t>
            </a:r>
            <a:r>
              <a:rPr lang="ru-RU" sz="3600" u="sng" dirty="0" smtClean="0">
                <a:ln w="1905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rgbClr val="0070C0"/>
                </a:solidFill>
              </a:rPr>
              <a:t>,</a:t>
            </a:r>
            <a:br>
              <a:rPr lang="ru-RU" sz="3600" u="sng" dirty="0" smtClean="0">
                <a:ln w="1905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rgbClr val="0070C0"/>
                </a:solidFill>
              </a:rPr>
            </a:br>
            <a:r>
              <a:rPr lang="ru-RU" sz="3600" u="sng" dirty="0" err="1" smtClean="0">
                <a:ln w="1905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rgbClr val="0070C0"/>
                </a:solidFill>
              </a:rPr>
              <a:t>Хапаючись</a:t>
            </a:r>
            <a:r>
              <a:rPr lang="ru-RU" sz="3600" u="sng" dirty="0" smtClean="0">
                <a:ln w="1905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rgbClr val="0070C0"/>
                </a:solidFill>
              </a:rPr>
              <a:t> за клен,</a:t>
            </a:r>
            <a:br>
              <a:rPr lang="ru-RU" sz="3600" u="sng" dirty="0" smtClean="0">
                <a:ln w="1905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rgbClr val="0070C0"/>
                </a:solidFill>
              </a:rPr>
            </a:br>
            <a:r>
              <a:rPr lang="ru-RU" sz="3600" u="sng" dirty="0" err="1" smtClean="0">
                <a:ln w="1905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rgbClr val="0070C0"/>
                </a:solidFill>
              </a:rPr>
              <a:t>Між</a:t>
            </a:r>
            <a:r>
              <a:rPr lang="ru-RU" sz="3600" u="sng" dirty="0" smtClean="0">
                <a:ln w="1905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rgbClr val="0070C0"/>
                </a:solidFill>
              </a:rPr>
              <a:t> палочками впала – </a:t>
            </a:r>
            <a:br>
              <a:rPr lang="ru-RU" sz="3600" u="sng" dirty="0" smtClean="0">
                <a:ln w="1905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rgbClr val="0070C0"/>
                </a:solidFill>
              </a:rPr>
            </a:br>
            <a:r>
              <a:rPr lang="ru-RU" sz="3600" u="sng" dirty="0" smtClean="0">
                <a:ln w="1905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rgbClr val="0070C0"/>
                </a:solidFill>
              </a:rPr>
              <a:t>І </a:t>
            </a:r>
            <a:r>
              <a:rPr lang="ru-RU" sz="3600" u="sng" dirty="0" err="1" smtClean="0">
                <a:ln w="1905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rgbClr val="0070C0"/>
                </a:solidFill>
              </a:rPr>
              <a:t>вийшла</a:t>
            </a:r>
            <a:r>
              <a:rPr lang="ru-RU" sz="3600" u="sng" dirty="0" smtClean="0">
                <a:ln w="1905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rgbClr val="0070C0"/>
                </a:solidFill>
              </a:rPr>
              <a:t> буква Н.</a:t>
            </a:r>
            <a:br>
              <a:rPr lang="ru-RU" sz="3600" u="sng" dirty="0" smtClean="0">
                <a:ln w="1905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rgbClr val="0070C0"/>
                </a:solidFill>
              </a:rPr>
            </a:br>
            <a:r>
              <a:rPr lang="ru-RU" u="sng" dirty="0" smtClean="0"/>
              <a:t/>
            </a:r>
            <a:br>
              <a:rPr lang="ru-RU" u="sng" dirty="0" smtClean="0"/>
            </a:br>
            <a:r>
              <a:rPr lang="ru-RU" u="sng" dirty="0" smtClean="0"/>
              <a:t/>
            </a:r>
            <a:br>
              <a:rPr lang="ru-RU" u="sng" dirty="0" smtClean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15008" y="642918"/>
            <a:ext cx="2857520" cy="25681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2102709">
            <a:off x="5508104" y="4077072"/>
            <a:ext cx="2628900" cy="173355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</p:spTree>
  </p:cSld>
  <p:clrMapOvr>
    <a:masterClrMapping/>
  </p:clrMapOvr>
  <p:transition>
    <p:wipe dir="d"/>
    <p:sndAc>
      <p:stSnd>
        <p:snd r:embed="rId2" name="cashreg.wav"/>
      </p:stSnd>
    </p:sndAc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500043"/>
            <a:ext cx="4814894" cy="5643602"/>
          </a:xfrm>
          <a:blipFill>
            <a:blip r:embed="rId3" cstate="print"/>
            <a:tile tx="0" ty="0" sx="100000" sy="100000" flip="none" algn="tl"/>
          </a:blipFill>
          <a:ln w="76200">
            <a:solidFill>
              <a:srgbClr val="00B0F0"/>
            </a:solidFill>
            <a:prstDash val="lgDash"/>
          </a:ln>
        </p:spPr>
        <p:txBody>
          <a:bodyPr>
            <a:normAutofit fontScale="90000"/>
          </a:bodyPr>
          <a:lstStyle/>
          <a:p>
            <a:r>
              <a:rPr lang="ru-RU" u="sng" dirty="0" smtClean="0">
                <a:solidFill>
                  <a:srgbClr val="FFFF00"/>
                </a:solidFill>
              </a:rPr>
              <a:t>Буква «О» </a:t>
            </a:r>
            <a:r>
              <a:rPr lang="ru-RU" u="sng" dirty="0" err="1" smtClean="0">
                <a:solidFill>
                  <a:srgbClr val="FFFF00"/>
                </a:solidFill>
              </a:rPr>
              <a:t>така-от</a:t>
            </a:r>
            <a:r>
              <a:rPr lang="ru-RU" u="sng" dirty="0" smtClean="0">
                <a:solidFill>
                  <a:srgbClr val="FFFF00"/>
                </a:solidFill>
              </a:rPr>
              <a:t> кругла, </a:t>
            </a:r>
            <a:br>
              <a:rPr lang="ru-RU" u="sng" dirty="0" smtClean="0">
                <a:solidFill>
                  <a:srgbClr val="FFFF00"/>
                </a:solidFill>
              </a:rPr>
            </a:br>
            <a:r>
              <a:rPr lang="ru-RU" u="sng" dirty="0" err="1" smtClean="0">
                <a:solidFill>
                  <a:srgbClr val="FFFF00"/>
                </a:solidFill>
              </a:rPr>
              <a:t>Хто</a:t>
            </a:r>
            <a:r>
              <a:rPr lang="ru-RU" u="sng" dirty="0" smtClean="0">
                <a:solidFill>
                  <a:srgbClr val="FFFF00"/>
                </a:solidFill>
              </a:rPr>
              <a:t> не </a:t>
            </a:r>
            <a:r>
              <a:rPr lang="ru-RU" u="sng" dirty="0" err="1" smtClean="0">
                <a:solidFill>
                  <a:srgbClr val="FFFF00"/>
                </a:solidFill>
              </a:rPr>
              <a:t>бачив</a:t>
            </a:r>
            <a:r>
              <a:rPr lang="ru-RU" u="sng" dirty="0" smtClean="0">
                <a:solidFill>
                  <a:srgbClr val="FFFF00"/>
                </a:solidFill>
              </a:rPr>
              <a:t>, подивись:</a:t>
            </a:r>
            <a:br>
              <a:rPr lang="ru-RU" u="sng" dirty="0" smtClean="0">
                <a:solidFill>
                  <a:srgbClr val="FFFF00"/>
                </a:solidFill>
              </a:rPr>
            </a:br>
            <a:r>
              <a:rPr lang="ru-RU" u="sng" dirty="0" smtClean="0">
                <a:solidFill>
                  <a:srgbClr val="FFFF00"/>
                </a:solidFill>
              </a:rPr>
              <a:t>Наче </a:t>
            </a:r>
            <a:r>
              <a:rPr lang="ru-RU" u="sng" dirty="0" err="1" smtClean="0">
                <a:solidFill>
                  <a:srgbClr val="FFFF00"/>
                </a:solidFill>
              </a:rPr>
              <a:t>сонце</a:t>
            </a:r>
            <a:r>
              <a:rPr lang="ru-RU" u="sng" dirty="0" smtClean="0">
                <a:solidFill>
                  <a:srgbClr val="FFFF00"/>
                </a:solidFill>
              </a:rPr>
              <a:t>, </a:t>
            </a:r>
            <a:r>
              <a:rPr lang="ru-RU" u="sng" dirty="0" err="1" smtClean="0">
                <a:solidFill>
                  <a:srgbClr val="FFFF00"/>
                </a:solidFill>
              </a:rPr>
              <a:t>наче</a:t>
            </a:r>
            <a:r>
              <a:rPr lang="ru-RU" u="sng" dirty="0" smtClean="0">
                <a:solidFill>
                  <a:srgbClr val="FFFF00"/>
                </a:solidFill>
              </a:rPr>
              <a:t> бублик,</a:t>
            </a:r>
            <a:br>
              <a:rPr lang="ru-RU" u="sng" dirty="0" smtClean="0">
                <a:solidFill>
                  <a:srgbClr val="FFFF00"/>
                </a:solidFill>
              </a:rPr>
            </a:br>
            <a:r>
              <a:rPr lang="ru-RU" u="sng" dirty="0" err="1" smtClean="0">
                <a:solidFill>
                  <a:srgbClr val="FFFF00"/>
                </a:solidFill>
              </a:rPr>
              <a:t>Мов</a:t>
            </a:r>
            <a:r>
              <a:rPr lang="ru-RU" u="sng" dirty="0" smtClean="0">
                <a:solidFill>
                  <a:srgbClr val="FFFF00"/>
                </a:solidFill>
              </a:rPr>
              <a:t> </a:t>
            </a:r>
            <a:r>
              <a:rPr lang="ru-RU" u="sng" dirty="0" err="1" smtClean="0">
                <a:solidFill>
                  <a:srgbClr val="FFFF00"/>
                </a:solidFill>
              </a:rPr>
              <a:t>обручик</a:t>
            </a:r>
            <a:r>
              <a:rPr lang="ru-RU" u="sng" dirty="0" smtClean="0">
                <a:solidFill>
                  <a:srgbClr val="FFFF00"/>
                </a:solidFill>
              </a:rPr>
              <a:t>, - </a:t>
            </a:r>
            <a:r>
              <a:rPr lang="ru-RU" u="sng" dirty="0" err="1" smtClean="0">
                <a:solidFill>
                  <a:srgbClr val="FFFF00"/>
                </a:solidFill>
              </a:rPr>
              <a:t>хоч</a:t>
            </a:r>
            <a:r>
              <a:rPr lang="ru-RU" u="sng" dirty="0" smtClean="0">
                <a:solidFill>
                  <a:srgbClr val="FFFF00"/>
                </a:solidFill>
              </a:rPr>
              <a:t> котись!</a:t>
            </a:r>
            <a:r>
              <a:rPr lang="ru-RU" dirty="0" smtClean="0">
                <a:solidFill>
                  <a:srgbClr val="FFFF00"/>
                </a:solidFill>
              </a:rPr>
              <a:t/>
            </a:r>
            <a:br>
              <a:rPr lang="ru-RU" dirty="0" smtClean="0">
                <a:solidFill>
                  <a:srgbClr val="FFFF00"/>
                </a:solidFill>
              </a:rPr>
            </a:b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86446" y="714356"/>
            <a:ext cx="2657494" cy="22145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10" descr="карандаш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286512" y="2928934"/>
            <a:ext cx="2776538" cy="2524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pull dir="ld"/>
    <p:sndAc>
      <p:stSnd>
        <p:snd r:embed="rId2" name="wind.wav"/>
      </p:stSnd>
    </p:sndAc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357166"/>
            <a:ext cx="3671886" cy="6000791"/>
          </a:xfrm>
          <a:solidFill>
            <a:schemeClr val="accent3">
              <a:lumMod val="75000"/>
            </a:schemeClr>
          </a:solidFill>
          <a:ln w="76200">
            <a:solidFill>
              <a:srgbClr val="00B050"/>
            </a:solidFill>
            <a:prstDash val="lgDash"/>
          </a:ln>
        </p:spPr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ru-RU" dirty="0" smtClean="0">
                <a:solidFill>
                  <a:srgbClr val="FFFF00"/>
                </a:solidFill>
              </a:rPr>
              <a:t>В нас </a:t>
            </a:r>
            <a:r>
              <a:rPr lang="ru-RU" dirty="0" err="1" smtClean="0">
                <a:solidFill>
                  <a:srgbClr val="FFFF00"/>
                </a:solidFill>
              </a:rPr>
              <a:t>пістрявий</a:t>
            </a:r>
            <a:r>
              <a:rPr lang="ru-RU" dirty="0" smtClean="0">
                <a:solidFill>
                  <a:srgbClr val="FFFF00"/>
                </a:solidFill>
              </a:rPr>
              <a:t> жив </a:t>
            </a:r>
            <a:r>
              <a:rPr lang="ru-RU" dirty="0" err="1" smtClean="0">
                <a:solidFill>
                  <a:srgbClr val="FFFF00"/>
                </a:solidFill>
              </a:rPr>
              <a:t>папуга</a:t>
            </a:r>
            <a:r>
              <a:rPr lang="ru-RU" dirty="0" smtClean="0">
                <a:solidFill>
                  <a:srgbClr val="FFFF00"/>
                </a:solidFill>
              </a:rPr>
              <a:t>,</a:t>
            </a:r>
            <a:br>
              <a:rPr lang="ru-RU" dirty="0" smtClean="0">
                <a:solidFill>
                  <a:srgbClr val="FFFF00"/>
                </a:solidFill>
              </a:rPr>
            </a:br>
            <a:r>
              <a:rPr lang="ru-RU" dirty="0" smtClean="0">
                <a:solidFill>
                  <a:srgbClr val="FFFF00"/>
                </a:solidFill>
              </a:rPr>
              <a:t>На </a:t>
            </a:r>
            <a:r>
              <a:rPr lang="ru-RU" dirty="0" err="1" smtClean="0">
                <a:solidFill>
                  <a:srgbClr val="FFFF00"/>
                </a:solidFill>
              </a:rPr>
              <a:t>папері</a:t>
            </a:r>
            <a:r>
              <a:rPr lang="ru-RU" dirty="0" smtClean="0">
                <a:solidFill>
                  <a:srgbClr val="FFFF00"/>
                </a:solidFill>
              </a:rPr>
              <a:t> </a:t>
            </a:r>
            <a:r>
              <a:rPr lang="ru-RU" dirty="0" err="1" smtClean="0">
                <a:solidFill>
                  <a:srgbClr val="FFFF00"/>
                </a:solidFill>
              </a:rPr>
              <a:t>малював</a:t>
            </a:r>
            <a:r>
              <a:rPr lang="ru-RU" dirty="0" smtClean="0">
                <a:solidFill>
                  <a:srgbClr val="FFFF00"/>
                </a:solidFill>
              </a:rPr>
              <a:t>.</a:t>
            </a:r>
            <a:br>
              <a:rPr lang="ru-RU" dirty="0" smtClean="0">
                <a:solidFill>
                  <a:srgbClr val="FFFF00"/>
                </a:solidFill>
              </a:rPr>
            </a:br>
            <a:r>
              <a:rPr lang="ru-RU" dirty="0" err="1" smtClean="0">
                <a:solidFill>
                  <a:srgbClr val="FFFF00"/>
                </a:solidFill>
              </a:rPr>
              <a:t>Він</a:t>
            </a:r>
            <a:r>
              <a:rPr lang="ru-RU" dirty="0" smtClean="0">
                <a:solidFill>
                  <a:srgbClr val="FFFF00"/>
                </a:solidFill>
              </a:rPr>
              <a:t> </a:t>
            </a:r>
            <a:r>
              <a:rPr lang="ru-RU" dirty="0" err="1" smtClean="0">
                <a:solidFill>
                  <a:srgbClr val="FFFF00"/>
                </a:solidFill>
              </a:rPr>
              <a:t>портрети</a:t>
            </a:r>
            <a:r>
              <a:rPr lang="ru-RU" dirty="0" smtClean="0">
                <a:solidFill>
                  <a:srgbClr val="FFFF00"/>
                </a:solidFill>
              </a:rPr>
              <a:t> та </a:t>
            </a:r>
            <a:r>
              <a:rPr lang="ru-RU" dirty="0" err="1" smtClean="0">
                <a:solidFill>
                  <a:srgbClr val="FFFF00"/>
                </a:solidFill>
              </a:rPr>
              <a:t>пейзажі</a:t>
            </a:r>
            <a:r>
              <a:rPr lang="ru-RU" dirty="0" smtClean="0">
                <a:solidFill>
                  <a:srgbClr val="FFFF00"/>
                </a:solidFill>
              </a:rPr>
              <a:t/>
            </a:r>
            <a:br>
              <a:rPr lang="ru-RU" dirty="0" smtClean="0">
                <a:solidFill>
                  <a:srgbClr val="FFFF00"/>
                </a:solidFill>
              </a:rPr>
            </a:br>
            <a:r>
              <a:rPr lang="ru-RU" dirty="0" err="1" smtClean="0">
                <a:solidFill>
                  <a:srgbClr val="FFFF00"/>
                </a:solidFill>
              </a:rPr>
              <a:t>Всім</a:t>
            </a:r>
            <a:r>
              <a:rPr lang="ru-RU" dirty="0" smtClean="0">
                <a:solidFill>
                  <a:srgbClr val="FFFF00"/>
                </a:solidFill>
              </a:rPr>
              <a:t> птахам </a:t>
            </a:r>
            <a:r>
              <a:rPr lang="ru-RU" dirty="0" err="1" smtClean="0">
                <a:solidFill>
                  <a:srgbClr val="FFFF00"/>
                </a:solidFill>
              </a:rPr>
              <a:t>презентував</a:t>
            </a:r>
            <a:r>
              <a:rPr lang="ru-RU" dirty="0" smtClean="0">
                <a:solidFill>
                  <a:srgbClr val="FFFF00"/>
                </a:solidFill>
              </a:rPr>
              <a:t>.</a:t>
            </a:r>
            <a:br>
              <a:rPr lang="ru-RU" dirty="0" smtClean="0">
                <a:solidFill>
                  <a:srgbClr val="FFFF00"/>
                </a:solidFill>
              </a:rPr>
            </a:br>
            <a:r>
              <a:rPr lang="ru-RU" dirty="0" smtClean="0">
                <a:solidFill>
                  <a:srgbClr val="FFFF00"/>
                </a:solidFill>
              </a:rPr>
              <a:t/>
            </a:r>
            <a:br>
              <a:rPr lang="ru-RU" dirty="0" smtClean="0">
                <a:solidFill>
                  <a:srgbClr val="FFFF00"/>
                </a:solidFill>
              </a:rPr>
            </a:b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43" descr="7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flipH="1">
            <a:off x="5815132" y="4439613"/>
            <a:ext cx="3195664" cy="2024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15" descr="AN341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641284" y="2564904"/>
            <a:ext cx="1502716" cy="15121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3" descr="AN132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10800000" flipH="1" flipV="1">
            <a:off x="4644008" y="0"/>
            <a:ext cx="1912051" cy="21249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948264" y="116632"/>
            <a:ext cx="1754305" cy="24482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fade thruBlk="1"/>
    <p:sndAc>
      <p:stSnd>
        <p:snd r:embed="rId2" name="breeze.wav"/>
      </p:stSnd>
    </p:sndAc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357167"/>
            <a:ext cx="4886332" cy="6143668"/>
          </a:xfrm>
          <a:blipFill>
            <a:blip r:embed="rId3" cstate="print"/>
            <a:tile tx="0" ty="0" sx="100000" sy="100000" flip="none" algn="tl"/>
          </a:blipFill>
          <a:ln w="76200">
            <a:solidFill>
              <a:srgbClr val="FFFF00"/>
            </a:solidFill>
            <a:prstDash val="lgDashDotDot"/>
          </a:ln>
        </p:spPr>
        <p:txBody>
          <a:bodyPr>
            <a:normAutofit fontScale="90000"/>
          </a:bodyPr>
          <a:lstStyle/>
          <a:p>
            <a:r>
              <a:rPr lang="ru-RU" sz="4000" u="sng" dirty="0" smtClean="0"/>
              <a:t/>
            </a:r>
            <a:br>
              <a:rPr lang="ru-RU" sz="4000" u="sng" dirty="0" smtClean="0"/>
            </a:br>
            <a:r>
              <a:rPr lang="ru-RU" sz="4000" u="sng" dirty="0" smtClean="0"/>
              <a:t/>
            </a:r>
            <a:br>
              <a:rPr lang="ru-RU" sz="4000" u="sng" dirty="0" smtClean="0"/>
            </a:br>
            <a:r>
              <a:rPr lang="ru-RU" sz="4000" u="sng" dirty="0" err="1" smtClean="0">
                <a:ln w="1905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chemeClr val="accent5">
                    <a:lumMod val="50000"/>
                  </a:schemeClr>
                </a:solidFill>
              </a:rPr>
              <a:t>Лізе</a:t>
            </a:r>
            <a:r>
              <a:rPr lang="ru-RU" sz="4000" u="sng" dirty="0" smtClean="0">
                <a:ln w="1905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4000" u="sng" dirty="0" err="1" smtClean="0">
                <a:ln w="1905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chemeClr val="accent5">
                    <a:lumMod val="50000"/>
                  </a:schemeClr>
                </a:solidFill>
              </a:rPr>
              <a:t>равлик</a:t>
            </a:r>
            <a:r>
              <a:rPr lang="ru-RU" sz="4000" u="sng" dirty="0" smtClean="0">
                <a:ln w="1905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chemeClr val="accent5">
                    <a:lumMod val="50000"/>
                  </a:schemeClr>
                </a:solidFill>
              </a:rPr>
              <a:t> на </a:t>
            </a:r>
            <a:r>
              <a:rPr lang="ru-RU" sz="4000" u="sng" dirty="0" err="1" smtClean="0">
                <a:ln w="1905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chemeClr val="accent5">
                    <a:lumMod val="50000"/>
                  </a:schemeClr>
                </a:solidFill>
              </a:rPr>
              <a:t>стеблинку</a:t>
            </a:r>
            <a:r>
              <a:rPr lang="ru-RU" sz="4000" u="sng" dirty="0" smtClean="0">
                <a:ln w="1905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chemeClr val="accent5">
                    <a:lumMod val="50000"/>
                  </a:schemeClr>
                </a:solidFill>
              </a:rPr>
              <a:t>,</a:t>
            </a:r>
            <a:br>
              <a:rPr lang="ru-RU" sz="4000" u="sng" dirty="0" smtClean="0">
                <a:ln w="1905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chemeClr val="accent5">
                    <a:lumMod val="50000"/>
                  </a:schemeClr>
                </a:solidFill>
              </a:rPr>
            </a:br>
            <a:r>
              <a:rPr lang="ru-RU" sz="4000" u="sng" dirty="0" smtClean="0">
                <a:ln w="1905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chemeClr val="accent5">
                    <a:lumMod val="50000"/>
                  </a:schemeClr>
                </a:solidFill>
              </a:rPr>
              <a:t>Сам </a:t>
            </a:r>
            <a:r>
              <a:rPr lang="ru-RU" sz="4000" u="sng" dirty="0" err="1" smtClean="0">
                <a:ln w="1905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chemeClr val="accent5">
                    <a:lumMod val="50000"/>
                  </a:schemeClr>
                </a:solidFill>
              </a:rPr>
              <a:t>несе</a:t>
            </a:r>
            <a:r>
              <a:rPr lang="ru-RU" sz="4000" u="sng" dirty="0" smtClean="0">
                <a:ln w="1905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chemeClr val="accent5">
                    <a:lumMod val="50000"/>
                  </a:schemeClr>
                </a:solidFill>
              </a:rPr>
              <a:t> свою </a:t>
            </a:r>
            <a:r>
              <a:rPr lang="ru-RU" sz="4000" u="sng" dirty="0" err="1" smtClean="0">
                <a:ln w="1905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chemeClr val="accent5">
                    <a:lumMod val="50000"/>
                  </a:schemeClr>
                </a:solidFill>
              </a:rPr>
              <a:t>хатинку</a:t>
            </a:r>
            <a:r>
              <a:rPr lang="ru-RU" sz="4000" u="sng" dirty="0" smtClean="0">
                <a:ln w="1905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chemeClr val="accent5">
                    <a:lumMod val="50000"/>
                  </a:schemeClr>
                </a:solidFill>
              </a:rPr>
              <a:t>!</a:t>
            </a:r>
            <a:br>
              <a:rPr lang="ru-RU" sz="4000" u="sng" dirty="0" smtClean="0">
                <a:ln w="1905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chemeClr val="accent5">
                    <a:lumMod val="50000"/>
                  </a:schemeClr>
                </a:solidFill>
              </a:rPr>
            </a:br>
            <a:r>
              <a:rPr lang="ru-RU" sz="4000" u="sng" dirty="0" smtClean="0">
                <a:ln w="1905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chemeClr val="accent5">
                    <a:lumMod val="50000"/>
                  </a:schemeClr>
                </a:solidFill>
              </a:rPr>
              <a:t>В </a:t>
            </a:r>
            <a:r>
              <a:rPr lang="ru-RU" sz="4000" u="sng" dirty="0" err="1" smtClean="0">
                <a:ln w="1905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chemeClr val="accent5">
                    <a:lumMod val="50000"/>
                  </a:schemeClr>
                </a:solidFill>
              </a:rPr>
              <a:t>нього</a:t>
            </a:r>
            <a:r>
              <a:rPr lang="ru-RU" sz="4000" u="sng" dirty="0" smtClean="0">
                <a:ln w="1905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4000" u="sng" dirty="0" err="1" smtClean="0">
                <a:ln w="1905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chemeClr val="accent5">
                    <a:lumMod val="50000"/>
                  </a:schemeClr>
                </a:solidFill>
              </a:rPr>
              <a:t>ріжки</a:t>
            </a:r>
            <a:r>
              <a:rPr lang="ru-RU" sz="4000" u="sng" dirty="0" smtClean="0">
                <a:ln w="1905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4000" u="sng" dirty="0" err="1" smtClean="0">
                <a:ln w="1905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chemeClr val="accent5">
                    <a:lumMod val="50000"/>
                  </a:schemeClr>
                </a:solidFill>
              </a:rPr>
              <a:t>коротенькі</a:t>
            </a:r>
            <a:r>
              <a:rPr lang="ru-RU" sz="4000" u="sng" dirty="0" smtClean="0">
                <a:ln w="1905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chemeClr val="accent5">
                    <a:lumMod val="50000"/>
                  </a:schemeClr>
                </a:solidFill>
              </a:rPr>
              <a:t/>
            </a:r>
            <a:br>
              <a:rPr lang="ru-RU" sz="4000" u="sng" dirty="0" smtClean="0">
                <a:ln w="1905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chemeClr val="accent5">
                    <a:lumMod val="50000"/>
                  </a:schemeClr>
                </a:solidFill>
              </a:rPr>
            </a:br>
            <a:r>
              <a:rPr lang="ru-RU" sz="4000" u="sng" dirty="0" smtClean="0">
                <a:ln w="1905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chemeClr val="accent5">
                    <a:lumMod val="50000"/>
                  </a:schemeClr>
                </a:solidFill>
              </a:rPr>
              <a:t>І </a:t>
            </a:r>
            <a:r>
              <a:rPr lang="ru-RU" sz="4000" u="sng" dirty="0" err="1" smtClean="0">
                <a:ln w="1905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chemeClr val="accent5">
                    <a:lumMod val="50000"/>
                  </a:schemeClr>
                </a:solidFill>
              </a:rPr>
              <a:t>чутливі</a:t>
            </a:r>
            <a:r>
              <a:rPr lang="ru-RU" sz="4000" u="sng" dirty="0" smtClean="0">
                <a:ln w="1905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chemeClr val="accent5">
                    <a:lumMod val="50000"/>
                  </a:schemeClr>
                </a:solidFill>
              </a:rPr>
              <a:t>, </a:t>
            </a:r>
            <a:r>
              <a:rPr lang="ru-RU" sz="4000" u="sng" dirty="0" err="1" smtClean="0">
                <a:ln w="1905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chemeClr val="accent5">
                    <a:lumMod val="50000"/>
                  </a:schemeClr>
                </a:solidFill>
              </a:rPr>
              <a:t>мов</a:t>
            </a:r>
            <a:r>
              <a:rPr lang="ru-RU" sz="4000" u="sng" dirty="0" smtClean="0">
                <a:ln w="1905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4000" u="sng" dirty="0" err="1" smtClean="0">
                <a:ln w="1905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chemeClr val="accent5">
                    <a:lumMod val="50000"/>
                  </a:schemeClr>
                </a:solidFill>
              </a:rPr>
              <a:t>антени</a:t>
            </a:r>
            <a:r>
              <a:rPr lang="ru-RU" sz="4000" u="sng" dirty="0" smtClean="0">
                <a:ln w="1905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chemeClr val="accent5">
                    <a:lumMod val="50000"/>
                  </a:schemeClr>
                </a:solidFill>
              </a:rPr>
              <a:t>.</a:t>
            </a:r>
            <a:br>
              <a:rPr lang="ru-RU" sz="4000" u="sng" dirty="0" smtClean="0">
                <a:ln w="1905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chemeClr val="accent5">
                    <a:lumMod val="50000"/>
                  </a:schemeClr>
                </a:solidFill>
              </a:rPr>
            </a:br>
            <a:r>
              <a:rPr lang="ru-RU" sz="4000" u="sng" dirty="0" err="1" smtClean="0">
                <a:ln w="1905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chemeClr val="accent5">
                    <a:lumMod val="50000"/>
                  </a:schemeClr>
                </a:solidFill>
              </a:rPr>
              <a:t>Налякався</a:t>
            </a:r>
            <a:r>
              <a:rPr lang="ru-RU" sz="4000" u="sng" dirty="0" smtClean="0">
                <a:ln w="1905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4000" u="sng" dirty="0" err="1" smtClean="0">
                <a:ln w="1905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chemeClr val="accent5">
                    <a:lumMod val="50000"/>
                  </a:schemeClr>
                </a:solidFill>
              </a:rPr>
              <a:t>і</a:t>
            </a:r>
            <a:r>
              <a:rPr lang="ru-RU" sz="4000" u="sng" dirty="0" smtClean="0">
                <a:ln w="1905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chemeClr val="accent5">
                    <a:lumMod val="50000"/>
                  </a:schemeClr>
                </a:solidFill>
              </a:rPr>
              <a:t> замер – </a:t>
            </a:r>
            <a:br>
              <a:rPr lang="ru-RU" sz="4000" u="sng" dirty="0" smtClean="0">
                <a:ln w="1905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chemeClr val="accent5">
                    <a:lumMod val="50000"/>
                  </a:schemeClr>
                </a:solidFill>
              </a:rPr>
            </a:br>
            <a:r>
              <a:rPr lang="ru-RU" sz="4000" u="sng" dirty="0" smtClean="0">
                <a:ln w="1905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chemeClr val="accent5">
                    <a:lumMod val="50000"/>
                  </a:schemeClr>
                </a:solidFill>
              </a:rPr>
              <a:t>Схожим став на букву Р.</a:t>
            </a:r>
            <a:br>
              <a:rPr lang="ru-RU" sz="4000" u="sng" dirty="0" smtClean="0">
                <a:ln w="1905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chemeClr val="accent5">
                    <a:lumMod val="50000"/>
                  </a:schemeClr>
                </a:solidFill>
              </a:rPr>
            </a:br>
            <a:r>
              <a:rPr lang="ru-RU" u="sng" dirty="0" smtClean="0"/>
              <a:t/>
            </a:r>
            <a:br>
              <a:rPr lang="ru-RU" u="sng" dirty="0" smtClean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660232" y="1988840"/>
            <a:ext cx="2124075" cy="2152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7" descr="черепаха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714744" y="4500570"/>
            <a:ext cx="5000660" cy="1857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15" descr="ROCKET1"/>
          <p:cNvPicPr>
            <a:picLocks noChangeAspect="1" noChangeArrowheads="1" noCrop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948264" y="404663"/>
            <a:ext cx="1800200" cy="12115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 thruBlk="1"/>
    <p:sndAc>
      <p:stSnd>
        <p:snd r:embed="rId2" name="push.wav"/>
      </p:stSnd>
    </p:sndAc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4290"/>
            <a:ext cx="4100514" cy="6143667"/>
          </a:xfrm>
          <a:blipFill>
            <a:blip r:embed="rId3" cstate="print"/>
            <a:tile tx="0" ty="0" sx="100000" sy="100000" flip="none" algn="tl"/>
          </a:blipFill>
          <a:ln w="76200">
            <a:solidFill>
              <a:srgbClr val="FFFF00"/>
            </a:solidFill>
            <a:prstDash val="lgDashDotDot"/>
          </a:ln>
        </p:spPr>
        <p:txBody>
          <a:bodyPr>
            <a:normAutofit fontScale="90000"/>
          </a:bodyPr>
          <a:lstStyle/>
          <a:p>
            <a:r>
              <a:rPr lang="ru-RU" u="sng" dirty="0" smtClean="0">
                <a:ln w="19050">
                  <a:solidFill>
                    <a:schemeClr val="accent4">
                      <a:lumMod val="50000"/>
                    </a:schemeClr>
                  </a:solidFill>
                  <a:prstDash val="solid"/>
                </a:ln>
                <a:solidFill>
                  <a:schemeClr val="accent5">
                    <a:lumMod val="50000"/>
                  </a:schemeClr>
                </a:solidFill>
              </a:rPr>
              <a:t>Буква "С" як </a:t>
            </a:r>
            <a:r>
              <a:rPr lang="ru-RU" u="sng" dirty="0" err="1" smtClean="0">
                <a:ln w="19050">
                  <a:solidFill>
                    <a:schemeClr val="accent4">
                      <a:lumMod val="50000"/>
                    </a:schemeClr>
                  </a:solidFill>
                  <a:prstDash val="solid"/>
                </a:ln>
                <a:solidFill>
                  <a:schemeClr val="accent5">
                    <a:lumMod val="50000"/>
                  </a:schemeClr>
                </a:solidFill>
              </a:rPr>
              <a:t>місяць</a:t>
            </a:r>
            <a:r>
              <a:rPr lang="ru-RU" u="sng" dirty="0" smtClean="0">
                <a:ln w="19050">
                  <a:solidFill>
                    <a:schemeClr val="accent4">
                      <a:lumMod val="50000"/>
                    </a:schemeClr>
                  </a:solidFill>
                  <a:prstDash val="solid"/>
                </a:ln>
                <a:solidFill>
                  <a:schemeClr val="accent5">
                    <a:lumMod val="50000"/>
                  </a:schemeClr>
                </a:solidFill>
              </a:rPr>
              <a:t> в </a:t>
            </a:r>
            <a:r>
              <a:rPr lang="ru-RU" u="sng" dirty="0" err="1" smtClean="0">
                <a:ln w="19050">
                  <a:solidFill>
                    <a:schemeClr val="accent4">
                      <a:lumMod val="50000"/>
                    </a:schemeClr>
                  </a:solidFill>
                  <a:prstDash val="solid"/>
                </a:ln>
                <a:solidFill>
                  <a:schemeClr val="accent5">
                    <a:lumMod val="50000"/>
                  </a:schemeClr>
                </a:solidFill>
              </a:rPr>
              <a:t>небі</a:t>
            </a:r>
            <a:r>
              <a:rPr lang="ru-RU" u="sng" dirty="0" smtClean="0">
                <a:ln w="19050">
                  <a:solidFill>
                    <a:schemeClr val="accent4">
                      <a:lumMod val="50000"/>
                    </a:schemeClr>
                  </a:solidFill>
                  <a:prstDash val="solid"/>
                </a:ln>
                <a:solidFill>
                  <a:schemeClr val="accent5">
                    <a:lumMod val="50000"/>
                  </a:schemeClr>
                </a:solidFill>
              </a:rPr>
              <a:t>, </a:t>
            </a:r>
            <a:br>
              <a:rPr lang="ru-RU" u="sng" dirty="0" smtClean="0">
                <a:ln w="19050">
                  <a:solidFill>
                    <a:schemeClr val="accent4">
                      <a:lumMod val="50000"/>
                    </a:schemeClr>
                  </a:solidFill>
                  <a:prstDash val="solid"/>
                </a:ln>
                <a:solidFill>
                  <a:schemeClr val="accent5">
                    <a:lumMod val="50000"/>
                  </a:schemeClr>
                </a:solidFill>
              </a:rPr>
            </a:br>
            <a:r>
              <a:rPr lang="ru-RU" u="sng" dirty="0" smtClean="0">
                <a:ln w="19050">
                  <a:solidFill>
                    <a:schemeClr val="accent4">
                      <a:lumMod val="50000"/>
                    </a:schemeClr>
                  </a:solidFill>
                  <a:prstDash val="solid"/>
                </a:ln>
                <a:solidFill>
                  <a:schemeClr val="accent5">
                    <a:lumMod val="50000"/>
                  </a:schemeClr>
                </a:solidFill>
              </a:rPr>
              <a:t>Як маленький серпик в </a:t>
            </a:r>
            <a:r>
              <a:rPr lang="ru-RU" u="sng" dirty="0" err="1" smtClean="0">
                <a:ln w="19050">
                  <a:solidFill>
                    <a:schemeClr val="accent4">
                      <a:lumMod val="50000"/>
                    </a:schemeClr>
                  </a:solidFill>
                  <a:prstDash val="solid"/>
                </a:ln>
                <a:solidFill>
                  <a:schemeClr val="accent5">
                    <a:lumMod val="50000"/>
                  </a:schemeClr>
                </a:solidFill>
              </a:rPr>
              <a:t>полі</a:t>
            </a:r>
            <a:r>
              <a:rPr lang="ru-RU" u="sng" dirty="0" smtClean="0">
                <a:ln w="19050">
                  <a:solidFill>
                    <a:schemeClr val="accent4">
                      <a:lumMod val="50000"/>
                    </a:schemeClr>
                  </a:solidFill>
                  <a:prstDash val="solid"/>
                </a:ln>
                <a:solidFill>
                  <a:schemeClr val="accent5">
                    <a:lumMod val="50000"/>
                  </a:schemeClr>
                </a:solidFill>
              </a:rPr>
              <a:t>, </a:t>
            </a:r>
            <a:br>
              <a:rPr lang="ru-RU" u="sng" dirty="0" smtClean="0">
                <a:ln w="19050">
                  <a:solidFill>
                    <a:schemeClr val="accent4">
                      <a:lumMod val="50000"/>
                    </a:schemeClr>
                  </a:solidFill>
                  <a:prstDash val="solid"/>
                </a:ln>
                <a:solidFill>
                  <a:schemeClr val="accent5">
                    <a:lumMod val="50000"/>
                  </a:schemeClr>
                </a:solidFill>
              </a:rPr>
            </a:br>
            <a:r>
              <a:rPr lang="ru-RU" u="sng" dirty="0" smtClean="0">
                <a:ln w="19050">
                  <a:solidFill>
                    <a:schemeClr val="accent4">
                      <a:lumMod val="50000"/>
                    </a:schemeClr>
                  </a:solidFill>
                  <a:prstDash val="solid"/>
                </a:ln>
                <a:solidFill>
                  <a:schemeClr val="accent5">
                    <a:lumMod val="50000"/>
                  </a:schemeClr>
                </a:solidFill>
              </a:rPr>
              <a:t>Як </a:t>
            </a:r>
            <a:r>
              <a:rPr lang="ru-RU" u="sng" dirty="0" err="1" smtClean="0">
                <a:ln w="19050">
                  <a:solidFill>
                    <a:schemeClr val="accent4">
                      <a:lumMod val="50000"/>
                    </a:schemeClr>
                  </a:solidFill>
                  <a:prstDash val="solid"/>
                </a:ln>
                <a:solidFill>
                  <a:schemeClr val="accent5">
                    <a:lumMod val="50000"/>
                  </a:schemeClr>
                </a:solidFill>
              </a:rPr>
              <a:t>окраєць</a:t>
            </a:r>
            <a:r>
              <a:rPr lang="ru-RU" u="sng" dirty="0" smtClean="0">
                <a:ln w="19050">
                  <a:solidFill>
                    <a:schemeClr val="accent4">
                      <a:lumMod val="50000"/>
                    </a:schemeClr>
                  </a:solidFill>
                  <a:prstDash val="solid"/>
                </a:ln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u="sng" dirty="0" err="1" smtClean="0">
                <a:ln w="19050">
                  <a:solidFill>
                    <a:schemeClr val="accent4">
                      <a:lumMod val="50000"/>
                    </a:schemeClr>
                  </a:solidFill>
                  <a:prstDash val="solid"/>
                </a:ln>
                <a:solidFill>
                  <a:schemeClr val="accent5">
                    <a:lumMod val="50000"/>
                  </a:schemeClr>
                </a:solidFill>
              </a:rPr>
              <a:t>хліба</a:t>
            </a:r>
            <a:r>
              <a:rPr lang="ru-RU" u="sng" dirty="0" smtClean="0">
                <a:ln w="19050">
                  <a:solidFill>
                    <a:schemeClr val="accent4">
                      <a:lumMod val="50000"/>
                    </a:schemeClr>
                  </a:solidFill>
                  <a:prstDash val="solid"/>
                </a:ln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u="sng" dirty="0" err="1" smtClean="0">
                <a:ln w="19050">
                  <a:solidFill>
                    <a:schemeClr val="accent4">
                      <a:lumMod val="50000"/>
                    </a:schemeClr>
                  </a:solidFill>
                  <a:prstDash val="solid"/>
                </a:ln>
                <a:solidFill>
                  <a:schemeClr val="accent5">
                    <a:lumMod val="50000"/>
                  </a:schemeClr>
                </a:solidFill>
              </a:rPr>
              <a:t>теплий</a:t>
            </a:r>
            <a:r>
              <a:rPr lang="ru-RU" u="sng" dirty="0" smtClean="0">
                <a:ln w="19050">
                  <a:solidFill>
                    <a:schemeClr val="accent4">
                      <a:lumMod val="50000"/>
                    </a:schemeClr>
                  </a:solidFill>
                  <a:prstDash val="solid"/>
                </a:ln>
                <a:solidFill>
                  <a:schemeClr val="accent5">
                    <a:lumMod val="50000"/>
                  </a:schemeClr>
                </a:solidFill>
              </a:rPr>
              <a:t>, </a:t>
            </a:r>
            <a:br>
              <a:rPr lang="ru-RU" u="sng" dirty="0" smtClean="0">
                <a:ln w="19050">
                  <a:solidFill>
                    <a:schemeClr val="accent4">
                      <a:lumMod val="50000"/>
                    </a:schemeClr>
                  </a:solidFill>
                  <a:prstDash val="solid"/>
                </a:ln>
                <a:solidFill>
                  <a:schemeClr val="accent5">
                    <a:lumMod val="50000"/>
                  </a:schemeClr>
                </a:solidFill>
              </a:rPr>
            </a:br>
            <a:r>
              <a:rPr lang="ru-RU" u="sng" dirty="0" smtClean="0">
                <a:ln w="19050">
                  <a:solidFill>
                    <a:schemeClr val="accent4">
                      <a:lumMod val="50000"/>
                    </a:schemeClr>
                  </a:solidFill>
                  <a:prstDash val="solid"/>
                </a:ln>
                <a:solidFill>
                  <a:schemeClr val="accent5">
                    <a:lumMod val="50000"/>
                  </a:schemeClr>
                </a:solidFill>
              </a:rPr>
              <a:t>Кавуна шматок </a:t>
            </a:r>
            <a:r>
              <a:rPr lang="ru-RU" u="sng" dirty="0" err="1" smtClean="0">
                <a:ln w="19050">
                  <a:solidFill>
                    <a:schemeClr val="accent4">
                      <a:lumMod val="50000"/>
                    </a:schemeClr>
                  </a:solidFill>
                  <a:prstDash val="solid"/>
                </a:ln>
                <a:solidFill>
                  <a:schemeClr val="accent5">
                    <a:lumMod val="50000"/>
                  </a:schemeClr>
                </a:solidFill>
              </a:rPr>
              <a:t>солодкий</a:t>
            </a:r>
            <a:r>
              <a:rPr lang="ru-RU" u="sng" dirty="0" smtClean="0">
                <a:ln w="19050">
                  <a:solidFill>
                    <a:schemeClr val="accent4">
                      <a:lumMod val="50000"/>
                    </a:schemeClr>
                  </a:solidFill>
                  <a:prstDash val="solid"/>
                </a:ln>
                <a:solidFill>
                  <a:schemeClr val="accent5">
                    <a:lumMod val="50000"/>
                  </a:schemeClr>
                </a:solidFill>
              </a:rPr>
              <a:t>.</a:t>
            </a:r>
            <a:r>
              <a:rPr lang="ru-RU" dirty="0" smtClean="0">
                <a:ln w="19050">
                  <a:solidFill>
                    <a:schemeClr val="accent4">
                      <a:lumMod val="50000"/>
                    </a:schemeClr>
                  </a:solidFill>
                  <a:prstDash val="solid"/>
                </a:ln>
                <a:solidFill>
                  <a:schemeClr val="accent5">
                    <a:lumMod val="50000"/>
                  </a:schemeClr>
                </a:solidFill>
              </a:rPr>
              <a:t/>
            </a:r>
            <a:br>
              <a:rPr lang="ru-RU" dirty="0" smtClean="0">
                <a:ln w="19050">
                  <a:solidFill>
                    <a:schemeClr val="accent4">
                      <a:lumMod val="50000"/>
                    </a:schemeClr>
                  </a:solidFill>
                  <a:prstDash val="solid"/>
                </a:ln>
                <a:solidFill>
                  <a:schemeClr val="accent5">
                    <a:lumMod val="50000"/>
                  </a:schemeClr>
                </a:solidFill>
              </a:rPr>
            </a:br>
            <a:endParaRPr lang="ru-RU" dirty="0">
              <a:ln w="19050">
                <a:solidFill>
                  <a:schemeClr val="accent4">
                    <a:lumMod val="50000"/>
                  </a:schemeClr>
                </a:solidFill>
                <a:prstDash val="solid"/>
              </a:ln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Picture 56" descr="Elephnt1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21485407" flipH="1">
            <a:off x="5118671" y="4064389"/>
            <a:ext cx="3603683" cy="2617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1" name="Picture 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364088" y="332656"/>
            <a:ext cx="1809432" cy="18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3330404" y="-5860032"/>
            <a:ext cx="9171119" cy="82809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835261" y="1340768"/>
            <a:ext cx="2308739" cy="2232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fade/>
    <p:sndAc>
      <p:stSnd>
        <p:snd r:embed="rId2" name="click.wav"/>
      </p:stSnd>
    </p:sndAc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85728"/>
            <a:ext cx="4171952" cy="6000791"/>
          </a:xfrm>
          <a:solidFill>
            <a:schemeClr val="accent4">
              <a:lumMod val="75000"/>
            </a:schemeClr>
          </a:solidFill>
          <a:ln w="76200">
            <a:solidFill>
              <a:srgbClr val="FFFF00"/>
            </a:solidFill>
            <a:prstDash val="lgDashDotDot"/>
          </a:ln>
        </p:spPr>
        <p:txBody>
          <a:bodyPr>
            <a:normAutofit fontScale="90000"/>
          </a:bodyPr>
          <a:lstStyle/>
          <a:p>
            <a:r>
              <a:rPr lang="ru-RU" u="sng" dirty="0" smtClean="0">
                <a:solidFill>
                  <a:srgbClr val="FFFF00"/>
                </a:solidFill>
              </a:rPr>
              <a:t>Тук-тук-тук, ток-ток-ток – </a:t>
            </a:r>
            <a:br>
              <a:rPr lang="ru-RU" u="sng" dirty="0" smtClean="0">
                <a:solidFill>
                  <a:srgbClr val="FFFF00"/>
                </a:solidFill>
              </a:rPr>
            </a:br>
            <a:r>
              <a:rPr lang="ru-RU" u="sng" dirty="0" err="1" smtClean="0">
                <a:solidFill>
                  <a:srgbClr val="FFFF00"/>
                </a:solidFill>
              </a:rPr>
              <a:t>Вибиває</a:t>
            </a:r>
            <a:r>
              <a:rPr lang="ru-RU" u="sng" dirty="0" smtClean="0">
                <a:solidFill>
                  <a:srgbClr val="FFFF00"/>
                </a:solidFill>
              </a:rPr>
              <a:t> молоток.</a:t>
            </a:r>
            <a:br>
              <a:rPr lang="ru-RU" u="sng" dirty="0" smtClean="0">
                <a:solidFill>
                  <a:srgbClr val="FFFF00"/>
                </a:solidFill>
              </a:rPr>
            </a:br>
            <a:r>
              <a:rPr lang="ru-RU" u="sng" dirty="0" smtClean="0">
                <a:solidFill>
                  <a:srgbClr val="FFFF00"/>
                </a:solidFill>
              </a:rPr>
              <a:t>Ним </a:t>
            </a:r>
            <a:r>
              <a:rPr lang="ru-RU" u="sng" dirty="0" err="1" smtClean="0">
                <a:solidFill>
                  <a:srgbClr val="FFFF00"/>
                </a:solidFill>
              </a:rPr>
              <a:t>ви</a:t>
            </a:r>
            <a:r>
              <a:rPr lang="ru-RU" u="sng" dirty="0" smtClean="0">
                <a:solidFill>
                  <a:srgbClr val="FFFF00"/>
                </a:solidFill>
              </a:rPr>
              <a:t> </a:t>
            </a:r>
            <a:r>
              <a:rPr lang="ru-RU" u="sng" dirty="0" err="1" smtClean="0">
                <a:solidFill>
                  <a:srgbClr val="FFFF00"/>
                </a:solidFill>
              </a:rPr>
              <a:t>цвяхи</a:t>
            </a:r>
            <a:r>
              <a:rPr lang="ru-RU" u="sng" dirty="0" smtClean="0">
                <a:solidFill>
                  <a:srgbClr val="FFFF00"/>
                </a:solidFill>
              </a:rPr>
              <a:t> </a:t>
            </a:r>
            <a:r>
              <a:rPr lang="ru-RU" u="sng" dirty="0" err="1" smtClean="0">
                <a:solidFill>
                  <a:srgbClr val="FFFF00"/>
                </a:solidFill>
              </a:rPr>
              <a:t>заб’єте</a:t>
            </a:r>
            <a:r>
              <a:rPr lang="ru-RU" u="sng" dirty="0" smtClean="0">
                <a:solidFill>
                  <a:srgbClr val="FFFF00"/>
                </a:solidFill>
              </a:rPr>
              <a:t>,</a:t>
            </a:r>
            <a:br>
              <a:rPr lang="ru-RU" u="sng" dirty="0" smtClean="0">
                <a:solidFill>
                  <a:srgbClr val="FFFF00"/>
                </a:solidFill>
              </a:rPr>
            </a:br>
            <a:r>
              <a:rPr lang="ru-RU" u="sng" dirty="0" smtClean="0">
                <a:solidFill>
                  <a:srgbClr val="FFFF00"/>
                </a:solidFill>
              </a:rPr>
              <a:t>Схожий </a:t>
            </a:r>
            <a:r>
              <a:rPr lang="ru-RU" u="sng" dirty="0" err="1" smtClean="0">
                <a:solidFill>
                  <a:srgbClr val="FFFF00"/>
                </a:solidFill>
              </a:rPr>
              <a:t>він</a:t>
            </a:r>
            <a:r>
              <a:rPr lang="ru-RU" u="sng" dirty="0" smtClean="0">
                <a:solidFill>
                  <a:srgbClr val="FFFF00"/>
                </a:solidFill>
              </a:rPr>
              <a:t> на букву «Т».</a:t>
            </a:r>
            <a:br>
              <a:rPr lang="ru-RU" u="sng" dirty="0" smtClean="0">
                <a:solidFill>
                  <a:srgbClr val="FFFF00"/>
                </a:solidFill>
              </a:rPr>
            </a:br>
            <a:r>
              <a:rPr lang="ru-RU" u="sng" dirty="0" smtClean="0">
                <a:solidFill>
                  <a:srgbClr val="FFFF00"/>
                </a:solidFill>
              </a:rPr>
              <a:t/>
            </a:r>
            <a:br>
              <a:rPr lang="ru-RU" u="sng" dirty="0" smtClean="0">
                <a:solidFill>
                  <a:srgbClr val="FFFF00"/>
                </a:solidFill>
              </a:rPr>
            </a:b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00694" y="142852"/>
            <a:ext cx="3214710" cy="3013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19" descr="peopls33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29256" y="3635377"/>
            <a:ext cx="2857520" cy="2645851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00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>
    <p:wipe dir="d"/>
    <p:sndAc>
      <p:stSnd>
        <p:snd r:embed="rId2" name="hammer.wav"/>
      </p:stSnd>
    </p:sndAc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4290"/>
            <a:ext cx="4386266" cy="6215105"/>
          </a:xfrm>
          <a:blipFill>
            <a:blip r:embed="rId3" cstate="print"/>
            <a:tile tx="0" ty="0" sx="100000" sy="100000" flip="none" algn="tl"/>
          </a:blipFill>
          <a:ln w="76200">
            <a:solidFill>
              <a:srgbClr val="FFFF00"/>
            </a:solidFill>
            <a:prstDash val="lgDashDot"/>
          </a:ln>
        </p:spPr>
        <p:txBody>
          <a:bodyPr>
            <a:normAutofit fontScale="90000"/>
          </a:bodyPr>
          <a:lstStyle/>
          <a:p>
            <a:r>
              <a:rPr lang="ru-RU" u="sng" dirty="0" smtClean="0">
                <a:ln w="19050">
                  <a:solidFill>
                    <a:schemeClr val="tx1">
                      <a:lumMod val="95000"/>
                    </a:schemeClr>
                  </a:solidFill>
                  <a:prstDash val="solid"/>
                </a:ln>
                <a:solidFill>
                  <a:srgbClr val="FFFF00"/>
                </a:solidFill>
              </a:rPr>
              <a:t>Сказав </a:t>
            </a:r>
            <a:r>
              <a:rPr lang="ru-RU" u="sng" dirty="0" err="1" smtClean="0">
                <a:ln w="19050">
                  <a:solidFill>
                    <a:schemeClr val="tx1">
                      <a:lumMod val="95000"/>
                    </a:schemeClr>
                  </a:solidFill>
                  <a:prstDash val="solid"/>
                </a:ln>
                <a:solidFill>
                  <a:srgbClr val="FFFF00"/>
                </a:solidFill>
              </a:rPr>
              <a:t>горобчик</a:t>
            </a:r>
            <a:r>
              <a:rPr lang="ru-RU" u="sng" dirty="0" smtClean="0">
                <a:ln w="19050">
                  <a:solidFill>
                    <a:schemeClr val="tx1">
                      <a:lumMod val="95000"/>
                    </a:schemeClr>
                  </a:solidFill>
                  <a:prstDash val="solid"/>
                </a:ln>
                <a:solidFill>
                  <a:srgbClr val="FFFF00"/>
                </a:solidFill>
              </a:rPr>
              <a:t>:</a:t>
            </a:r>
            <a:br>
              <a:rPr lang="ru-RU" u="sng" dirty="0" smtClean="0">
                <a:ln w="19050">
                  <a:solidFill>
                    <a:schemeClr val="tx1">
                      <a:lumMod val="95000"/>
                    </a:schemeClr>
                  </a:solidFill>
                  <a:prstDash val="solid"/>
                </a:ln>
                <a:solidFill>
                  <a:srgbClr val="FFFF00"/>
                </a:solidFill>
              </a:rPr>
            </a:br>
            <a:r>
              <a:rPr lang="ru-RU" u="sng" dirty="0" smtClean="0">
                <a:ln w="19050">
                  <a:solidFill>
                    <a:schemeClr val="tx1">
                      <a:lumMod val="95000"/>
                    </a:schemeClr>
                  </a:solidFill>
                  <a:prstDash val="solid"/>
                </a:ln>
                <a:solidFill>
                  <a:srgbClr val="FFFF00"/>
                </a:solidFill>
              </a:rPr>
              <a:t>Букву «У» боюсь я </a:t>
            </a:r>
            <a:r>
              <a:rPr lang="ru-RU" u="sng" dirty="0" err="1" smtClean="0">
                <a:ln w="19050">
                  <a:solidFill>
                    <a:schemeClr val="tx1">
                      <a:lumMod val="95000"/>
                    </a:schemeClr>
                  </a:solidFill>
                  <a:prstDash val="solid"/>
                </a:ln>
                <a:solidFill>
                  <a:srgbClr val="FFFF00"/>
                </a:solidFill>
              </a:rPr>
              <a:t>дуже</a:t>
            </a:r>
            <a:r>
              <a:rPr lang="ru-RU" u="sng" dirty="0" smtClean="0">
                <a:ln w="19050">
                  <a:solidFill>
                    <a:schemeClr val="tx1">
                      <a:lumMod val="95000"/>
                    </a:schemeClr>
                  </a:solidFill>
                  <a:prstDash val="solid"/>
                </a:ln>
                <a:solidFill>
                  <a:srgbClr val="FFFF00"/>
                </a:solidFill>
              </a:rPr>
              <a:t>, татку. </a:t>
            </a:r>
            <a:br>
              <a:rPr lang="ru-RU" u="sng" dirty="0" smtClean="0">
                <a:ln w="19050">
                  <a:solidFill>
                    <a:schemeClr val="tx1">
                      <a:lumMod val="95000"/>
                    </a:schemeClr>
                  </a:solidFill>
                  <a:prstDash val="solid"/>
                </a:ln>
                <a:solidFill>
                  <a:srgbClr val="FFFF00"/>
                </a:solidFill>
              </a:rPr>
            </a:br>
            <a:r>
              <a:rPr lang="ru-RU" u="sng" dirty="0" err="1" smtClean="0">
                <a:ln w="19050">
                  <a:solidFill>
                    <a:schemeClr val="tx1">
                      <a:lumMod val="95000"/>
                    </a:schemeClr>
                  </a:solidFill>
                  <a:prstDash val="solid"/>
                </a:ln>
                <a:solidFill>
                  <a:srgbClr val="FFFF00"/>
                </a:solidFill>
              </a:rPr>
              <a:t>Татусь</a:t>
            </a:r>
            <a:r>
              <a:rPr lang="ru-RU" u="sng" dirty="0" smtClean="0">
                <a:ln w="19050">
                  <a:solidFill>
                    <a:schemeClr val="tx1">
                      <a:lumMod val="95000"/>
                    </a:schemeClr>
                  </a:solidFill>
                  <a:prstDash val="solid"/>
                </a:ln>
                <a:solidFill>
                  <a:srgbClr val="FFFF00"/>
                </a:solidFill>
              </a:rPr>
              <a:t> </a:t>
            </a:r>
            <a:r>
              <a:rPr lang="ru-RU" u="sng" dirty="0" err="1" smtClean="0">
                <a:ln w="19050">
                  <a:solidFill>
                    <a:schemeClr val="tx1">
                      <a:lumMod val="95000"/>
                    </a:schemeClr>
                  </a:solidFill>
                  <a:prstDash val="solid"/>
                </a:ln>
                <a:solidFill>
                  <a:srgbClr val="FFFF00"/>
                </a:solidFill>
              </a:rPr>
              <a:t>питає</a:t>
            </a:r>
            <a:r>
              <a:rPr lang="ru-RU" u="sng" dirty="0" smtClean="0">
                <a:ln w="19050">
                  <a:solidFill>
                    <a:schemeClr val="tx1">
                      <a:lumMod val="95000"/>
                    </a:schemeClr>
                  </a:solidFill>
                  <a:prstDash val="solid"/>
                </a:ln>
                <a:solidFill>
                  <a:srgbClr val="FFFF00"/>
                </a:solidFill>
              </a:rPr>
              <a:t>: «А </a:t>
            </a:r>
            <a:r>
              <a:rPr lang="ru-RU" u="sng" dirty="0" err="1" smtClean="0">
                <a:ln w="19050">
                  <a:solidFill>
                    <a:schemeClr val="tx1">
                      <a:lumMod val="95000"/>
                    </a:schemeClr>
                  </a:solidFill>
                  <a:prstDash val="solid"/>
                </a:ln>
                <a:solidFill>
                  <a:srgbClr val="FFFF00"/>
                </a:solidFill>
              </a:rPr>
              <a:t>чому</a:t>
            </a:r>
            <a:r>
              <a:rPr lang="ru-RU" u="sng" dirty="0" smtClean="0">
                <a:ln w="19050">
                  <a:solidFill>
                    <a:schemeClr val="tx1">
                      <a:lumMod val="95000"/>
                    </a:schemeClr>
                  </a:solidFill>
                  <a:prstDash val="solid"/>
                </a:ln>
                <a:solidFill>
                  <a:srgbClr val="FFFF00"/>
                </a:solidFill>
              </a:rPr>
              <a:t>?»</a:t>
            </a:r>
            <a:br>
              <a:rPr lang="ru-RU" u="sng" dirty="0" smtClean="0">
                <a:ln w="19050">
                  <a:solidFill>
                    <a:schemeClr val="tx1">
                      <a:lumMod val="95000"/>
                    </a:schemeClr>
                  </a:solidFill>
                  <a:prstDash val="solid"/>
                </a:ln>
                <a:solidFill>
                  <a:srgbClr val="FFFF00"/>
                </a:solidFill>
              </a:rPr>
            </a:br>
            <a:r>
              <a:rPr lang="ru-RU" u="sng" dirty="0" smtClean="0">
                <a:ln w="19050">
                  <a:solidFill>
                    <a:schemeClr val="tx1">
                      <a:lumMod val="95000"/>
                    </a:schemeClr>
                  </a:solidFill>
                  <a:prstDash val="solid"/>
                </a:ln>
                <a:solidFill>
                  <a:srgbClr val="FFFF00"/>
                </a:solidFill>
              </a:rPr>
              <a:t>- «У» схожа на рогатку!</a:t>
            </a:r>
            <a:r>
              <a:rPr lang="ru-RU" dirty="0" smtClean="0">
                <a:ln w="19050">
                  <a:solidFill>
                    <a:schemeClr val="tx1">
                      <a:lumMod val="95000"/>
                    </a:schemeClr>
                  </a:solidFill>
                  <a:prstDash val="solid"/>
                </a:ln>
                <a:solidFill>
                  <a:srgbClr val="FFFF00"/>
                </a:solidFill>
              </a:rPr>
              <a:t/>
            </a:r>
            <a:br>
              <a:rPr lang="ru-RU" dirty="0" smtClean="0">
                <a:ln w="19050">
                  <a:solidFill>
                    <a:schemeClr val="tx1">
                      <a:lumMod val="95000"/>
                    </a:schemeClr>
                  </a:solidFill>
                  <a:prstDash val="solid"/>
                </a:ln>
                <a:solidFill>
                  <a:srgbClr val="FFFF00"/>
                </a:solidFill>
              </a:rPr>
            </a:br>
            <a:endParaRPr lang="ru-RU" dirty="0">
              <a:ln w="19050">
                <a:solidFill>
                  <a:schemeClr val="tx1">
                    <a:lumMod val="95000"/>
                  </a:schemeClr>
                </a:solidFill>
                <a:prstDash val="solid"/>
              </a:ln>
              <a:solidFill>
                <a:srgbClr val="FFFF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86380" y="285728"/>
            <a:ext cx="3429024" cy="28504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Picture 17" descr="bird5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715008" y="3357562"/>
            <a:ext cx="2928958" cy="28098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r"/>
    <p:sndAc>
      <p:stSnd>
        <p:snd r:embed="rId2" name="arrow.wav"/>
      </p:stSnd>
    </p:sndAc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357167"/>
            <a:ext cx="3957638" cy="6000792"/>
          </a:xfrm>
          <a:blipFill>
            <a:blip r:embed="rId3" cstate="print"/>
            <a:tile tx="0" ty="0" sx="100000" sy="100000" flip="none" algn="tl"/>
          </a:blipFill>
          <a:ln w="76200">
            <a:solidFill>
              <a:srgbClr val="FFFF00"/>
            </a:solidFill>
            <a:prstDash val="lgDashDot"/>
          </a:ln>
        </p:spPr>
        <p:txBody>
          <a:bodyPr>
            <a:normAutofit fontScale="90000"/>
          </a:bodyPr>
          <a:lstStyle/>
          <a:p>
            <a:r>
              <a:rPr lang="en-US" sz="3600" u="sng" dirty="0" smtClean="0"/>
              <a:t/>
            </a:r>
            <a:br>
              <a:rPr lang="en-US" sz="3600" u="sng" dirty="0" smtClean="0"/>
            </a:br>
            <a:r>
              <a:rPr lang="en-US" sz="3600" u="sng" dirty="0" smtClean="0"/>
              <a:t/>
            </a:r>
            <a:br>
              <a:rPr lang="en-US" sz="3600" u="sng" dirty="0" smtClean="0"/>
            </a:br>
            <a:r>
              <a:rPr lang="en-US" sz="3600" u="sng" dirty="0" smtClean="0"/>
              <a:t/>
            </a:r>
            <a:br>
              <a:rPr lang="en-US" sz="3600" u="sng" dirty="0" smtClean="0"/>
            </a:br>
            <a:r>
              <a:rPr lang="en-US" sz="3600" u="sng" dirty="0" smtClean="0"/>
              <a:t/>
            </a:r>
            <a:br>
              <a:rPr lang="en-US" sz="3600" u="sng" dirty="0" smtClean="0"/>
            </a:br>
            <a:r>
              <a:rPr lang="ru-RU" sz="3600" u="sng" dirty="0" smtClean="0">
                <a:ln w="19050">
                  <a:solidFill>
                    <a:srgbClr val="7030A0"/>
                  </a:solidFill>
                  <a:prstDash val="solid"/>
                </a:ln>
                <a:solidFill>
                  <a:srgbClr val="7030A0"/>
                </a:solidFill>
              </a:rPr>
              <a:t>Буква Ф – то фантазерка,</a:t>
            </a:r>
            <a:br>
              <a:rPr lang="ru-RU" sz="3600" u="sng" dirty="0" smtClean="0">
                <a:ln w="19050">
                  <a:solidFill>
                    <a:srgbClr val="7030A0"/>
                  </a:solidFill>
                  <a:prstDash val="solid"/>
                </a:ln>
                <a:solidFill>
                  <a:srgbClr val="7030A0"/>
                </a:solidFill>
              </a:rPr>
            </a:br>
            <a:r>
              <a:rPr lang="ru-RU" sz="3600" u="sng" dirty="0" smtClean="0">
                <a:ln w="19050">
                  <a:solidFill>
                    <a:srgbClr val="7030A0"/>
                  </a:solidFill>
                  <a:prstDash val="solid"/>
                </a:ln>
                <a:solidFill>
                  <a:srgbClr val="7030A0"/>
                </a:solidFill>
              </a:rPr>
              <a:t>Любить </a:t>
            </a:r>
            <a:r>
              <a:rPr lang="ru-RU" sz="3600" u="sng" dirty="0" err="1" smtClean="0">
                <a:ln w="19050">
                  <a:solidFill>
                    <a:srgbClr val="7030A0"/>
                  </a:solidFill>
                  <a:prstDash val="solid"/>
                </a:ln>
                <a:solidFill>
                  <a:srgbClr val="7030A0"/>
                </a:solidFill>
              </a:rPr>
              <a:t>фрукти</a:t>
            </a:r>
            <a:r>
              <a:rPr lang="ru-RU" sz="3600" u="sng" dirty="0" smtClean="0">
                <a:ln w="19050">
                  <a:solidFill>
                    <a:srgbClr val="7030A0"/>
                  </a:solidFill>
                  <a:prstDash val="solid"/>
                </a:ln>
                <a:solidFill>
                  <a:srgbClr val="7030A0"/>
                </a:solidFill>
              </a:rPr>
              <a:t>, </a:t>
            </a:r>
            <a:r>
              <a:rPr lang="ru-RU" sz="3600" u="sng" dirty="0" err="1" smtClean="0">
                <a:ln w="19050">
                  <a:solidFill>
                    <a:srgbClr val="7030A0"/>
                  </a:solidFill>
                  <a:prstDash val="solid"/>
                </a:ln>
                <a:solidFill>
                  <a:srgbClr val="7030A0"/>
                </a:solidFill>
              </a:rPr>
              <a:t>феєрверки</a:t>
            </a:r>
            <a:r>
              <a:rPr lang="ru-RU" sz="3600" u="sng" dirty="0" smtClean="0">
                <a:ln w="19050">
                  <a:solidFill>
                    <a:srgbClr val="7030A0"/>
                  </a:solidFill>
                  <a:prstDash val="solid"/>
                </a:ln>
                <a:solidFill>
                  <a:srgbClr val="7030A0"/>
                </a:solidFill>
              </a:rPr>
              <a:t>,</a:t>
            </a:r>
            <a:br>
              <a:rPr lang="ru-RU" sz="3600" u="sng" dirty="0" smtClean="0">
                <a:ln w="19050">
                  <a:solidFill>
                    <a:srgbClr val="7030A0"/>
                  </a:solidFill>
                  <a:prstDash val="solid"/>
                </a:ln>
                <a:solidFill>
                  <a:srgbClr val="7030A0"/>
                </a:solidFill>
              </a:rPr>
            </a:br>
            <a:r>
              <a:rPr lang="ru-RU" sz="3600" u="sng" dirty="0" smtClean="0">
                <a:ln w="19050">
                  <a:solidFill>
                    <a:srgbClr val="7030A0"/>
                  </a:solidFill>
                  <a:prstDash val="solid"/>
                </a:ln>
                <a:solidFill>
                  <a:srgbClr val="7030A0"/>
                </a:solidFill>
              </a:rPr>
              <a:t>І </a:t>
            </a:r>
            <a:r>
              <a:rPr lang="ru-RU" sz="3600" u="sng" dirty="0" err="1" smtClean="0">
                <a:ln w="19050">
                  <a:solidFill>
                    <a:srgbClr val="7030A0"/>
                  </a:solidFill>
                  <a:prstDash val="solid"/>
                </a:ln>
                <a:solidFill>
                  <a:srgbClr val="7030A0"/>
                </a:solidFill>
              </a:rPr>
              <a:t>фіалки</a:t>
            </a:r>
            <a:r>
              <a:rPr lang="ru-RU" sz="3600" u="sng" dirty="0" smtClean="0">
                <a:ln w="19050">
                  <a:solidFill>
                    <a:srgbClr val="7030A0"/>
                  </a:solidFill>
                  <a:prstDash val="solid"/>
                </a:ln>
                <a:solidFill>
                  <a:srgbClr val="7030A0"/>
                </a:solidFill>
              </a:rPr>
              <a:t>, </a:t>
            </a:r>
            <a:r>
              <a:rPr lang="ru-RU" sz="3600" u="sng" dirty="0" err="1" smtClean="0">
                <a:ln w="19050">
                  <a:solidFill>
                    <a:srgbClr val="7030A0"/>
                  </a:solidFill>
                  <a:prstDash val="solid"/>
                </a:ln>
                <a:solidFill>
                  <a:srgbClr val="7030A0"/>
                </a:solidFill>
              </a:rPr>
              <a:t>і</a:t>
            </a:r>
            <a:r>
              <a:rPr lang="ru-RU" sz="3600" u="sng" dirty="0" smtClean="0">
                <a:ln w="19050">
                  <a:solidFill>
                    <a:srgbClr val="7030A0"/>
                  </a:solidFill>
                  <a:prstDash val="solid"/>
                </a:ln>
                <a:solidFill>
                  <a:srgbClr val="7030A0"/>
                </a:solidFill>
              </a:rPr>
              <a:t> </a:t>
            </a:r>
            <a:r>
              <a:rPr lang="ru-RU" sz="3600" u="sng" dirty="0" err="1" smtClean="0">
                <a:ln w="19050">
                  <a:solidFill>
                    <a:srgbClr val="7030A0"/>
                  </a:solidFill>
                  <a:prstDash val="solid"/>
                </a:ln>
                <a:solidFill>
                  <a:srgbClr val="7030A0"/>
                </a:solidFill>
              </a:rPr>
              <a:t>фонтани</a:t>
            </a:r>
            <a:r>
              <a:rPr lang="ru-RU" sz="3600" u="sng" dirty="0" smtClean="0">
                <a:ln w="19050">
                  <a:solidFill>
                    <a:srgbClr val="7030A0"/>
                  </a:solidFill>
                  <a:prstDash val="solid"/>
                </a:ln>
                <a:solidFill>
                  <a:srgbClr val="7030A0"/>
                </a:solidFill>
              </a:rPr>
              <a:t>,</a:t>
            </a:r>
            <a:br>
              <a:rPr lang="ru-RU" sz="3600" u="sng" dirty="0" smtClean="0">
                <a:ln w="19050">
                  <a:solidFill>
                    <a:srgbClr val="7030A0"/>
                  </a:solidFill>
                  <a:prstDash val="solid"/>
                </a:ln>
                <a:solidFill>
                  <a:srgbClr val="7030A0"/>
                </a:solidFill>
              </a:rPr>
            </a:br>
            <a:r>
              <a:rPr lang="ru-RU" sz="3600" u="sng" dirty="0" err="1" smtClean="0">
                <a:ln w="19050">
                  <a:solidFill>
                    <a:srgbClr val="7030A0"/>
                  </a:solidFill>
                  <a:prstDash val="solid"/>
                </a:ln>
                <a:solidFill>
                  <a:srgbClr val="7030A0"/>
                </a:solidFill>
              </a:rPr>
              <a:t>І</a:t>
            </a:r>
            <a:r>
              <a:rPr lang="ru-RU" sz="3600" u="sng" dirty="0" smtClean="0">
                <a:ln w="19050">
                  <a:solidFill>
                    <a:srgbClr val="7030A0"/>
                  </a:solidFill>
                  <a:prstDash val="solid"/>
                </a:ln>
                <a:solidFill>
                  <a:srgbClr val="7030A0"/>
                </a:solidFill>
              </a:rPr>
              <a:t> </a:t>
            </a:r>
            <a:r>
              <a:rPr lang="ru-RU" sz="3600" u="sng" dirty="0" err="1" smtClean="0">
                <a:ln w="19050">
                  <a:solidFill>
                    <a:srgbClr val="7030A0"/>
                  </a:solidFill>
                  <a:prstDash val="solid"/>
                </a:ln>
                <a:solidFill>
                  <a:srgbClr val="7030A0"/>
                </a:solidFill>
              </a:rPr>
              <a:t>фортецю</a:t>
            </a:r>
            <a:r>
              <a:rPr lang="ru-RU" sz="3600" u="sng" dirty="0" smtClean="0">
                <a:ln w="19050">
                  <a:solidFill>
                    <a:srgbClr val="7030A0"/>
                  </a:solidFill>
                  <a:prstDash val="solid"/>
                </a:ln>
                <a:solidFill>
                  <a:srgbClr val="7030A0"/>
                </a:solidFill>
              </a:rPr>
              <a:t>, </a:t>
            </a:r>
            <a:r>
              <a:rPr lang="ru-RU" sz="3600" u="sng" dirty="0" err="1" smtClean="0">
                <a:ln w="19050">
                  <a:solidFill>
                    <a:srgbClr val="7030A0"/>
                  </a:solidFill>
                  <a:prstDash val="solid"/>
                </a:ln>
                <a:solidFill>
                  <a:srgbClr val="7030A0"/>
                </a:solidFill>
              </a:rPr>
              <a:t>і</a:t>
            </a:r>
            <a:r>
              <a:rPr lang="ru-RU" sz="3600" u="sng" dirty="0" smtClean="0">
                <a:ln w="19050">
                  <a:solidFill>
                    <a:srgbClr val="7030A0"/>
                  </a:solidFill>
                  <a:prstDash val="solid"/>
                </a:ln>
                <a:solidFill>
                  <a:srgbClr val="7030A0"/>
                </a:solidFill>
              </a:rPr>
              <a:t> фазана,</a:t>
            </a:r>
            <a:br>
              <a:rPr lang="ru-RU" sz="3600" u="sng" dirty="0" smtClean="0">
                <a:ln w="19050">
                  <a:solidFill>
                    <a:srgbClr val="7030A0"/>
                  </a:solidFill>
                  <a:prstDash val="solid"/>
                </a:ln>
                <a:solidFill>
                  <a:srgbClr val="7030A0"/>
                </a:solidFill>
              </a:rPr>
            </a:br>
            <a:r>
              <a:rPr lang="ru-RU" sz="3600" u="sng" dirty="0" err="1" smtClean="0">
                <a:ln w="19050">
                  <a:solidFill>
                    <a:srgbClr val="7030A0"/>
                  </a:solidFill>
                  <a:prstDash val="solid"/>
                </a:ln>
                <a:solidFill>
                  <a:srgbClr val="7030A0"/>
                </a:solidFill>
              </a:rPr>
              <a:t>Фарби</a:t>
            </a:r>
            <a:r>
              <a:rPr lang="ru-RU" sz="3600" u="sng" dirty="0" smtClean="0">
                <a:ln w="19050">
                  <a:solidFill>
                    <a:srgbClr val="7030A0"/>
                  </a:solidFill>
                  <a:prstDash val="solid"/>
                </a:ln>
                <a:solidFill>
                  <a:srgbClr val="7030A0"/>
                </a:solidFill>
              </a:rPr>
              <a:t> </a:t>
            </a:r>
            <a:r>
              <a:rPr lang="ru-RU" sz="3600" u="sng" dirty="0" err="1" smtClean="0">
                <a:ln w="19050">
                  <a:solidFill>
                    <a:srgbClr val="7030A0"/>
                  </a:solidFill>
                  <a:prstDash val="solid"/>
                </a:ln>
                <a:solidFill>
                  <a:srgbClr val="7030A0"/>
                </a:solidFill>
              </a:rPr>
              <a:t>різнокольорові</a:t>
            </a:r>
            <a:r>
              <a:rPr lang="ru-RU" sz="3600" u="sng" dirty="0" smtClean="0">
                <a:ln w="19050">
                  <a:solidFill>
                    <a:srgbClr val="7030A0"/>
                  </a:solidFill>
                  <a:prstDash val="solid"/>
                </a:ln>
                <a:solidFill>
                  <a:srgbClr val="7030A0"/>
                </a:solidFill>
              </a:rPr>
              <a:t>,</a:t>
            </a:r>
            <a:br>
              <a:rPr lang="ru-RU" sz="3600" u="sng" dirty="0" smtClean="0">
                <a:ln w="19050">
                  <a:solidFill>
                    <a:srgbClr val="7030A0"/>
                  </a:solidFill>
                  <a:prstDash val="solid"/>
                </a:ln>
                <a:solidFill>
                  <a:srgbClr val="7030A0"/>
                </a:solidFill>
              </a:rPr>
            </a:br>
            <a:r>
              <a:rPr lang="ru-RU" sz="3600" u="sng" dirty="0" smtClean="0">
                <a:ln w="19050">
                  <a:solidFill>
                    <a:srgbClr val="7030A0"/>
                  </a:solidFill>
                  <a:prstDash val="solid"/>
                </a:ln>
                <a:solidFill>
                  <a:srgbClr val="7030A0"/>
                </a:solidFill>
              </a:rPr>
              <a:t>Фею </a:t>
            </a:r>
            <a:r>
              <a:rPr lang="ru-RU" sz="3600" u="sng" dirty="0" err="1" smtClean="0">
                <a:ln w="19050">
                  <a:solidFill>
                    <a:srgbClr val="7030A0"/>
                  </a:solidFill>
                  <a:prstDash val="solid"/>
                </a:ln>
                <a:solidFill>
                  <a:srgbClr val="7030A0"/>
                </a:solidFill>
              </a:rPr>
              <a:t>й</a:t>
            </a:r>
            <a:r>
              <a:rPr lang="ru-RU" sz="3600" u="sng" dirty="0" smtClean="0">
                <a:ln w="19050">
                  <a:solidFill>
                    <a:srgbClr val="7030A0"/>
                  </a:solidFill>
                  <a:prstDash val="solid"/>
                </a:ln>
                <a:solidFill>
                  <a:srgbClr val="7030A0"/>
                </a:solidFill>
              </a:rPr>
              <a:t> </a:t>
            </a:r>
            <a:r>
              <a:rPr lang="ru-RU" sz="3600" u="sng" dirty="0" err="1" smtClean="0">
                <a:ln w="19050">
                  <a:solidFill>
                    <a:srgbClr val="7030A0"/>
                  </a:solidFill>
                  <a:prstDash val="solid"/>
                </a:ln>
                <a:solidFill>
                  <a:srgbClr val="7030A0"/>
                </a:solidFill>
              </a:rPr>
              <a:t>факели</a:t>
            </a:r>
            <a:r>
              <a:rPr lang="ru-RU" sz="3600" u="sng" dirty="0" smtClean="0">
                <a:ln w="19050">
                  <a:solidFill>
                    <a:srgbClr val="7030A0"/>
                  </a:solidFill>
                  <a:prstDash val="solid"/>
                </a:ln>
                <a:solidFill>
                  <a:srgbClr val="7030A0"/>
                </a:solidFill>
              </a:rPr>
              <a:t> </a:t>
            </a:r>
            <a:r>
              <a:rPr lang="ru-RU" sz="3600" u="sng" dirty="0" err="1" smtClean="0">
                <a:ln w="19050">
                  <a:solidFill>
                    <a:srgbClr val="7030A0"/>
                  </a:solidFill>
                  <a:prstDash val="solid"/>
                </a:ln>
                <a:solidFill>
                  <a:srgbClr val="7030A0"/>
                </a:solidFill>
              </a:rPr>
              <a:t>казкові</a:t>
            </a:r>
            <a:r>
              <a:rPr lang="ru-RU" sz="3600" u="sng" dirty="0" smtClean="0">
                <a:ln w="19050">
                  <a:solidFill>
                    <a:srgbClr val="7030A0"/>
                  </a:solidFill>
                  <a:prstDash val="solid"/>
                </a:ln>
                <a:solidFill>
                  <a:srgbClr val="7030A0"/>
                </a:solidFill>
              </a:rPr>
              <a:t>.</a:t>
            </a:r>
            <a:r>
              <a:rPr lang="ru-RU" sz="3600" u="sng" dirty="0" smtClean="0">
                <a:solidFill>
                  <a:srgbClr val="FFFF00"/>
                </a:solidFill>
              </a:rPr>
              <a:t/>
            </a:r>
            <a:br>
              <a:rPr lang="ru-RU" sz="3600" u="sng" dirty="0" smtClean="0">
                <a:solidFill>
                  <a:srgbClr val="FFFF00"/>
                </a:solidFill>
              </a:rPr>
            </a:br>
            <a:r>
              <a:rPr lang="ru-RU" u="sng" dirty="0" smtClean="0"/>
              <a:t/>
            </a:r>
            <a:br>
              <a:rPr lang="ru-RU" u="sng" dirty="0" smtClean="0"/>
            </a:br>
            <a:r>
              <a:rPr lang="ru-RU" u="sng" dirty="0" smtClean="0"/>
              <a:t/>
            </a:r>
            <a:br>
              <a:rPr lang="ru-RU" u="sng" dirty="0" smtClean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098" name="Picture 2" descr="D:\Администратор\Мои документы\Downloads\загруженное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24128" y="4284239"/>
            <a:ext cx="2952328" cy="2284845"/>
          </a:xfrm>
          <a:prstGeom prst="rect">
            <a:avLst/>
          </a:prstGeom>
          <a:noFill/>
        </p:spPr>
      </p:pic>
      <p:pic>
        <p:nvPicPr>
          <p:cNvPr id="5" name="Picture 10" descr="anim061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092280" y="116632"/>
            <a:ext cx="1835150" cy="141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7" descr="02f7fdf3af4041d9e100e47032db9cf0">
            <a:hlinkClick r:id="rId6"/>
          </p:cNvPr>
          <p:cNvPicPr>
            <a:picLocks noChangeAspect="1" noChangeArrowheads="1" noCrop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668344" y="2852936"/>
            <a:ext cx="1120775" cy="157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6" descr="6c88c5a24aed50bcefc2b179e56ad0c3">
            <a:hlinkClick r:id="rId8"/>
          </p:cNvPr>
          <p:cNvPicPr>
            <a:picLocks noChangeAspect="1" noChangeArrowheads="1" noCrop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860032" y="260648"/>
            <a:ext cx="1406525" cy="2022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5364088" y="1484784"/>
            <a:ext cx="1905000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cut/>
    <p:sndAc>
      <p:stSnd>
        <p:snd r:embed="rId2" name="explode.wav"/>
      </p:stSnd>
    </p:sndAc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357166"/>
            <a:ext cx="4314828" cy="5929353"/>
          </a:xfrm>
          <a:blipFill>
            <a:blip r:embed="rId3" cstate="print"/>
            <a:tile tx="0" ty="0" sx="100000" sy="100000" flip="none" algn="tl"/>
          </a:blipFill>
          <a:ln w="76200">
            <a:solidFill>
              <a:srgbClr val="FFFF00"/>
            </a:solidFill>
          </a:ln>
        </p:spPr>
        <p:txBody>
          <a:bodyPr>
            <a:normAutofit fontScale="90000"/>
          </a:bodyPr>
          <a:lstStyle/>
          <a:p>
            <a:r>
              <a:rPr lang="ru-RU" u="sng" dirty="0" err="1" smtClean="0">
                <a:solidFill>
                  <a:srgbClr val="FFFF00"/>
                </a:solidFill>
              </a:rPr>
              <a:t>Плоскогубці</a:t>
            </a:r>
            <a:r>
              <a:rPr lang="ru-RU" u="sng" dirty="0" smtClean="0">
                <a:solidFill>
                  <a:srgbClr val="FFFF00"/>
                </a:solidFill>
              </a:rPr>
              <a:t> </a:t>
            </a:r>
            <a:r>
              <a:rPr lang="ru-RU" u="sng" dirty="0" err="1" smtClean="0">
                <a:solidFill>
                  <a:srgbClr val="FFFF00"/>
                </a:solidFill>
              </a:rPr>
              <a:t>розійшлися</a:t>
            </a:r>
            <a:r>
              <a:rPr lang="ru-RU" u="sng" dirty="0" smtClean="0">
                <a:solidFill>
                  <a:srgbClr val="FFFF00"/>
                </a:solidFill>
              </a:rPr>
              <a:t>,</a:t>
            </a:r>
            <a:br>
              <a:rPr lang="ru-RU" u="sng" dirty="0" smtClean="0">
                <a:solidFill>
                  <a:srgbClr val="FFFF00"/>
                </a:solidFill>
              </a:rPr>
            </a:br>
            <a:r>
              <a:rPr lang="ru-RU" u="sng" dirty="0" err="1" smtClean="0">
                <a:solidFill>
                  <a:srgbClr val="FFFF00"/>
                </a:solidFill>
              </a:rPr>
              <a:t>Розсміялись</a:t>
            </a:r>
            <a:r>
              <a:rPr lang="ru-RU" u="sng" dirty="0" smtClean="0">
                <a:solidFill>
                  <a:srgbClr val="FFFF00"/>
                </a:solidFill>
              </a:rPr>
              <a:t>: ха-ха-ха!</a:t>
            </a:r>
            <a:br>
              <a:rPr lang="ru-RU" u="sng" dirty="0" smtClean="0">
                <a:solidFill>
                  <a:srgbClr val="FFFF00"/>
                </a:solidFill>
              </a:rPr>
            </a:br>
            <a:r>
              <a:rPr lang="ru-RU" u="sng" dirty="0" err="1" smtClean="0">
                <a:solidFill>
                  <a:srgbClr val="FFFF00"/>
                </a:solidFill>
              </a:rPr>
              <a:t>Ці</a:t>
            </a:r>
            <a:r>
              <a:rPr lang="ru-RU" u="sng" dirty="0" smtClean="0">
                <a:solidFill>
                  <a:srgbClr val="FFFF00"/>
                </a:solidFill>
              </a:rPr>
              <a:t> </a:t>
            </a:r>
            <a:r>
              <a:rPr lang="ru-RU" u="sng" dirty="0" err="1" smtClean="0">
                <a:solidFill>
                  <a:srgbClr val="FFFF00"/>
                </a:solidFill>
              </a:rPr>
              <a:t>веселі</a:t>
            </a:r>
            <a:r>
              <a:rPr lang="ru-RU" u="sng" dirty="0" smtClean="0">
                <a:solidFill>
                  <a:srgbClr val="FFFF00"/>
                </a:solidFill>
              </a:rPr>
              <a:t> </a:t>
            </a:r>
            <a:r>
              <a:rPr lang="ru-RU" u="sng" dirty="0" err="1" smtClean="0">
                <a:solidFill>
                  <a:srgbClr val="FFFF00"/>
                </a:solidFill>
              </a:rPr>
              <a:t>плоскогубці</a:t>
            </a:r>
            <a:r>
              <a:rPr lang="ru-RU" u="sng" dirty="0" smtClean="0">
                <a:solidFill>
                  <a:srgbClr val="FFFF00"/>
                </a:solidFill>
              </a:rPr>
              <a:t/>
            </a:r>
            <a:br>
              <a:rPr lang="ru-RU" u="sng" dirty="0" smtClean="0">
                <a:solidFill>
                  <a:srgbClr val="FFFF00"/>
                </a:solidFill>
              </a:rPr>
            </a:br>
            <a:r>
              <a:rPr lang="ru-RU" u="sng" dirty="0" err="1" smtClean="0">
                <a:solidFill>
                  <a:srgbClr val="FFFF00"/>
                </a:solidFill>
              </a:rPr>
              <a:t>Схожі</a:t>
            </a:r>
            <a:r>
              <a:rPr lang="ru-RU" u="sng" dirty="0" smtClean="0">
                <a:solidFill>
                  <a:srgbClr val="FFFF00"/>
                </a:solidFill>
              </a:rPr>
              <a:t> </a:t>
            </a:r>
            <a:r>
              <a:rPr lang="ru-RU" u="sng" dirty="0" err="1" smtClean="0">
                <a:solidFill>
                  <a:srgbClr val="FFFF00"/>
                </a:solidFill>
              </a:rPr>
              <a:t>з</a:t>
            </a:r>
            <a:r>
              <a:rPr lang="ru-RU" u="sng" dirty="0" smtClean="0">
                <a:solidFill>
                  <a:srgbClr val="FFFF00"/>
                </a:solidFill>
              </a:rPr>
              <a:t> </a:t>
            </a:r>
            <a:r>
              <a:rPr lang="ru-RU" u="sng" dirty="0" err="1" smtClean="0">
                <a:solidFill>
                  <a:srgbClr val="FFFF00"/>
                </a:solidFill>
              </a:rPr>
              <a:t>літерою</a:t>
            </a:r>
            <a:r>
              <a:rPr lang="ru-RU" u="sng" dirty="0" smtClean="0">
                <a:solidFill>
                  <a:srgbClr val="FFFF00"/>
                </a:solidFill>
              </a:rPr>
              <a:t> Х!</a:t>
            </a:r>
            <a:br>
              <a:rPr lang="ru-RU" u="sng" dirty="0" smtClean="0">
                <a:solidFill>
                  <a:srgbClr val="FFFF00"/>
                </a:solidFill>
              </a:rPr>
            </a:b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444208" y="332656"/>
            <a:ext cx="2016224" cy="1944216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28184" y="260648"/>
            <a:ext cx="2520280" cy="2232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3451721">
            <a:off x="5867093" y="3926382"/>
            <a:ext cx="2255672" cy="221199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wheel spokes="1"/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4291"/>
            <a:ext cx="3958208" cy="5929354"/>
          </a:xfrm>
          <a:blipFill>
            <a:blip r:embed="rId3" cstate="print"/>
            <a:tile tx="0" ty="0" sx="100000" sy="100000" flip="none" algn="tl"/>
          </a:blipFill>
          <a:ln w="76200">
            <a:solidFill>
              <a:srgbClr val="FFFF00"/>
            </a:solidFill>
          </a:ln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>
                <a:ln w="19050">
                  <a:solidFill>
                    <a:srgbClr val="0070C0"/>
                  </a:solidFill>
                  <a:prstDash val="solid"/>
                </a:ln>
                <a:solidFill>
                  <a:srgbClr val="0070C0"/>
                </a:solidFill>
              </a:rPr>
              <a:t>"</a:t>
            </a:r>
            <a:r>
              <a:rPr lang="ru-RU" dirty="0" err="1" smtClean="0">
                <a:ln w="19050">
                  <a:solidFill>
                    <a:srgbClr val="0070C0"/>
                  </a:solidFill>
                  <a:prstDash val="solid"/>
                </a:ln>
                <a:solidFill>
                  <a:srgbClr val="0070C0"/>
                </a:solidFill>
              </a:rPr>
              <a:t>Цукор</a:t>
            </a:r>
            <a:r>
              <a:rPr lang="ru-RU" dirty="0" smtClean="0">
                <a:ln w="19050">
                  <a:solidFill>
                    <a:srgbClr val="0070C0"/>
                  </a:solidFill>
                  <a:prstDash val="solid"/>
                </a:ln>
                <a:solidFill>
                  <a:srgbClr val="0070C0"/>
                </a:solidFill>
              </a:rPr>
              <a:t> </a:t>
            </a:r>
            <a:r>
              <a:rPr lang="ru-RU" dirty="0" err="1" smtClean="0">
                <a:ln w="19050">
                  <a:solidFill>
                    <a:srgbClr val="0070C0"/>
                  </a:solidFill>
                  <a:prstDash val="solid"/>
                </a:ln>
                <a:solidFill>
                  <a:srgbClr val="0070C0"/>
                </a:solidFill>
              </a:rPr>
              <a:t>і</a:t>
            </a:r>
            <a:r>
              <a:rPr lang="ru-RU" dirty="0" smtClean="0">
                <a:ln w="19050">
                  <a:solidFill>
                    <a:srgbClr val="0070C0"/>
                  </a:solidFill>
                  <a:prstDash val="solid"/>
                </a:ln>
                <a:solidFill>
                  <a:srgbClr val="0070C0"/>
                </a:solidFill>
              </a:rPr>
              <a:t> </a:t>
            </a:r>
            <a:r>
              <a:rPr lang="ru-RU" dirty="0" err="1" smtClean="0">
                <a:ln w="19050">
                  <a:solidFill>
                    <a:srgbClr val="0070C0"/>
                  </a:solidFill>
                  <a:prstDash val="solid"/>
                </a:ln>
                <a:solidFill>
                  <a:srgbClr val="0070C0"/>
                </a:solidFill>
              </a:rPr>
              <a:t>цукерки</a:t>
            </a:r>
            <a:r>
              <a:rPr lang="ru-RU" dirty="0" smtClean="0">
                <a:ln w="19050">
                  <a:solidFill>
                    <a:srgbClr val="0070C0"/>
                  </a:solidFill>
                  <a:prstDash val="solid"/>
                </a:ln>
                <a:solidFill>
                  <a:srgbClr val="0070C0"/>
                </a:solidFill>
              </a:rPr>
              <a:t> </a:t>
            </a:r>
            <a:r>
              <a:rPr lang="ru-RU" dirty="0" err="1" smtClean="0">
                <a:ln w="19050">
                  <a:solidFill>
                    <a:srgbClr val="0070C0"/>
                  </a:solidFill>
                  <a:prstDash val="solid"/>
                </a:ln>
                <a:solidFill>
                  <a:srgbClr val="0070C0"/>
                </a:solidFill>
              </a:rPr>
              <a:t>їв</a:t>
            </a:r>
            <a:r>
              <a:rPr lang="ru-RU" dirty="0" smtClean="0">
                <a:ln w="19050">
                  <a:solidFill>
                    <a:srgbClr val="0070C0"/>
                  </a:solidFill>
                  <a:prstDash val="solid"/>
                </a:ln>
                <a:solidFill>
                  <a:srgbClr val="0070C0"/>
                </a:solidFill>
              </a:rPr>
              <a:t> </a:t>
            </a:r>
            <a:r>
              <a:rPr lang="ru-RU" dirty="0" err="1" smtClean="0">
                <a:ln w="19050">
                  <a:solidFill>
                    <a:srgbClr val="0070C0"/>
                  </a:solidFill>
                  <a:prstDash val="solid"/>
                </a:ln>
                <a:solidFill>
                  <a:srgbClr val="0070C0"/>
                </a:solidFill>
              </a:rPr>
              <a:t>би</a:t>
            </a:r>
            <a:r>
              <a:rPr lang="ru-RU" dirty="0" smtClean="0">
                <a:ln w="19050">
                  <a:solidFill>
                    <a:srgbClr val="0070C0"/>
                  </a:solidFill>
                  <a:prstDash val="solid"/>
                </a:ln>
                <a:solidFill>
                  <a:srgbClr val="0070C0"/>
                </a:solidFill>
              </a:rPr>
              <a:t> я </a:t>
            </a:r>
            <a:r>
              <a:rPr lang="ru-RU" dirty="0" err="1" smtClean="0">
                <a:ln w="19050">
                  <a:solidFill>
                    <a:srgbClr val="0070C0"/>
                  </a:solidFill>
                  <a:prstDash val="solid"/>
                </a:ln>
                <a:solidFill>
                  <a:srgbClr val="0070C0"/>
                </a:solidFill>
              </a:rPr>
              <a:t>щодня</a:t>
            </a:r>
            <a:r>
              <a:rPr lang="ru-RU" dirty="0" smtClean="0">
                <a:ln w="19050">
                  <a:solidFill>
                    <a:srgbClr val="0070C0"/>
                  </a:solidFill>
                  <a:prstDash val="solid"/>
                </a:ln>
                <a:solidFill>
                  <a:srgbClr val="0070C0"/>
                </a:solidFill>
              </a:rPr>
              <a:t>,</a:t>
            </a:r>
            <a:br>
              <a:rPr lang="ru-RU" dirty="0" smtClean="0">
                <a:ln w="19050">
                  <a:solidFill>
                    <a:srgbClr val="0070C0"/>
                  </a:solidFill>
                  <a:prstDash val="solid"/>
                </a:ln>
                <a:solidFill>
                  <a:srgbClr val="0070C0"/>
                </a:solidFill>
              </a:rPr>
            </a:br>
            <a:r>
              <a:rPr lang="ru-RU" dirty="0" smtClean="0">
                <a:ln w="19050">
                  <a:solidFill>
                    <a:srgbClr val="0070C0"/>
                  </a:solidFill>
                  <a:prstDash val="solid"/>
                </a:ln>
                <a:solidFill>
                  <a:srgbClr val="0070C0"/>
                </a:solidFill>
              </a:rPr>
              <a:t>А </a:t>
            </a:r>
            <a:r>
              <a:rPr lang="ru-RU" dirty="0" err="1" smtClean="0">
                <a:ln w="19050">
                  <a:solidFill>
                    <a:srgbClr val="0070C0"/>
                  </a:solidFill>
                  <a:prstDash val="solid"/>
                </a:ln>
                <a:solidFill>
                  <a:srgbClr val="0070C0"/>
                </a:solidFill>
              </a:rPr>
              <a:t>дають</a:t>
            </a:r>
            <a:r>
              <a:rPr lang="ru-RU" dirty="0" smtClean="0">
                <a:ln w="19050">
                  <a:solidFill>
                    <a:srgbClr val="0070C0"/>
                  </a:solidFill>
                  <a:prstDash val="solid"/>
                </a:ln>
                <a:solidFill>
                  <a:srgbClr val="0070C0"/>
                </a:solidFill>
              </a:rPr>
              <a:t> </a:t>
            </a:r>
            <a:r>
              <a:rPr lang="ru-RU" dirty="0" err="1" smtClean="0">
                <a:ln w="19050">
                  <a:solidFill>
                    <a:srgbClr val="0070C0"/>
                  </a:solidFill>
                  <a:prstDash val="solid"/>
                </a:ln>
                <a:solidFill>
                  <a:srgbClr val="0070C0"/>
                </a:solidFill>
              </a:rPr>
              <a:t>лиш</a:t>
            </a:r>
            <a:r>
              <a:rPr lang="ru-RU" dirty="0" smtClean="0">
                <a:ln w="19050">
                  <a:solidFill>
                    <a:srgbClr val="0070C0"/>
                  </a:solidFill>
                  <a:prstDash val="solid"/>
                </a:ln>
                <a:solidFill>
                  <a:srgbClr val="0070C0"/>
                </a:solidFill>
              </a:rPr>
              <a:t> </a:t>
            </a:r>
            <a:r>
              <a:rPr lang="ru-RU" dirty="0" err="1" smtClean="0">
                <a:ln w="19050">
                  <a:solidFill>
                    <a:srgbClr val="0070C0"/>
                  </a:solidFill>
                  <a:prstDash val="solid"/>
                </a:ln>
                <a:solidFill>
                  <a:srgbClr val="0070C0"/>
                </a:solidFill>
              </a:rPr>
              <a:t>кістку</a:t>
            </a:r>
            <a:r>
              <a:rPr lang="ru-RU" dirty="0" smtClean="0">
                <a:ln w="19050">
                  <a:solidFill>
                    <a:srgbClr val="0070C0"/>
                  </a:solidFill>
                  <a:prstDash val="solid"/>
                </a:ln>
                <a:solidFill>
                  <a:srgbClr val="0070C0"/>
                </a:solidFill>
              </a:rPr>
              <a:t>," - плаче </a:t>
            </a:r>
            <a:r>
              <a:rPr lang="ru-RU" dirty="0" err="1" smtClean="0">
                <a:ln w="19050">
                  <a:solidFill>
                    <a:srgbClr val="0070C0"/>
                  </a:solidFill>
                  <a:prstDash val="solid"/>
                </a:ln>
                <a:solidFill>
                  <a:srgbClr val="0070C0"/>
                </a:solidFill>
              </a:rPr>
              <a:t>цуценя</a:t>
            </a:r>
            <a:r>
              <a:rPr lang="ru-RU" dirty="0" smtClean="0">
                <a:ln w="19050">
                  <a:solidFill>
                    <a:srgbClr val="0070C0"/>
                  </a:solidFill>
                  <a:prstDash val="solid"/>
                </a:ln>
                <a:solidFill>
                  <a:srgbClr val="0070C0"/>
                </a:solidFill>
              </a:rPr>
              <a:t>.</a:t>
            </a:r>
            <a:br>
              <a:rPr lang="ru-RU" dirty="0" smtClean="0">
                <a:ln w="19050">
                  <a:solidFill>
                    <a:srgbClr val="0070C0"/>
                  </a:solidFill>
                  <a:prstDash val="solid"/>
                </a:ln>
                <a:solidFill>
                  <a:srgbClr val="0070C0"/>
                </a:solidFill>
              </a:rPr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Picture 13" descr="blesk_dolmatin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64088" y="2996952"/>
            <a:ext cx="3166265" cy="33421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300192" y="188640"/>
            <a:ext cx="2207573" cy="25613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wheel spokes="3"/>
    <p:sndAc>
      <p:stSnd>
        <p:snd r:embed="rId2" name="cashreg.wav"/>
      </p:stSnd>
    </p:sndAc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85728"/>
            <a:ext cx="3957638" cy="6000791"/>
          </a:xfrm>
          <a:solidFill>
            <a:schemeClr val="accent3">
              <a:lumMod val="75000"/>
            </a:schemeClr>
          </a:solidFill>
          <a:ln w="76200">
            <a:solidFill>
              <a:srgbClr val="FFFF00"/>
            </a:solidFill>
          </a:ln>
        </p:spPr>
        <p:txBody>
          <a:bodyPr>
            <a:normAutofit fontScale="90000"/>
          </a:bodyPr>
          <a:lstStyle/>
          <a:p>
            <a:r>
              <a:rPr lang="ru-RU" u="sng" dirty="0" smtClean="0">
                <a:solidFill>
                  <a:srgbClr val="FFFF00"/>
                </a:solidFill>
              </a:rPr>
              <a:t>Буква «Ч»,</a:t>
            </a:r>
            <a:br>
              <a:rPr lang="ru-RU" u="sng" dirty="0" smtClean="0">
                <a:solidFill>
                  <a:srgbClr val="FFFF00"/>
                </a:solidFill>
              </a:rPr>
            </a:br>
            <a:r>
              <a:rPr lang="ru-RU" u="sng" dirty="0" err="1" smtClean="0">
                <a:solidFill>
                  <a:srgbClr val="FFFF00"/>
                </a:solidFill>
              </a:rPr>
              <a:t>Немов</a:t>
            </a:r>
            <a:r>
              <a:rPr lang="ru-RU" u="sng" dirty="0" smtClean="0">
                <a:solidFill>
                  <a:srgbClr val="FFFF00"/>
                </a:solidFill>
              </a:rPr>
              <a:t> </a:t>
            </a:r>
            <a:r>
              <a:rPr lang="ru-RU" u="sng" dirty="0" err="1" smtClean="0">
                <a:solidFill>
                  <a:srgbClr val="FFFF00"/>
                </a:solidFill>
              </a:rPr>
              <a:t>стілець</a:t>
            </a:r>
            <a:r>
              <a:rPr lang="ru-RU" u="sng" dirty="0" smtClean="0">
                <a:solidFill>
                  <a:srgbClr val="FFFF00"/>
                </a:solidFill>
              </a:rPr>
              <a:t>.</a:t>
            </a:r>
            <a:br>
              <a:rPr lang="ru-RU" u="sng" dirty="0" smtClean="0">
                <a:solidFill>
                  <a:srgbClr val="FFFF00"/>
                </a:solidFill>
              </a:rPr>
            </a:br>
            <a:r>
              <a:rPr lang="ru-RU" u="sng" dirty="0" smtClean="0">
                <a:solidFill>
                  <a:srgbClr val="FFFF00"/>
                </a:solidFill>
              </a:rPr>
              <a:t>Догори </a:t>
            </a:r>
            <a:r>
              <a:rPr lang="ru-RU" u="sng" dirty="0" err="1" smtClean="0">
                <a:solidFill>
                  <a:srgbClr val="FFFF00"/>
                </a:solidFill>
              </a:rPr>
              <a:t>лиш</a:t>
            </a:r>
            <a:r>
              <a:rPr lang="ru-RU" u="sng" dirty="0" smtClean="0">
                <a:solidFill>
                  <a:srgbClr val="FFFF00"/>
                </a:solidFill>
              </a:rPr>
              <a:t> </a:t>
            </a:r>
            <a:r>
              <a:rPr lang="ru-RU" u="sng" dirty="0" err="1" smtClean="0">
                <a:solidFill>
                  <a:srgbClr val="FFFF00"/>
                </a:solidFill>
              </a:rPr>
              <a:t>ніжки</a:t>
            </a:r>
            <a:r>
              <a:rPr lang="ru-RU" u="sng" dirty="0" smtClean="0">
                <a:solidFill>
                  <a:srgbClr val="FFFF00"/>
                </a:solidFill>
              </a:rPr>
              <a:t>.</a:t>
            </a:r>
            <a:br>
              <a:rPr lang="ru-RU" u="sng" dirty="0" smtClean="0">
                <a:solidFill>
                  <a:srgbClr val="FFFF00"/>
                </a:solidFill>
              </a:rPr>
            </a:br>
            <a:r>
              <a:rPr lang="ru-RU" u="sng" dirty="0" err="1" smtClean="0">
                <a:solidFill>
                  <a:srgbClr val="FFFF00"/>
                </a:solidFill>
              </a:rPr>
              <a:t>Навіть</a:t>
            </a:r>
            <a:r>
              <a:rPr lang="ru-RU" u="sng" dirty="0" smtClean="0">
                <a:solidFill>
                  <a:srgbClr val="FFFF00"/>
                </a:solidFill>
              </a:rPr>
              <a:t> </a:t>
            </a:r>
            <a:r>
              <a:rPr lang="ru-RU" u="sng" dirty="0" err="1" smtClean="0">
                <a:solidFill>
                  <a:srgbClr val="FFFF00"/>
                </a:solidFill>
              </a:rPr>
              <a:t>з</a:t>
            </a:r>
            <a:r>
              <a:rPr lang="ru-RU" u="sng" dirty="0" smtClean="0">
                <a:solidFill>
                  <a:srgbClr val="FFFF00"/>
                </a:solidFill>
              </a:rPr>
              <a:t> цифрою</a:t>
            </a:r>
            <a:br>
              <a:rPr lang="ru-RU" u="sng" dirty="0" smtClean="0">
                <a:solidFill>
                  <a:srgbClr val="FFFF00"/>
                </a:solidFill>
              </a:rPr>
            </a:br>
            <a:r>
              <a:rPr lang="ru-RU" u="sng" dirty="0" err="1" smtClean="0">
                <a:solidFill>
                  <a:srgbClr val="FFFF00"/>
                </a:solidFill>
              </a:rPr>
              <a:t>Чотири</a:t>
            </a:r>
            <a:r>
              <a:rPr lang="ru-RU" u="sng" dirty="0" smtClean="0">
                <a:solidFill>
                  <a:srgbClr val="FFFF00"/>
                </a:solidFill>
              </a:rPr>
              <a:t>,</a:t>
            </a:r>
            <a:br>
              <a:rPr lang="ru-RU" u="sng" dirty="0" smtClean="0">
                <a:solidFill>
                  <a:srgbClr val="FFFF00"/>
                </a:solidFill>
              </a:rPr>
            </a:br>
            <a:r>
              <a:rPr lang="ru-RU" u="sng" dirty="0" smtClean="0">
                <a:solidFill>
                  <a:srgbClr val="FFFF00"/>
                </a:solidFill>
              </a:rPr>
              <a:t>Буква схожа </a:t>
            </a:r>
            <a:br>
              <a:rPr lang="ru-RU" u="sng" dirty="0" smtClean="0">
                <a:solidFill>
                  <a:srgbClr val="FFFF00"/>
                </a:solidFill>
              </a:rPr>
            </a:br>
            <a:r>
              <a:rPr lang="ru-RU" u="sng" dirty="0" err="1" smtClean="0">
                <a:solidFill>
                  <a:srgbClr val="FFFF00"/>
                </a:solidFill>
              </a:rPr>
              <a:t>Трішки</a:t>
            </a:r>
            <a:r>
              <a:rPr lang="ru-RU" u="sng" dirty="0" smtClean="0">
                <a:solidFill>
                  <a:srgbClr val="FFFF00"/>
                </a:solidFill>
              </a:rPr>
              <a:t>.</a:t>
            </a:r>
            <a:r>
              <a:rPr lang="ru-RU" dirty="0" smtClean="0">
                <a:solidFill>
                  <a:srgbClr val="FFFF00"/>
                </a:solidFill>
              </a:rPr>
              <a:t/>
            </a:r>
            <a:br>
              <a:rPr lang="ru-RU" dirty="0" smtClean="0">
                <a:solidFill>
                  <a:srgbClr val="FFFF00"/>
                </a:solidFill>
              </a:rPr>
            </a:b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Picture 23" descr="30# весёлая черепаха&#10;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16164" y="4077071"/>
            <a:ext cx="2732299" cy="27327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7" descr="ptici12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88024" y="404664"/>
            <a:ext cx="1079500" cy="107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27" descr="ptici12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96136" y="260648"/>
            <a:ext cx="1079500" cy="107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560393" y="188641"/>
            <a:ext cx="2088232" cy="20882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med">
    <p:wedge/>
    <p:sndAc>
      <p:stSnd>
        <p:snd r:embed="rId2" name="type.wav"/>
      </p:stSnd>
    </p:sndAc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85728"/>
            <a:ext cx="4243390" cy="6072229"/>
          </a:xfrm>
          <a:solidFill>
            <a:schemeClr val="accent3">
              <a:lumMod val="50000"/>
            </a:schemeClr>
          </a:solidFill>
          <a:ln w="76200">
            <a:solidFill>
              <a:srgbClr val="FFFF00"/>
            </a:solidFill>
          </a:ln>
        </p:spPr>
        <p:txBody>
          <a:bodyPr>
            <a:normAutofit fontScale="90000"/>
          </a:bodyPr>
          <a:lstStyle/>
          <a:p>
            <a:r>
              <a:rPr lang="ru-RU" u="sng" dirty="0" err="1" smtClean="0">
                <a:solidFill>
                  <a:srgbClr val="FFFF00"/>
                </a:solidFill>
              </a:rPr>
              <a:t>Каже</a:t>
            </a:r>
            <a:r>
              <a:rPr lang="ru-RU" u="sng" dirty="0" smtClean="0">
                <a:solidFill>
                  <a:srgbClr val="FFFF00"/>
                </a:solidFill>
              </a:rPr>
              <a:t> братик Тимошу:</a:t>
            </a:r>
            <a:br>
              <a:rPr lang="ru-RU" u="sng" dirty="0" smtClean="0">
                <a:solidFill>
                  <a:srgbClr val="FFFF00"/>
                </a:solidFill>
              </a:rPr>
            </a:br>
            <a:r>
              <a:rPr lang="ru-RU" u="sng" dirty="0" smtClean="0">
                <a:solidFill>
                  <a:srgbClr val="FFFF00"/>
                </a:solidFill>
              </a:rPr>
              <a:t>- </a:t>
            </a:r>
            <a:r>
              <a:rPr lang="ru-RU" u="sng" dirty="0" err="1" smtClean="0">
                <a:solidFill>
                  <a:srgbClr val="FFFF00"/>
                </a:solidFill>
              </a:rPr>
              <a:t>Хочеш</a:t>
            </a:r>
            <a:r>
              <a:rPr lang="ru-RU" u="sng" dirty="0" smtClean="0">
                <a:solidFill>
                  <a:srgbClr val="FFFF00"/>
                </a:solidFill>
              </a:rPr>
              <a:t>, букву напишу?</a:t>
            </a:r>
            <a:br>
              <a:rPr lang="ru-RU" u="sng" dirty="0" smtClean="0">
                <a:solidFill>
                  <a:srgbClr val="FFFF00"/>
                </a:solidFill>
              </a:rPr>
            </a:br>
            <a:r>
              <a:rPr lang="ru-RU" u="sng" dirty="0" smtClean="0">
                <a:solidFill>
                  <a:srgbClr val="FFFF00"/>
                </a:solidFill>
              </a:rPr>
              <a:t>Три </a:t>
            </a:r>
            <a:r>
              <a:rPr lang="ru-RU" u="sng" dirty="0" err="1" smtClean="0">
                <a:solidFill>
                  <a:srgbClr val="FFFF00"/>
                </a:solidFill>
              </a:rPr>
              <a:t>стовпці</a:t>
            </a:r>
            <a:r>
              <a:rPr lang="ru-RU" u="sng" dirty="0" smtClean="0">
                <a:solidFill>
                  <a:srgbClr val="FFFF00"/>
                </a:solidFill>
              </a:rPr>
              <a:t>, внизу – межа,</a:t>
            </a:r>
            <a:br>
              <a:rPr lang="ru-RU" u="sng" dirty="0" smtClean="0">
                <a:solidFill>
                  <a:srgbClr val="FFFF00"/>
                </a:solidFill>
              </a:rPr>
            </a:br>
            <a:r>
              <a:rPr lang="ru-RU" u="sng" dirty="0" err="1" smtClean="0">
                <a:solidFill>
                  <a:srgbClr val="FFFF00"/>
                </a:solidFill>
              </a:rPr>
              <a:t>Це</a:t>
            </a:r>
            <a:r>
              <a:rPr lang="ru-RU" u="sng" dirty="0" smtClean="0">
                <a:solidFill>
                  <a:srgbClr val="FFFF00"/>
                </a:solidFill>
              </a:rPr>
              <a:t> для тебе буква Ш!</a:t>
            </a:r>
            <a:br>
              <a:rPr lang="ru-RU" u="sng" dirty="0" smtClean="0">
                <a:solidFill>
                  <a:srgbClr val="FFFF00"/>
                </a:solidFill>
              </a:rPr>
            </a:br>
            <a:r>
              <a:rPr lang="ru-RU" u="sng" dirty="0" smtClean="0">
                <a:solidFill>
                  <a:srgbClr val="FFFF00"/>
                </a:solidFill>
              </a:rPr>
              <a:t/>
            </a:r>
            <a:br>
              <a:rPr lang="ru-RU" u="sng" dirty="0" smtClean="0">
                <a:solidFill>
                  <a:srgbClr val="FFFF00"/>
                </a:solidFill>
              </a:rPr>
            </a:b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00694" y="285728"/>
            <a:ext cx="2619384" cy="26193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24128" y="3443974"/>
            <a:ext cx="2808312" cy="226911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wipe dir="r"/>
    <p:sndAc>
      <p:stSnd>
        <p:snd r:embed="rId2" name="drumroll.wav"/>
      </p:stSnd>
    </p:sndAc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332656"/>
            <a:ext cx="4386266" cy="6000791"/>
          </a:xfrm>
          <a:solidFill>
            <a:schemeClr val="accent3">
              <a:lumMod val="50000"/>
            </a:schemeClr>
          </a:solidFill>
          <a:ln w="76200">
            <a:solidFill>
              <a:srgbClr val="FFFF00"/>
            </a:solidFill>
          </a:ln>
        </p:spPr>
        <p:txBody>
          <a:bodyPr>
            <a:normAutofit fontScale="90000"/>
          </a:bodyPr>
          <a:lstStyle/>
          <a:p>
            <a:r>
              <a:rPr lang="ru-RU" u="sng" dirty="0" smtClean="0">
                <a:solidFill>
                  <a:srgbClr val="FFFF00"/>
                </a:solidFill>
              </a:rPr>
              <a:t>- </a:t>
            </a:r>
            <a:r>
              <a:rPr lang="ru-RU" u="sng" dirty="0" err="1" smtClean="0">
                <a:solidFill>
                  <a:srgbClr val="FFFF00"/>
                </a:solidFill>
              </a:rPr>
              <a:t>Розкажіть</a:t>
            </a:r>
            <a:r>
              <a:rPr lang="ru-RU" u="sng" dirty="0" smtClean="0">
                <a:solidFill>
                  <a:srgbClr val="FFFF00"/>
                </a:solidFill>
              </a:rPr>
              <a:t> про букву Щ!</a:t>
            </a:r>
            <a:br>
              <a:rPr lang="ru-RU" u="sng" dirty="0" smtClean="0">
                <a:solidFill>
                  <a:srgbClr val="FFFF00"/>
                </a:solidFill>
              </a:rPr>
            </a:br>
            <a:r>
              <a:rPr lang="ru-RU" u="sng" dirty="0" smtClean="0">
                <a:solidFill>
                  <a:srgbClr val="FFFF00"/>
                </a:solidFill>
              </a:rPr>
              <a:t>- Та вона </a:t>
            </a:r>
            <a:r>
              <a:rPr lang="ru-RU" u="sng" dirty="0" err="1" smtClean="0">
                <a:solidFill>
                  <a:srgbClr val="FFFF00"/>
                </a:solidFill>
              </a:rPr>
              <a:t>така</a:t>
            </a:r>
            <a:r>
              <a:rPr lang="ru-RU" u="sng" dirty="0" smtClean="0">
                <a:solidFill>
                  <a:srgbClr val="FFFF00"/>
                </a:solidFill>
              </a:rPr>
              <a:t> ж, як Ш,</a:t>
            </a:r>
            <a:br>
              <a:rPr lang="ru-RU" u="sng" dirty="0" smtClean="0">
                <a:solidFill>
                  <a:srgbClr val="FFFF00"/>
                </a:solidFill>
              </a:rPr>
            </a:br>
            <a:r>
              <a:rPr lang="ru-RU" u="sng" dirty="0" err="1" smtClean="0">
                <a:solidFill>
                  <a:srgbClr val="FFFF00"/>
                </a:solidFill>
              </a:rPr>
              <a:t>Тільки</a:t>
            </a:r>
            <a:r>
              <a:rPr lang="ru-RU" u="sng" dirty="0" smtClean="0">
                <a:solidFill>
                  <a:srgbClr val="FFFF00"/>
                </a:solidFill>
              </a:rPr>
              <a:t> в </a:t>
            </a:r>
            <a:r>
              <a:rPr lang="ru-RU" u="sng" dirty="0" err="1" smtClean="0">
                <a:solidFill>
                  <a:srgbClr val="FFFF00"/>
                </a:solidFill>
              </a:rPr>
              <a:t>неї</a:t>
            </a:r>
            <a:r>
              <a:rPr lang="ru-RU" u="sng" dirty="0" smtClean="0">
                <a:solidFill>
                  <a:srgbClr val="FFFF00"/>
                </a:solidFill>
              </a:rPr>
              <a:t>, - </a:t>
            </a:r>
            <a:r>
              <a:rPr lang="ru-RU" u="sng" dirty="0" err="1" smtClean="0">
                <a:solidFill>
                  <a:srgbClr val="FFFF00"/>
                </a:solidFill>
              </a:rPr>
              <a:t>каже</a:t>
            </a:r>
            <a:r>
              <a:rPr lang="ru-RU" u="sng" dirty="0" smtClean="0">
                <a:solidFill>
                  <a:srgbClr val="FFFF00"/>
                </a:solidFill>
              </a:rPr>
              <a:t> Костик, -</a:t>
            </a:r>
            <a:br>
              <a:rPr lang="ru-RU" u="sng" dirty="0" smtClean="0">
                <a:solidFill>
                  <a:srgbClr val="FFFF00"/>
                </a:solidFill>
              </a:rPr>
            </a:br>
            <a:r>
              <a:rPr lang="ru-RU" u="sng" dirty="0" smtClean="0">
                <a:solidFill>
                  <a:srgbClr val="FFFF00"/>
                </a:solidFill>
              </a:rPr>
              <a:t>Як </a:t>
            </a:r>
            <a:r>
              <a:rPr lang="ru-RU" u="sng" dirty="0" err="1" smtClean="0">
                <a:solidFill>
                  <a:srgbClr val="FFFF00"/>
                </a:solidFill>
              </a:rPr>
              <a:t>гачок</a:t>
            </a:r>
            <a:r>
              <a:rPr lang="ru-RU" u="sng" dirty="0" smtClean="0">
                <a:solidFill>
                  <a:srgbClr val="FFFF00"/>
                </a:solidFill>
              </a:rPr>
              <a:t>, </a:t>
            </a:r>
            <a:r>
              <a:rPr lang="ru-RU" u="sng" dirty="0" err="1" smtClean="0">
                <a:solidFill>
                  <a:srgbClr val="FFFF00"/>
                </a:solidFill>
              </a:rPr>
              <a:t>праворуч</a:t>
            </a:r>
            <a:r>
              <a:rPr lang="ru-RU" u="sng" dirty="0" smtClean="0">
                <a:solidFill>
                  <a:srgbClr val="FFFF00"/>
                </a:solidFill>
              </a:rPr>
              <a:t> хвостик.</a:t>
            </a:r>
            <a:br>
              <a:rPr lang="ru-RU" u="sng" dirty="0" smtClean="0">
                <a:solidFill>
                  <a:srgbClr val="FFFF00"/>
                </a:solidFill>
              </a:rPr>
            </a:b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292080" y="332656"/>
            <a:ext cx="3528392" cy="1872208"/>
          </a:xfrm>
        </p:spPr>
        <p:txBody>
          <a:bodyPr>
            <a:noAutofit/>
          </a:bodyPr>
          <a:lstStyle/>
          <a:p>
            <a:r>
              <a:rPr lang="uk-UA" sz="15000" dirty="0" smtClean="0">
                <a:ln w="76200">
                  <a:solidFill>
                    <a:schemeClr val="accent1">
                      <a:lumMod val="60000"/>
                      <a:lumOff val="40000"/>
                    </a:schemeClr>
                  </a:solidFill>
                  <a:prstDash val="solid"/>
                </a:ln>
                <a:solidFill>
                  <a:schemeClr val="accent4">
                    <a:lumMod val="60000"/>
                    <a:lumOff val="40000"/>
                  </a:schemeClr>
                </a:solidFill>
              </a:rPr>
              <a:t>Щ</a:t>
            </a:r>
            <a:endParaRPr lang="ru-RU" sz="15000" dirty="0">
              <a:ln w="76200">
                <a:solidFill>
                  <a:schemeClr val="accent1">
                    <a:lumMod val="60000"/>
                    <a:lumOff val="40000"/>
                  </a:schemeClr>
                </a:solidFill>
                <a:prstDash val="solid"/>
              </a:ln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97197" y="3284984"/>
            <a:ext cx="3846803" cy="244827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zoom/>
    <p:sndAc>
      <p:stSnd>
        <p:snd r:embed="rId2" name="coin.wav"/>
      </p:stSnd>
    </p:sndAc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4290"/>
            <a:ext cx="4814894" cy="6286543"/>
          </a:xfrm>
          <a:solidFill>
            <a:schemeClr val="accent3">
              <a:lumMod val="50000"/>
            </a:schemeClr>
          </a:solidFill>
          <a:ln w="76200">
            <a:solidFill>
              <a:srgbClr val="FFFF00"/>
            </a:solidFill>
          </a:ln>
        </p:spPr>
        <p:txBody>
          <a:bodyPr>
            <a:noAutofit/>
          </a:bodyPr>
          <a:lstStyle/>
          <a:p>
            <a:r>
              <a:rPr lang="en-US" sz="3200" u="sng" dirty="0" smtClean="0"/>
              <a:t/>
            </a:r>
            <a:br>
              <a:rPr lang="en-US" sz="3200" u="sng" dirty="0" smtClean="0"/>
            </a:br>
            <a:r>
              <a:rPr lang="ru-RU" sz="3200" u="sng" dirty="0" smtClean="0">
                <a:solidFill>
                  <a:srgbClr val="FFFF00"/>
                </a:solidFill>
              </a:rPr>
              <a:t>Я – не </a:t>
            </a:r>
            <a:r>
              <a:rPr lang="ru-RU" sz="3200" u="sng" dirty="0" err="1" smtClean="0">
                <a:solidFill>
                  <a:srgbClr val="FFFF00"/>
                </a:solidFill>
              </a:rPr>
              <a:t>шість</a:t>
            </a:r>
            <a:r>
              <a:rPr lang="ru-RU" sz="3200" u="sng" dirty="0" smtClean="0">
                <a:solidFill>
                  <a:srgbClr val="FFFF00"/>
                </a:solidFill>
              </a:rPr>
              <a:t>!</a:t>
            </a:r>
            <a:br>
              <a:rPr lang="ru-RU" sz="3200" u="sng" dirty="0" smtClean="0">
                <a:solidFill>
                  <a:srgbClr val="FFFF00"/>
                </a:solidFill>
              </a:rPr>
            </a:br>
            <a:r>
              <a:rPr lang="ru-RU" sz="3200" u="sng" dirty="0" smtClean="0">
                <a:solidFill>
                  <a:srgbClr val="FFFF00"/>
                </a:solidFill>
              </a:rPr>
              <a:t>Я – </a:t>
            </a:r>
            <a:r>
              <a:rPr lang="ru-RU" sz="3200" u="sng" dirty="0" err="1" smtClean="0">
                <a:solidFill>
                  <a:srgbClr val="FFFF00"/>
                </a:solidFill>
              </a:rPr>
              <a:t>м’який</a:t>
            </a:r>
            <a:r>
              <a:rPr lang="ru-RU" sz="3200" u="sng" dirty="0" smtClean="0">
                <a:solidFill>
                  <a:srgbClr val="FFFF00"/>
                </a:solidFill>
              </a:rPr>
              <a:t> знак!</a:t>
            </a:r>
            <a:br>
              <a:rPr lang="ru-RU" sz="3200" u="sng" dirty="0" smtClean="0">
                <a:solidFill>
                  <a:srgbClr val="FFFF00"/>
                </a:solidFill>
              </a:rPr>
            </a:br>
            <a:r>
              <a:rPr lang="ru-RU" sz="3200" u="sng" dirty="0" err="1" smtClean="0">
                <a:solidFill>
                  <a:srgbClr val="FFFF00"/>
                </a:solidFill>
              </a:rPr>
              <a:t>Це</a:t>
            </a:r>
            <a:r>
              <a:rPr lang="ru-RU" sz="3200" u="sng" dirty="0" smtClean="0">
                <a:solidFill>
                  <a:srgbClr val="FFFF00"/>
                </a:solidFill>
              </a:rPr>
              <a:t> повинен знати всяк.</a:t>
            </a:r>
            <a:br>
              <a:rPr lang="ru-RU" sz="3200" u="sng" dirty="0" smtClean="0">
                <a:solidFill>
                  <a:srgbClr val="FFFF00"/>
                </a:solidFill>
              </a:rPr>
            </a:br>
            <a:r>
              <a:rPr lang="ru-RU" sz="3200" u="sng" dirty="0" smtClean="0">
                <a:solidFill>
                  <a:srgbClr val="FFFF00"/>
                </a:solidFill>
              </a:rPr>
              <a:t>Я – не </a:t>
            </a:r>
            <a:r>
              <a:rPr lang="ru-RU" sz="3200" u="sng" dirty="0" err="1" smtClean="0">
                <a:solidFill>
                  <a:srgbClr val="FFFF00"/>
                </a:solidFill>
              </a:rPr>
              <a:t>літера</a:t>
            </a:r>
            <a:r>
              <a:rPr lang="ru-RU" sz="3200" u="sng" dirty="0" smtClean="0">
                <a:solidFill>
                  <a:srgbClr val="FFFF00"/>
                </a:solidFill>
              </a:rPr>
              <a:t> нова.</a:t>
            </a:r>
            <a:br>
              <a:rPr lang="ru-RU" sz="3200" u="sng" dirty="0" smtClean="0">
                <a:solidFill>
                  <a:srgbClr val="FFFF00"/>
                </a:solidFill>
              </a:rPr>
            </a:br>
            <a:r>
              <a:rPr lang="ru-RU" sz="3200" u="sng" dirty="0" smtClean="0">
                <a:solidFill>
                  <a:srgbClr val="FFFF00"/>
                </a:solidFill>
              </a:rPr>
              <a:t>Я </a:t>
            </a:r>
            <a:r>
              <a:rPr lang="ru-RU" sz="3200" u="sng" dirty="0" err="1" smtClean="0">
                <a:solidFill>
                  <a:srgbClr val="FFFF00"/>
                </a:solidFill>
              </a:rPr>
              <a:t>пом’якшую</a:t>
            </a:r>
            <a:r>
              <a:rPr lang="ru-RU" sz="3200" u="sng" dirty="0" smtClean="0">
                <a:solidFill>
                  <a:srgbClr val="FFFF00"/>
                </a:solidFill>
              </a:rPr>
              <a:t> слова.</a:t>
            </a:r>
            <a:br>
              <a:rPr lang="ru-RU" sz="3200" u="sng" dirty="0" smtClean="0">
                <a:solidFill>
                  <a:srgbClr val="FFFF00"/>
                </a:solidFill>
              </a:rPr>
            </a:br>
            <a:r>
              <a:rPr lang="ru-RU" sz="3200" u="sng" dirty="0" smtClean="0">
                <a:solidFill>
                  <a:srgbClr val="FFFF00"/>
                </a:solidFill>
              </a:rPr>
              <a:t>От </a:t>
            </a:r>
            <a:r>
              <a:rPr lang="ru-RU" sz="3200" u="sng" dirty="0" err="1" smtClean="0">
                <a:solidFill>
                  <a:srgbClr val="FFFF00"/>
                </a:solidFill>
              </a:rPr>
              <a:t>наприклад</a:t>
            </a:r>
            <a:r>
              <a:rPr lang="ru-RU" sz="3200" u="sng" dirty="0" smtClean="0">
                <a:solidFill>
                  <a:srgbClr val="FFFF00"/>
                </a:solidFill>
              </a:rPr>
              <a:t>: </a:t>
            </a:r>
            <a:r>
              <a:rPr lang="ru-RU" sz="3200" u="sng" dirty="0" err="1" smtClean="0">
                <a:solidFill>
                  <a:srgbClr val="FFFF00"/>
                </a:solidFill>
              </a:rPr>
              <a:t>хміль</a:t>
            </a:r>
            <a:r>
              <a:rPr lang="ru-RU" sz="3200" u="sng" dirty="0" smtClean="0">
                <a:solidFill>
                  <a:srgbClr val="FFFF00"/>
                </a:solidFill>
              </a:rPr>
              <a:t> </a:t>
            </a:r>
            <a:r>
              <a:rPr lang="ru-RU" sz="3200" u="sng" dirty="0" err="1" smtClean="0">
                <a:solidFill>
                  <a:srgbClr val="FFFF00"/>
                </a:solidFill>
              </a:rPr>
              <a:t>і</a:t>
            </a:r>
            <a:r>
              <a:rPr lang="ru-RU" sz="3200" u="sng" dirty="0" smtClean="0">
                <a:solidFill>
                  <a:srgbClr val="FFFF00"/>
                </a:solidFill>
              </a:rPr>
              <a:t> </a:t>
            </a:r>
            <a:r>
              <a:rPr lang="ru-RU" sz="3200" u="sng" dirty="0" err="1" smtClean="0">
                <a:solidFill>
                  <a:srgbClr val="FFFF00"/>
                </a:solidFill>
              </a:rPr>
              <a:t>тінь</a:t>
            </a:r>
            <a:r>
              <a:rPr lang="ru-RU" sz="3200" u="sng" dirty="0" smtClean="0">
                <a:solidFill>
                  <a:srgbClr val="FFFF00"/>
                </a:solidFill>
              </a:rPr>
              <a:t>,</a:t>
            </a:r>
            <a:br>
              <a:rPr lang="ru-RU" sz="3200" u="sng" dirty="0" smtClean="0">
                <a:solidFill>
                  <a:srgbClr val="FFFF00"/>
                </a:solidFill>
              </a:rPr>
            </a:br>
            <a:r>
              <a:rPr lang="ru-RU" sz="3200" u="sng" dirty="0" err="1" smtClean="0">
                <a:solidFill>
                  <a:srgbClr val="FFFF00"/>
                </a:solidFill>
              </a:rPr>
              <a:t>Півень</a:t>
            </a:r>
            <a:r>
              <a:rPr lang="ru-RU" sz="3200" u="sng" dirty="0" smtClean="0">
                <a:solidFill>
                  <a:srgbClr val="FFFF00"/>
                </a:solidFill>
              </a:rPr>
              <a:t>, </a:t>
            </a:r>
            <a:r>
              <a:rPr lang="ru-RU" sz="3200" u="sng" dirty="0" err="1" smtClean="0">
                <a:solidFill>
                  <a:srgbClr val="FFFF00"/>
                </a:solidFill>
              </a:rPr>
              <a:t>заєць</a:t>
            </a:r>
            <a:r>
              <a:rPr lang="ru-RU" sz="3200" u="sng" dirty="0" smtClean="0">
                <a:solidFill>
                  <a:srgbClr val="FFFF00"/>
                </a:solidFill>
              </a:rPr>
              <a:t>, </a:t>
            </a:r>
            <a:r>
              <a:rPr lang="ru-RU" sz="3200" u="sng" dirty="0" err="1" smtClean="0">
                <a:solidFill>
                  <a:srgbClr val="FFFF00"/>
                </a:solidFill>
              </a:rPr>
              <a:t>сіль</a:t>
            </a:r>
            <a:r>
              <a:rPr lang="ru-RU" sz="3200" u="sng" dirty="0" smtClean="0">
                <a:solidFill>
                  <a:srgbClr val="FFFF00"/>
                </a:solidFill>
              </a:rPr>
              <a:t> </a:t>
            </a:r>
            <a:r>
              <a:rPr lang="ru-RU" sz="3200" u="sng" dirty="0" err="1" smtClean="0">
                <a:solidFill>
                  <a:srgbClr val="FFFF00"/>
                </a:solidFill>
              </a:rPr>
              <a:t>і</a:t>
            </a:r>
            <a:r>
              <a:rPr lang="ru-RU" sz="3200" u="sng" dirty="0" smtClean="0">
                <a:solidFill>
                  <a:srgbClr val="FFFF00"/>
                </a:solidFill>
              </a:rPr>
              <a:t> </a:t>
            </a:r>
            <a:r>
              <a:rPr lang="ru-RU" sz="3200" u="sng" dirty="0" err="1" smtClean="0">
                <a:solidFill>
                  <a:srgbClr val="FFFF00"/>
                </a:solidFill>
              </a:rPr>
              <a:t>кінь</a:t>
            </a:r>
            <a:r>
              <a:rPr lang="ru-RU" sz="3200" u="sng" dirty="0" smtClean="0">
                <a:solidFill>
                  <a:srgbClr val="FFFF00"/>
                </a:solidFill>
              </a:rPr>
              <a:t>.</a:t>
            </a:r>
            <a:br>
              <a:rPr lang="ru-RU" sz="3200" u="sng" dirty="0" smtClean="0">
                <a:solidFill>
                  <a:srgbClr val="FFFF00"/>
                </a:solidFill>
              </a:rPr>
            </a:br>
            <a:r>
              <a:rPr lang="ru-RU" sz="3200" u="sng" dirty="0" err="1" smtClean="0">
                <a:solidFill>
                  <a:srgbClr val="FFFF00"/>
                </a:solidFill>
              </a:rPr>
              <a:t>Далі</a:t>
            </a:r>
            <a:r>
              <a:rPr lang="ru-RU" sz="3200" u="sng" dirty="0" smtClean="0">
                <a:solidFill>
                  <a:srgbClr val="FFFF00"/>
                </a:solidFill>
              </a:rPr>
              <a:t> сам подумай </a:t>
            </a:r>
            <a:r>
              <a:rPr lang="ru-RU" sz="3200" u="sng" dirty="0" err="1" smtClean="0">
                <a:solidFill>
                  <a:srgbClr val="FFFF00"/>
                </a:solidFill>
              </a:rPr>
              <a:t>ти</a:t>
            </a:r>
            <a:r>
              <a:rPr lang="ru-RU" sz="3200" u="sng" dirty="0" smtClean="0">
                <a:solidFill>
                  <a:srgbClr val="FFFF00"/>
                </a:solidFill>
              </a:rPr>
              <a:t>,</a:t>
            </a:r>
            <a:br>
              <a:rPr lang="ru-RU" sz="3200" u="sng" dirty="0" smtClean="0">
                <a:solidFill>
                  <a:srgbClr val="FFFF00"/>
                </a:solidFill>
              </a:rPr>
            </a:br>
            <a:r>
              <a:rPr lang="ru-RU" sz="3200" u="sng" dirty="0" smtClean="0">
                <a:solidFill>
                  <a:srgbClr val="FFFF00"/>
                </a:solidFill>
              </a:rPr>
              <a:t>Де </a:t>
            </a:r>
            <a:r>
              <a:rPr lang="ru-RU" sz="3200" u="sng" dirty="0" err="1" smtClean="0">
                <a:solidFill>
                  <a:srgbClr val="FFFF00"/>
                </a:solidFill>
              </a:rPr>
              <a:t>ще</a:t>
            </a:r>
            <a:r>
              <a:rPr lang="ru-RU" sz="3200" u="sng" dirty="0" smtClean="0">
                <a:solidFill>
                  <a:srgbClr val="FFFF00"/>
                </a:solidFill>
              </a:rPr>
              <a:t> знак </a:t>
            </a:r>
            <a:r>
              <a:rPr lang="ru-RU" sz="3200" u="sng" dirty="0" err="1" smtClean="0">
                <a:solidFill>
                  <a:srgbClr val="FFFF00"/>
                </a:solidFill>
              </a:rPr>
              <a:t>м’який</a:t>
            </a:r>
            <a:r>
              <a:rPr lang="ru-RU" sz="3200" u="sng" dirty="0" smtClean="0">
                <a:solidFill>
                  <a:srgbClr val="FFFF00"/>
                </a:solidFill>
              </a:rPr>
              <a:t> </a:t>
            </a:r>
            <a:r>
              <a:rPr lang="ru-RU" sz="3200" u="sng" dirty="0" err="1" smtClean="0">
                <a:solidFill>
                  <a:srgbClr val="FFFF00"/>
                </a:solidFill>
              </a:rPr>
              <a:t>знайти</a:t>
            </a:r>
            <a:r>
              <a:rPr lang="ru-RU" sz="3200" u="sng" dirty="0" smtClean="0">
                <a:solidFill>
                  <a:srgbClr val="FFFF00"/>
                </a:solidFill>
              </a:rPr>
              <a:t>.</a:t>
            </a:r>
            <a:r>
              <a:rPr lang="ru-RU" sz="3200" dirty="0" smtClean="0">
                <a:solidFill>
                  <a:srgbClr val="FFFF00"/>
                </a:solidFill>
              </a:rPr>
              <a:t/>
            </a:r>
            <a:br>
              <a:rPr lang="ru-RU" sz="3200" dirty="0" smtClean="0">
                <a:solidFill>
                  <a:srgbClr val="FFFF00"/>
                </a:solidFill>
              </a:rPr>
            </a:br>
            <a:endParaRPr lang="ru-RU" sz="3200" dirty="0">
              <a:solidFill>
                <a:srgbClr val="FFFF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Picture 30" descr="horse1-3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52120" y="5013176"/>
            <a:ext cx="2088232" cy="1559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 descr="D:\Администратор\Мои документы\Downloads\________\colec19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858125" y="3573016"/>
            <a:ext cx="1285875" cy="1228725"/>
          </a:xfrm>
          <a:prstGeom prst="rect">
            <a:avLst/>
          </a:prstGeom>
          <a:noFill/>
        </p:spPr>
      </p:pic>
      <p:pic>
        <p:nvPicPr>
          <p:cNvPr id="7" name="Picture 8" descr="9444a0be515335b6d157e67acf524ab1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868144" y="2348880"/>
            <a:ext cx="1641896" cy="18227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516216" y="260648"/>
            <a:ext cx="1890210" cy="2016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wheel spokes="1"/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85728"/>
            <a:ext cx="4246240" cy="6000791"/>
          </a:xfrm>
          <a:solidFill>
            <a:schemeClr val="accent3">
              <a:lumMod val="75000"/>
            </a:schemeClr>
          </a:solidFill>
          <a:ln w="76200">
            <a:solidFill>
              <a:srgbClr val="FFFF00"/>
            </a:solidFill>
          </a:ln>
        </p:spPr>
        <p:txBody>
          <a:bodyPr>
            <a:noAutofit/>
          </a:bodyPr>
          <a:lstStyle/>
          <a:p>
            <a:r>
              <a:rPr lang="ru-RU" sz="2800" u="sng" dirty="0" smtClean="0">
                <a:ln w="19050">
                  <a:solidFill>
                    <a:srgbClr val="FFFF00"/>
                  </a:solidFill>
                  <a:prstDash val="solid"/>
                </a:ln>
                <a:solidFill>
                  <a:srgbClr val="FFC000"/>
                </a:solidFill>
              </a:rPr>
              <a:t>Буква </a:t>
            </a:r>
            <a:r>
              <a:rPr lang="ru-RU" sz="2800" u="sng" dirty="0" err="1" smtClean="0">
                <a:ln w="19050">
                  <a:solidFill>
                    <a:srgbClr val="FFFF00"/>
                  </a:solidFill>
                  <a:prstDash val="solid"/>
                </a:ln>
                <a:solidFill>
                  <a:srgbClr val="FFC000"/>
                </a:solidFill>
              </a:rPr>
              <a:t>ця</a:t>
            </a:r>
            <a:r>
              <a:rPr lang="ru-RU" sz="2800" u="sng" dirty="0" smtClean="0">
                <a:ln w="19050">
                  <a:solidFill>
                    <a:srgbClr val="FFFF00"/>
                  </a:solidFill>
                  <a:prstDash val="solid"/>
                </a:ln>
                <a:solidFill>
                  <a:srgbClr val="FFC000"/>
                </a:solidFill>
              </a:rPr>
              <a:t> </a:t>
            </a:r>
            <a:r>
              <a:rPr lang="ru-RU" sz="2800" u="sng" dirty="0" err="1" smtClean="0">
                <a:ln w="19050">
                  <a:solidFill>
                    <a:srgbClr val="FFFF00"/>
                  </a:solidFill>
                  <a:prstDash val="solid"/>
                </a:ln>
                <a:solidFill>
                  <a:srgbClr val="FFC000"/>
                </a:solidFill>
              </a:rPr>
              <a:t>усім</a:t>
            </a:r>
            <a:r>
              <a:rPr lang="ru-RU" sz="2800" u="sng" dirty="0" smtClean="0">
                <a:ln w="19050">
                  <a:solidFill>
                    <a:srgbClr val="FFFF00"/>
                  </a:solidFill>
                  <a:prstDash val="solid"/>
                </a:ln>
                <a:solidFill>
                  <a:srgbClr val="FFC000"/>
                </a:solidFill>
              </a:rPr>
              <a:t> </a:t>
            </a:r>
            <a:r>
              <a:rPr lang="ru-RU" sz="2800" u="sng" dirty="0" err="1" smtClean="0">
                <a:ln w="19050">
                  <a:solidFill>
                    <a:srgbClr val="FFFF00"/>
                  </a:solidFill>
                  <a:prstDash val="solid"/>
                </a:ln>
                <a:solidFill>
                  <a:srgbClr val="FFC000"/>
                </a:solidFill>
              </a:rPr>
              <a:t>відома</a:t>
            </a:r>
            <a:r>
              <a:rPr lang="ru-RU" sz="2800" u="sng" dirty="0" smtClean="0">
                <a:ln w="19050">
                  <a:solidFill>
                    <a:srgbClr val="FFFF00"/>
                  </a:solidFill>
                  <a:prstDash val="solid"/>
                </a:ln>
                <a:solidFill>
                  <a:srgbClr val="FFC000"/>
                </a:solidFill>
              </a:rPr>
              <a:t>:</a:t>
            </a:r>
            <a:br>
              <a:rPr lang="ru-RU" sz="2800" u="sng" dirty="0" smtClean="0">
                <a:ln w="19050">
                  <a:solidFill>
                    <a:srgbClr val="FFFF00"/>
                  </a:solidFill>
                  <a:prstDash val="solid"/>
                </a:ln>
                <a:solidFill>
                  <a:srgbClr val="FFC000"/>
                </a:solidFill>
              </a:rPr>
            </a:br>
            <a:r>
              <a:rPr lang="ru-RU" sz="2800" u="sng" dirty="0" smtClean="0">
                <a:ln w="19050">
                  <a:solidFill>
                    <a:srgbClr val="FFFF00"/>
                  </a:solidFill>
                  <a:prstDash val="solid"/>
                </a:ln>
                <a:solidFill>
                  <a:srgbClr val="FFC000"/>
                </a:solidFill>
              </a:rPr>
              <a:t>Перед Я вона </a:t>
            </a:r>
            <a:r>
              <a:rPr lang="ru-RU" sz="2800" u="sng" dirty="0" err="1" smtClean="0">
                <a:ln w="19050">
                  <a:solidFill>
                    <a:srgbClr val="FFFF00"/>
                  </a:solidFill>
                  <a:prstDash val="solid"/>
                </a:ln>
                <a:solidFill>
                  <a:srgbClr val="FFC000"/>
                </a:solidFill>
              </a:rPr>
              <a:t>стоїть</a:t>
            </a:r>
            <a:r>
              <a:rPr lang="ru-RU" sz="2800" u="sng" dirty="0" smtClean="0">
                <a:ln w="19050">
                  <a:solidFill>
                    <a:srgbClr val="FFFF00"/>
                  </a:solidFill>
                  <a:prstDash val="solid"/>
                </a:ln>
                <a:solidFill>
                  <a:srgbClr val="FFC000"/>
                </a:solidFill>
              </a:rPr>
              <a:t>.</a:t>
            </a:r>
            <a:br>
              <a:rPr lang="ru-RU" sz="2800" u="sng" dirty="0" smtClean="0">
                <a:ln w="19050">
                  <a:solidFill>
                    <a:srgbClr val="FFFF00"/>
                  </a:solidFill>
                  <a:prstDash val="solid"/>
                </a:ln>
                <a:solidFill>
                  <a:srgbClr val="FFC000"/>
                </a:solidFill>
              </a:rPr>
            </a:br>
            <a:r>
              <a:rPr lang="ru-RU" sz="2800" u="sng" dirty="0" smtClean="0">
                <a:ln w="19050">
                  <a:solidFill>
                    <a:srgbClr val="FFFF00"/>
                  </a:solidFill>
                  <a:prstDash val="solid"/>
                </a:ln>
                <a:solidFill>
                  <a:srgbClr val="FFC000"/>
                </a:solidFill>
              </a:rPr>
              <a:t>В </a:t>
            </a:r>
            <a:r>
              <a:rPr lang="ru-RU" sz="2800" u="sng" dirty="0" err="1" smtClean="0">
                <a:ln w="19050">
                  <a:solidFill>
                    <a:srgbClr val="FFFF00"/>
                  </a:solidFill>
                  <a:prstDash val="solid"/>
                </a:ln>
                <a:solidFill>
                  <a:srgbClr val="FFC000"/>
                </a:solidFill>
              </a:rPr>
              <a:t>ній</a:t>
            </a:r>
            <a:r>
              <a:rPr lang="ru-RU" sz="2800" u="sng" dirty="0" smtClean="0">
                <a:ln w="19050">
                  <a:solidFill>
                    <a:srgbClr val="FFFF00"/>
                  </a:solidFill>
                  <a:prstDash val="solid"/>
                </a:ln>
                <a:solidFill>
                  <a:srgbClr val="FFC000"/>
                </a:solidFill>
              </a:rPr>
              <a:t> </a:t>
            </a:r>
            <a:r>
              <a:rPr lang="ru-RU" sz="2800" u="sng" dirty="0" err="1" smtClean="0">
                <a:ln w="19050">
                  <a:solidFill>
                    <a:srgbClr val="FFFF00"/>
                  </a:solidFill>
                  <a:prstDash val="solid"/>
                </a:ln>
                <a:solidFill>
                  <a:srgbClr val="FFC000"/>
                </a:solidFill>
              </a:rPr>
              <a:t>дві</a:t>
            </a:r>
            <a:r>
              <a:rPr lang="ru-RU" sz="2800" u="sng" dirty="0" smtClean="0">
                <a:ln w="19050">
                  <a:solidFill>
                    <a:srgbClr val="FFFF00"/>
                  </a:solidFill>
                  <a:prstDash val="solid"/>
                </a:ln>
                <a:solidFill>
                  <a:srgbClr val="FFC000"/>
                </a:solidFill>
              </a:rPr>
              <a:t> </a:t>
            </a:r>
            <a:r>
              <a:rPr lang="ru-RU" sz="2800" u="sng" dirty="0" err="1" smtClean="0">
                <a:ln w="19050">
                  <a:solidFill>
                    <a:srgbClr val="FFFF00"/>
                  </a:solidFill>
                  <a:prstDash val="solid"/>
                </a:ln>
                <a:solidFill>
                  <a:srgbClr val="FFC000"/>
                </a:solidFill>
              </a:rPr>
              <a:t>палички</a:t>
            </a:r>
            <a:r>
              <a:rPr lang="ru-RU" sz="2800" u="sng" dirty="0" smtClean="0">
                <a:ln w="19050">
                  <a:solidFill>
                    <a:srgbClr val="FFFF00"/>
                  </a:solidFill>
                  <a:prstDash val="solid"/>
                </a:ln>
                <a:solidFill>
                  <a:srgbClr val="FFC000"/>
                </a:solidFill>
              </a:rPr>
              <a:t> </a:t>
            </a:r>
            <a:r>
              <a:rPr lang="ru-RU" sz="2800" u="sng" dirty="0" err="1" smtClean="0">
                <a:ln w="19050">
                  <a:solidFill>
                    <a:srgbClr val="FFFF00"/>
                  </a:solidFill>
                  <a:prstDash val="solid"/>
                </a:ln>
                <a:solidFill>
                  <a:srgbClr val="FFC000"/>
                </a:solidFill>
              </a:rPr>
              <a:t>і</a:t>
            </a:r>
            <a:r>
              <a:rPr lang="ru-RU" sz="2800" u="sng" dirty="0" smtClean="0">
                <a:ln w="19050">
                  <a:solidFill>
                    <a:srgbClr val="FFFF00"/>
                  </a:solidFill>
                  <a:prstDash val="solid"/>
                </a:ln>
                <a:solidFill>
                  <a:srgbClr val="FFC000"/>
                </a:solidFill>
              </a:rPr>
              <a:t> кол</a:t>
            </a:r>
            <a:r>
              <a:rPr lang="uk-UA" sz="2800" u="sng" dirty="0" smtClean="0">
                <a:ln w="19050">
                  <a:solidFill>
                    <a:srgbClr val="FFFF00"/>
                  </a:solidFill>
                  <a:prstDash val="solid"/>
                </a:ln>
                <a:solidFill>
                  <a:srgbClr val="FFC000"/>
                </a:solidFill>
              </a:rPr>
              <a:t>о-</a:t>
            </a:r>
            <a:r>
              <a:rPr lang="ru-RU" sz="2800" u="sng" dirty="0" smtClean="0">
                <a:ln w="19050">
                  <a:solidFill>
                    <a:srgbClr val="FFFF00"/>
                  </a:solidFill>
                  <a:prstDash val="solid"/>
                </a:ln>
                <a:solidFill>
                  <a:srgbClr val="FFC000"/>
                </a:solidFill>
              </a:rPr>
              <a:t/>
            </a:r>
            <a:br>
              <a:rPr lang="ru-RU" sz="2800" u="sng" dirty="0" smtClean="0">
                <a:ln w="19050">
                  <a:solidFill>
                    <a:srgbClr val="FFFF00"/>
                  </a:solidFill>
                  <a:prstDash val="solid"/>
                </a:ln>
                <a:solidFill>
                  <a:srgbClr val="FFC000"/>
                </a:solidFill>
              </a:rPr>
            </a:br>
            <a:r>
              <a:rPr lang="ru-RU" sz="2800" u="sng" dirty="0" err="1" smtClean="0">
                <a:ln w="19050">
                  <a:solidFill>
                    <a:srgbClr val="FFFF00"/>
                  </a:solidFill>
                  <a:prstDash val="solid"/>
                </a:ln>
                <a:solidFill>
                  <a:srgbClr val="FFC000"/>
                </a:solidFill>
              </a:rPr>
              <a:t>Згогадаєтесь</a:t>
            </a:r>
            <a:r>
              <a:rPr lang="ru-RU" sz="2800" u="sng" dirty="0" smtClean="0">
                <a:ln w="19050">
                  <a:solidFill>
                    <a:srgbClr val="FFFF00"/>
                  </a:solidFill>
                  <a:prstDash val="solid"/>
                </a:ln>
                <a:solidFill>
                  <a:srgbClr val="FFC000"/>
                </a:solidFill>
              </a:rPr>
              <a:t> </a:t>
            </a:r>
            <a:r>
              <a:rPr lang="ru-RU" sz="2800" u="sng" dirty="0" err="1" smtClean="0">
                <a:ln w="19050">
                  <a:solidFill>
                    <a:srgbClr val="FFFF00"/>
                  </a:solidFill>
                  <a:prstDash val="solid"/>
                </a:ln>
                <a:solidFill>
                  <a:srgbClr val="FFC000"/>
                </a:solidFill>
              </a:rPr>
              <a:t>умить</a:t>
            </a:r>
            <a:r>
              <a:rPr lang="ru-RU" sz="2800" u="sng" dirty="0" smtClean="0">
                <a:ln w="19050">
                  <a:solidFill>
                    <a:srgbClr val="FFFF00"/>
                  </a:solidFill>
                  <a:prstDash val="solid"/>
                </a:ln>
                <a:solidFill>
                  <a:srgbClr val="FFC000"/>
                </a:solidFill>
              </a:rPr>
              <a:t>.</a:t>
            </a:r>
            <a:br>
              <a:rPr lang="ru-RU" sz="2800" u="sng" dirty="0" smtClean="0">
                <a:ln w="19050">
                  <a:solidFill>
                    <a:srgbClr val="FFFF00"/>
                  </a:solidFill>
                  <a:prstDash val="solid"/>
                </a:ln>
                <a:solidFill>
                  <a:srgbClr val="FFC000"/>
                </a:solidFill>
              </a:rPr>
            </a:br>
            <a:r>
              <a:rPr lang="ru-RU" sz="2800" u="sng" dirty="0" smtClean="0">
                <a:ln w="19050">
                  <a:solidFill>
                    <a:srgbClr val="FFFF00"/>
                  </a:solidFill>
                  <a:prstDash val="solid"/>
                </a:ln>
                <a:solidFill>
                  <a:srgbClr val="FFC000"/>
                </a:solidFill>
              </a:rPr>
              <a:t>Є </a:t>
            </a:r>
            <a:r>
              <a:rPr lang="ru-RU" sz="2800" u="sng" dirty="0" err="1" smtClean="0">
                <a:ln w="19050">
                  <a:solidFill>
                    <a:srgbClr val="FFFF00"/>
                  </a:solidFill>
                  <a:prstDash val="solid"/>
                </a:ln>
                <a:solidFill>
                  <a:srgbClr val="FFC000"/>
                </a:solidFill>
              </a:rPr>
              <a:t>ця</a:t>
            </a:r>
            <a:r>
              <a:rPr lang="ru-RU" sz="2800" u="sng" dirty="0" smtClean="0">
                <a:ln w="19050">
                  <a:solidFill>
                    <a:srgbClr val="FFFF00"/>
                  </a:solidFill>
                  <a:prstDash val="solid"/>
                </a:ln>
                <a:solidFill>
                  <a:srgbClr val="FFC000"/>
                </a:solidFill>
              </a:rPr>
              <a:t> буква в </a:t>
            </a:r>
            <a:r>
              <a:rPr lang="ru-RU" sz="2800" u="sng" dirty="0" err="1" smtClean="0">
                <a:ln w="19050">
                  <a:solidFill>
                    <a:srgbClr val="FFFF00"/>
                  </a:solidFill>
                  <a:prstDash val="solid"/>
                </a:ln>
                <a:solidFill>
                  <a:srgbClr val="FFC000"/>
                </a:solidFill>
              </a:rPr>
              <a:t>слові</a:t>
            </a:r>
            <a:r>
              <a:rPr lang="ru-RU" sz="2800" u="sng" dirty="0" smtClean="0">
                <a:ln w="19050">
                  <a:solidFill>
                    <a:srgbClr val="FFFF00"/>
                  </a:solidFill>
                  <a:prstDash val="solid"/>
                </a:ln>
                <a:solidFill>
                  <a:srgbClr val="FFC000"/>
                </a:solidFill>
              </a:rPr>
              <a:t> "Юля",</a:t>
            </a:r>
            <a:br>
              <a:rPr lang="ru-RU" sz="2800" u="sng" dirty="0" smtClean="0">
                <a:ln w="19050">
                  <a:solidFill>
                    <a:srgbClr val="FFFF00"/>
                  </a:solidFill>
                  <a:prstDash val="solid"/>
                </a:ln>
                <a:solidFill>
                  <a:srgbClr val="FFC000"/>
                </a:solidFill>
              </a:rPr>
            </a:br>
            <a:r>
              <a:rPr lang="ru-RU" sz="2800" u="sng" dirty="0" smtClean="0">
                <a:ln w="19050">
                  <a:solidFill>
                    <a:srgbClr val="FFFF00"/>
                  </a:solidFill>
                  <a:prstDash val="solid"/>
                </a:ln>
                <a:solidFill>
                  <a:srgbClr val="FFC000"/>
                </a:solidFill>
              </a:rPr>
              <a:t>І в словах "</a:t>
            </a:r>
            <a:r>
              <a:rPr lang="ru-RU" sz="2800" u="sng" dirty="0" err="1" smtClean="0">
                <a:ln w="19050">
                  <a:solidFill>
                    <a:srgbClr val="FFFF00"/>
                  </a:solidFill>
                  <a:prstDash val="solid"/>
                </a:ln>
                <a:solidFill>
                  <a:srgbClr val="FFC000"/>
                </a:solidFill>
              </a:rPr>
              <a:t>сміюсь</a:t>
            </a:r>
            <a:r>
              <a:rPr lang="ru-RU" sz="2800" u="sng" dirty="0" smtClean="0">
                <a:ln w="19050">
                  <a:solidFill>
                    <a:srgbClr val="FFFF00"/>
                  </a:solidFill>
                  <a:prstDash val="solid"/>
                </a:ln>
                <a:solidFill>
                  <a:srgbClr val="FFC000"/>
                </a:solidFill>
              </a:rPr>
              <a:t>", "стою".</a:t>
            </a:r>
            <a:br>
              <a:rPr lang="ru-RU" sz="2800" u="sng" dirty="0" smtClean="0">
                <a:ln w="19050">
                  <a:solidFill>
                    <a:srgbClr val="FFFF00"/>
                  </a:solidFill>
                  <a:prstDash val="solid"/>
                </a:ln>
                <a:solidFill>
                  <a:srgbClr val="FFC000"/>
                </a:solidFill>
              </a:rPr>
            </a:br>
            <a:r>
              <a:rPr lang="ru-RU" sz="2800" u="sng" dirty="0" smtClean="0">
                <a:ln w="19050">
                  <a:solidFill>
                    <a:srgbClr val="FFFF00"/>
                  </a:solidFill>
                  <a:prstDash val="solid"/>
                </a:ln>
                <a:solidFill>
                  <a:srgbClr val="FFC000"/>
                </a:solidFill>
              </a:rPr>
              <a:t>Ой, яка ж вона </a:t>
            </a:r>
            <a:r>
              <a:rPr lang="ru-RU" sz="2800" u="sng" dirty="0" err="1" smtClean="0">
                <a:ln w="19050">
                  <a:solidFill>
                    <a:srgbClr val="FFFF00"/>
                  </a:solidFill>
                  <a:prstDash val="solid"/>
                </a:ln>
                <a:solidFill>
                  <a:srgbClr val="FFC000"/>
                </a:solidFill>
              </a:rPr>
              <a:t>красуня</a:t>
            </a:r>
            <a:r>
              <a:rPr lang="ru-RU" sz="2800" u="sng" dirty="0" smtClean="0">
                <a:ln w="19050">
                  <a:solidFill>
                    <a:srgbClr val="FFFF00"/>
                  </a:solidFill>
                  <a:prstDash val="solid"/>
                </a:ln>
                <a:solidFill>
                  <a:srgbClr val="FFC000"/>
                </a:solidFill>
              </a:rPr>
              <a:t>,</a:t>
            </a:r>
            <a:br>
              <a:rPr lang="ru-RU" sz="2800" u="sng" dirty="0" smtClean="0">
                <a:ln w="19050">
                  <a:solidFill>
                    <a:srgbClr val="FFFF00"/>
                  </a:solidFill>
                  <a:prstDash val="solid"/>
                </a:ln>
                <a:solidFill>
                  <a:srgbClr val="FFC000"/>
                </a:solidFill>
              </a:rPr>
            </a:br>
            <a:r>
              <a:rPr lang="ru-RU" sz="2800" u="sng" dirty="0" err="1" smtClean="0">
                <a:ln w="19050">
                  <a:solidFill>
                    <a:srgbClr val="FFFF00"/>
                  </a:solidFill>
                  <a:prstDash val="solid"/>
                </a:ln>
                <a:solidFill>
                  <a:srgbClr val="FFC000"/>
                </a:solidFill>
              </a:rPr>
              <a:t>Ця</a:t>
            </a:r>
            <a:r>
              <a:rPr lang="ru-RU" sz="2800" u="sng" dirty="0" smtClean="0">
                <a:ln w="19050">
                  <a:solidFill>
                    <a:srgbClr val="FFFF00"/>
                  </a:solidFill>
                  <a:prstDash val="solid"/>
                </a:ln>
                <a:solidFill>
                  <a:srgbClr val="FFC000"/>
                </a:solidFill>
              </a:rPr>
              <a:t> </a:t>
            </a:r>
            <a:r>
              <a:rPr lang="ru-RU" sz="2800" u="sng" dirty="0" err="1" smtClean="0">
                <a:ln w="19050">
                  <a:solidFill>
                    <a:srgbClr val="FFFF00"/>
                  </a:solidFill>
                  <a:prstDash val="solid"/>
                </a:ln>
                <a:solidFill>
                  <a:srgbClr val="FFC000"/>
                </a:solidFill>
              </a:rPr>
              <a:t>чудова</a:t>
            </a:r>
            <a:r>
              <a:rPr lang="ru-RU" sz="2800" u="sng" dirty="0" smtClean="0">
                <a:ln w="19050">
                  <a:solidFill>
                    <a:srgbClr val="FFFF00"/>
                  </a:solidFill>
                  <a:prstDash val="solid"/>
                </a:ln>
                <a:solidFill>
                  <a:srgbClr val="FFC000"/>
                </a:solidFill>
              </a:rPr>
              <a:t> буква Ю.</a:t>
            </a:r>
            <a:r>
              <a:rPr lang="ru-RU" sz="2800" dirty="0" smtClean="0">
                <a:ln w="19050">
                  <a:solidFill>
                    <a:srgbClr val="FFFF00"/>
                  </a:solidFill>
                  <a:prstDash val="solid"/>
                </a:ln>
                <a:solidFill>
                  <a:srgbClr val="FFC000"/>
                </a:solidFill>
              </a:rPr>
              <a:t/>
            </a:r>
            <a:br>
              <a:rPr lang="ru-RU" sz="2800" dirty="0" smtClean="0">
                <a:ln w="19050">
                  <a:solidFill>
                    <a:srgbClr val="FFFF00"/>
                  </a:solidFill>
                  <a:prstDash val="solid"/>
                </a:ln>
                <a:solidFill>
                  <a:srgbClr val="FFC000"/>
                </a:solidFill>
              </a:rPr>
            </a:br>
            <a:endParaRPr lang="ru-RU" sz="2800" dirty="0">
              <a:ln w="19050">
                <a:solidFill>
                  <a:srgbClr val="FFFF00"/>
                </a:solidFill>
                <a:prstDash val="solid"/>
              </a:ln>
              <a:solidFill>
                <a:srgbClr val="FFC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444208" y="260648"/>
            <a:ext cx="2160240" cy="1944216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20072" y="3933056"/>
            <a:ext cx="2356625" cy="259228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24128" y="2420888"/>
            <a:ext cx="2952750" cy="155257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444208" y="260648"/>
            <a:ext cx="2058462" cy="1911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dissolve/>
    <p:sndAc>
      <p:stSnd>
        <p:snd r:embed="rId2" name="type.wav"/>
      </p:stSnd>
    </p:sndAc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357166"/>
            <a:ext cx="4529142" cy="6072229"/>
          </a:xfrm>
          <a:blipFill>
            <a:blip r:embed="rId3" cstate="print"/>
            <a:tile tx="0" ty="0" sx="100000" sy="100000" flip="none" algn="tl"/>
          </a:blipFill>
          <a:ln w="76200">
            <a:solidFill>
              <a:schemeClr val="accent3">
                <a:lumMod val="60000"/>
                <a:lumOff val="40000"/>
              </a:schemeClr>
            </a:solidFill>
            <a:prstDash val="dash"/>
          </a:ln>
        </p:spPr>
        <p:txBody>
          <a:bodyPr>
            <a:normAutofit fontScale="90000"/>
          </a:bodyPr>
          <a:lstStyle/>
          <a:p>
            <a:r>
              <a:rPr lang="ru-RU" sz="3600" u="sng" dirty="0" smtClean="0">
                <a:ln w="19050">
                  <a:solidFill>
                    <a:srgbClr val="0070C0"/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</a:rPr>
              <a:t>На </a:t>
            </a:r>
            <a:r>
              <a:rPr lang="ru-RU" sz="3600" u="sng" dirty="0" err="1" smtClean="0">
                <a:ln w="19050">
                  <a:solidFill>
                    <a:srgbClr val="0070C0"/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</a:rPr>
              <a:t>сторінку</a:t>
            </a:r>
            <a:r>
              <a:rPr lang="ru-RU" sz="3600" u="sng" dirty="0" smtClean="0">
                <a:ln w="19050">
                  <a:solidFill>
                    <a:srgbClr val="0070C0"/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</a:rPr>
              <a:t> «Букваря»</a:t>
            </a:r>
            <a:br>
              <a:rPr lang="ru-RU" sz="3600" u="sng" dirty="0" smtClean="0">
                <a:ln w="19050">
                  <a:solidFill>
                    <a:srgbClr val="0070C0"/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sz="3600" u="sng" dirty="0" smtClean="0">
                <a:ln w="19050">
                  <a:solidFill>
                    <a:srgbClr val="0070C0"/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</a:rPr>
              <a:t>З моря </a:t>
            </a:r>
            <a:r>
              <a:rPr lang="ru-RU" sz="3600" u="sng" dirty="0" err="1" smtClean="0">
                <a:ln w="19050">
                  <a:solidFill>
                    <a:srgbClr val="0070C0"/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</a:rPr>
              <a:t>вийшла</a:t>
            </a:r>
            <a:r>
              <a:rPr lang="ru-RU" sz="3600" u="sng" dirty="0" smtClean="0">
                <a:ln w="19050">
                  <a:solidFill>
                    <a:srgbClr val="0070C0"/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</a:rPr>
              <a:t> буква </a:t>
            </a:r>
            <a:r>
              <a:rPr lang="ru-RU" sz="3600" u="sng" dirty="0" smtClean="0">
                <a:ln w="19050">
                  <a:solidFill>
                    <a:srgbClr val="0070C0"/>
                  </a:solidFill>
                  <a:prstDash val="solid"/>
                </a:ln>
                <a:solidFill>
                  <a:schemeClr val="bg2">
                    <a:lumMod val="60000"/>
                    <a:lumOff val="40000"/>
                  </a:schemeClr>
                </a:solidFill>
              </a:rPr>
              <a:t>«</a:t>
            </a:r>
            <a:r>
              <a:rPr lang="ru-RU" sz="4900" u="sng" dirty="0" smtClean="0">
                <a:ln w="19050">
                  <a:solidFill>
                    <a:srgbClr val="0070C0"/>
                  </a:solidFill>
                  <a:prstDash val="solid"/>
                </a:ln>
                <a:solidFill>
                  <a:schemeClr val="bg2">
                    <a:lumMod val="60000"/>
                    <a:lumOff val="40000"/>
                  </a:schemeClr>
                </a:solidFill>
              </a:rPr>
              <a:t>Я»</a:t>
            </a:r>
            <a:r>
              <a:rPr lang="ru-RU" sz="3600" u="sng" dirty="0" smtClean="0">
                <a:ln w="19050">
                  <a:solidFill>
                    <a:srgbClr val="0070C0"/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ru-RU" sz="3600" u="sng" dirty="0" smtClean="0">
                <a:ln w="19050">
                  <a:solidFill>
                    <a:srgbClr val="0070C0"/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sz="3600" u="sng" dirty="0" smtClean="0">
                <a:ln w="19050">
                  <a:solidFill>
                    <a:srgbClr val="0070C0"/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</a:rPr>
              <a:t>І на </a:t>
            </a:r>
            <a:r>
              <a:rPr lang="ru-RU" sz="3600" u="sng" dirty="0" err="1" smtClean="0">
                <a:ln w="19050">
                  <a:solidFill>
                    <a:srgbClr val="0070C0"/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</a:rPr>
              <a:t>якір</a:t>
            </a:r>
            <a:r>
              <a:rPr lang="ru-RU" sz="3600" u="sng" dirty="0" smtClean="0">
                <a:ln w="19050">
                  <a:solidFill>
                    <a:srgbClr val="0070C0"/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</a:rPr>
              <a:t> гордо стала.</a:t>
            </a:r>
            <a:br>
              <a:rPr lang="ru-RU" sz="3600" u="sng" dirty="0" smtClean="0">
                <a:ln w="19050">
                  <a:solidFill>
                    <a:srgbClr val="0070C0"/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sz="3600" u="sng" dirty="0" smtClean="0">
                <a:ln w="19050">
                  <a:solidFill>
                    <a:srgbClr val="0070C0"/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</a:rPr>
              <a:t>Я слова </a:t>
            </a:r>
            <a:r>
              <a:rPr lang="ru-RU" sz="3600" u="sng" dirty="0" err="1" smtClean="0">
                <a:ln w="19050">
                  <a:solidFill>
                    <a:srgbClr val="0070C0"/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</a:rPr>
              <a:t>свої</a:t>
            </a:r>
            <a:r>
              <a:rPr lang="ru-RU" sz="3600" u="sng" dirty="0" smtClean="0">
                <a:ln w="19050">
                  <a:solidFill>
                    <a:srgbClr val="0070C0"/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3600" u="sng" dirty="0" err="1" smtClean="0">
                <a:ln w="19050">
                  <a:solidFill>
                    <a:srgbClr val="0070C0"/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</a:rPr>
              <a:t>зібрала</a:t>
            </a:r>
            <a:r>
              <a:rPr lang="ru-RU" sz="3600" u="sng" dirty="0" smtClean="0">
                <a:ln w="19050">
                  <a:solidFill>
                    <a:srgbClr val="0070C0"/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</a:rPr>
              <a:t>.</a:t>
            </a:r>
            <a:br>
              <a:rPr lang="ru-RU" sz="3600" u="sng" dirty="0" smtClean="0">
                <a:ln w="19050">
                  <a:solidFill>
                    <a:srgbClr val="0070C0"/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sz="3600" u="sng" dirty="0" err="1" smtClean="0">
                <a:ln w="19050">
                  <a:solidFill>
                    <a:srgbClr val="0070C0"/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</a:rPr>
              <a:t>Покажіть</a:t>
            </a:r>
            <a:r>
              <a:rPr lang="ru-RU" sz="3600" u="sng" dirty="0" smtClean="0">
                <a:ln w="19050">
                  <a:solidFill>
                    <a:srgbClr val="0070C0"/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3600" u="sng" dirty="0" err="1" smtClean="0">
                <a:ln w="19050">
                  <a:solidFill>
                    <a:srgbClr val="0070C0"/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</a:rPr>
              <a:t>свої</a:t>
            </a:r>
            <a:r>
              <a:rPr lang="ru-RU" sz="3600" u="sng" dirty="0" smtClean="0">
                <a:ln w="19050">
                  <a:solidFill>
                    <a:srgbClr val="0070C0"/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3600" u="sng" dirty="0" err="1" smtClean="0">
                <a:ln w="19050">
                  <a:solidFill>
                    <a:srgbClr val="0070C0"/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</a:rPr>
              <a:t>знання</a:t>
            </a:r>
            <a:r>
              <a:rPr lang="ru-RU" sz="3600" u="sng" dirty="0" smtClean="0">
                <a:ln w="19050">
                  <a:solidFill>
                    <a:srgbClr val="0070C0"/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ru-RU" sz="3600" u="sng" dirty="0" smtClean="0">
                <a:ln w="19050">
                  <a:solidFill>
                    <a:srgbClr val="0070C0"/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sz="3600" u="sng" dirty="0" smtClean="0">
                <a:ln w="19050">
                  <a:solidFill>
                    <a:srgbClr val="0070C0"/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</a:rPr>
              <a:t>І </a:t>
            </a:r>
            <a:r>
              <a:rPr lang="ru-RU" sz="3600" u="sng" dirty="0" err="1" smtClean="0">
                <a:ln w="19050">
                  <a:solidFill>
                    <a:srgbClr val="0070C0"/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</a:rPr>
              <a:t>назвіть</a:t>
            </a:r>
            <a:r>
              <a:rPr lang="ru-RU" sz="3600" u="sng" dirty="0" smtClean="0">
                <a:ln w="19050">
                  <a:solidFill>
                    <a:srgbClr val="0070C0"/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</a:rPr>
              <a:t> слова на </a:t>
            </a:r>
            <a:r>
              <a:rPr lang="uk-UA" sz="3600" u="sng" dirty="0" smtClean="0">
                <a:ln w="19050">
                  <a:solidFill>
                    <a:srgbClr val="0070C0"/>
                  </a:solidFill>
                  <a:prstDash val="solid"/>
                </a:ln>
                <a:solidFill>
                  <a:schemeClr val="accent2">
                    <a:lumMod val="60000"/>
                    <a:lumOff val="40000"/>
                  </a:schemeClr>
                </a:solidFill>
              </a:rPr>
              <a:t>“</a:t>
            </a:r>
            <a:r>
              <a:rPr lang="ru-RU" sz="3600" u="sng" dirty="0" smtClean="0">
                <a:ln w="19050">
                  <a:solidFill>
                    <a:srgbClr val="0070C0"/>
                  </a:solidFill>
                  <a:prstDash val="solid"/>
                </a:ln>
                <a:solidFill>
                  <a:schemeClr val="accent2">
                    <a:lumMod val="60000"/>
                    <a:lumOff val="40000"/>
                  </a:schemeClr>
                </a:solidFill>
              </a:rPr>
              <a:t>Я».</a:t>
            </a:r>
            <a:r>
              <a:rPr lang="ru-RU" sz="3600" dirty="0" smtClean="0">
                <a:ln w="19050">
                  <a:solidFill>
                    <a:srgbClr val="0070C0"/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ru-RU" sz="3600" dirty="0" smtClean="0">
                <a:ln w="19050">
                  <a:solidFill>
                    <a:srgbClr val="0070C0"/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</a:rPr>
            </a:br>
            <a:endParaRPr lang="ru-RU" sz="3600" dirty="0">
              <a:ln w="19050">
                <a:solidFill>
                  <a:srgbClr val="0070C0"/>
                </a:solidFill>
                <a:prstDash val="solid"/>
              </a:ln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796136" y="260648"/>
            <a:ext cx="2736304" cy="2592288"/>
          </a:xfrm>
          <a:solidFill>
            <a:schemeClr val="accent3">
              <a:lumMod val="60000"/>
              <a:lumOff val="40000"/>
            </a:schemeClr>
          </a:solidFill>
          <a:ln w="38100">
            <a:solidFill>
              <a:schemeClr val="accent1"/>
            </a:solidFill>
          </a:ln>
        </p:spPr>
        <p:txBody>
          <a:bodyPr/>
          <a:lstStyle/>
          <a:p>
            <a:endParaRPr lang="ru-RU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1074185">
            <a:off x="5929956" y="3493732"/>
            <a:ext cx="2126126" cy="267652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868144" y="188640"/>
            <a:ext cx="2595537" cy="26975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wipe dir="u"/>
    <p:sndAc>
      <p:stSnd>
        <p:snd r:embed="rId2" name="camera.wav"/>
      </p:stSnd>
    </p:sndAc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340768"/>
            <a:ext cx="8229600" cy="1143000"/>
          </a:xfrm>
        </p:spPr>
        <p:txBody>
          <a:bodyPr>
            <a:normAutofit/>
          </a:bodyPr>
          <a:lstStyle/>
          <a:p>
            <a:r>
              <a:rPr lang="uk-UA" sz="6000" dirty="0" smtClean="0">
                <a:solidFill>
                  <a:srgbClr val="FF0000"/>
                </a:solidFill>
              </a:rPr>
              <a:t>Дякую за увагу!</a:t>
            </a:r>
            <a:endParaRPr lang="ru-RU" sz="6000" dirty="0">
              <a:solidFill>
                <a:srgbClr val="FF0000"/>
              </a:solidFill>
            </a:endParaRPr>
          </a:p>
        </p:txBody>
      </p:sp>
      <p:pic>
        <p:nvPicPr>
          <p:cNvPr id="3" name="Picture 2" descr="D:\Мама\анимированые клипарты для презентаций\fd4f2997f9f9.gif"/>
          <p:cNvPicPr>
            <a:picLocks noChangeAspect="1" noChangeArrowheads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3501008"/>
            <a:ext cx="2461535" cy="248294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D:\Мама\анимированые клипарты для презентаций\zvezdia-340.gif"/>
          <p:cNvPicPr>
            <a:picLocks noChangeAspect="1" noChangeArrowheads="1" noCrop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667589" y="1556792"/>
            <a:ext cx="2077413" cy="24928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D:\Мама\анимированые клипарты для презентаций\zvezdia-340.gif"/>
          <p:cNvPicPr>
            <a:picLocks noChangeAspect="1" noChangeArrowheads="1" noCrop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15616" y="2132856"/>
            <a:ext cx="2077413" cy="24928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D:\Мама\анимированые клипарты для презентаций\zvezdia-340.gif"/>
          <p:cNvPicPr>
            <a:picLocks noChangeAspect="1" noChangeArrowheads="1" noCrop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987824" y="4365104"/>
            <a:ext cx="2077413" cy="24928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D:\Мама\анимированые клипарты для презентаций\zvezdia-340.gif"/>
          <p:cNvPicPr>
            <a:picLocks noChangeAspect="1" noChangeArrowheads="1" noCrop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948264" y="3501008"/>
            <a:ext cx="2077413" cy="24928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D:\Мама\анимированые клипарты для презентаций\zvezdia-340.gif"/>
          <p:cNvPicPr>
            <a:picLocks noChangeAspect="1" noChangeArrowheads="1" noCrop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771800" y="-387424"/>
            <a:ext cx="2077413" cy="24928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D:\Мама\анимированые клипарты для презентаций\zvezdia-340.gif"/>
          <p:cNvPicPr>
            <a:picLocks noChangeAspect="1" noChangeArrowheads="1" noCrop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7544" y="4005064"/>
            <a:ext cx="2077413" cy="24928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098098098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098098098</Template>
  <TotalTime>513</TotalTime>
  <Words>143</Words>
  <Application>Microsoft Office PowerPoint</Application>
  <PresentationFormat>Экран (4:3)</PresentationFormat>
  <Paragraphs>47</Paragraphs>
  <Slides>36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36</vt:i4>
      </vt:variant>
    </vt:vector>
  </HeadingPairs>
  <TitlesOfParts>
    <vt:vector size="37" baseType="lpstr">
      <vt:lpstr>098098098</vt:lpstr>
      <vt:lpstr>Веселе місто   Алфавіт</vt:lpstr>
      <vt:lpstr> </vt:lpstr>
      <vt:lpstr>Слайд 3</vt:lpstr>
      <vt:lpstr>Слайд 4</vt:lpstr>
      <vt:lpstr>Слайд 5</vt:lpstr>
      <vt:lpstr>Га-га-га та Ге-ге-ге… Це напевне буква Г? Буква Г якраз така, Неначе шия в гусака. </vt:lpstr>
      <vt:lpstr>Ґедзь із ґавою зустрівся, наче дзиґа закрутився, Не ловила ґава ґав і у дзьоб їй ґедзь попав. </vt:lpstr>
      <vt:lpstr>Д</vt:lpstr>
      <vt:lpstr>Що майструє цей хлопчина? До стовпця – аж три жердини. - Відгадайте! – всіх зове. Відгадали? – Буква Е!  </vt:lpstr>
      <vt:lpstr>Зажурилась буква Є, Хоча все у неї є. Але слів на букву Є Небагато в мові є. Тож потіште букву цю І назвіть їй по слівцю.  </vt:lpstr>
      <vt:lpstr>Буква «Ж» - неначе жук, Що потрапив нам до рук. Хоч листочків «Ж» не їсть, Та кінцівок має шість.  </vt:lpstr>
      <vt:lpstr>Збоку, знизу і згори Схожа «З» на цифру три. Є три зуби в буки «З», Ними все вона гризе.  </vt:lpstr>
      <vt:lpstr>И — великої немає,  И — слова не починає:  Виплив кит на середину,  Хвилям кит підставив спину. </vt:lpstr>
      <vt:lpstr>Буква «І», неначе свічка, З ясним вогником вгорі. А погасне – чорний гнотик Стане крапкою над «І». </vt:lpstr>
      <vt:lpstr>«І» без «Ї» не ступить кроку, Поміж ними  свар нема, «І» до «Ї»  моргає оком, «Ї» у відповідь – двома. </vt:lpstr>
      <vt:lpstr>Чи то дощик ллє довкола, Чи лютує завірюха Буква Й ніде й ніколи Не скидає капелюха. </vt:lpstr>
      <vt:lpstr>Кіт краватку одягає і в крамницю поспішає. "Ковбаси собі куплю, я копчену так люблю".  </vt:lpstr>
      <vt:lpstr>Лев, лисиця і орел Дуже люблять букву «Л» З букви «Л» для цирку           Змайстрували гірку, Щоб катались звірі І жили у мирі. </vt:lpstr>
      <vt:lpstr>Дві сестрички невеличкі  Одягли нові спіднички.  Узялись міцніш за руки – І гулять мерщій на луки.  Біжимо - не доженеш,  Не сестричок - букву «М».  </vt:lpstr>
      <vt:lpstr>   Дві палочки - лічилочки Гуляли у саду. Аж тут зламалась гілочка: - Рятуйте, бо впаду! Летіла і кружляла, Хапаючись за клен, Між палочками впала –  І вийшла буква Н.   </vt:lpstr>
      <vt:lpstr>Буква «О» така-от кругла,  Хто не бачив, подивись: Наче сонце, наче бублик, Мов обручик, - хоч котись! </vt:lpstr>
      <vt:lpstr> В нас пістрявий жив папуга, На папері малював. Він портрети та пейзажі Всім птахам презентував.  </vt:lpstr>
      <vt:lpstr>  Лізе равлик на стеблинку, Сам несе свою хатинку! В нього ріжки коротенькі І чутливі, мов антени. Налякався і замер –  Схожим став на букву Р.  </vt:lpstr>
      <vt:lpstr>Буква "С" як місяць в небі,  Як маленький серпик в полі,  Як окраєць хліба теплий,  Кавуна шматок солодкий. </vt:lpstr>
      <vt:lpstr>Тук-тук-тук, ток-ток-ток –  Вибиває молоток. Ним ви цвяхи заб’єте, Схожий він на букву «Т».  </vt:lpstr>
      <vt:lpstr>Сказав горобчик: Букву «У» боюсь я дуже, татку.  Татусь питає: «А чому?» - «У» схожа на рогатку! </vt:lpstr>
      <vt:lpstr>    Буква Ф – то фантазерка, Любить фрукти, феєрверки, І фіалки, і фонтани, І фортецю, і фазана, Фарби різнокольорові, Фею й факели казкові.   </vt:lpstr>
      <vt:lpstr>Плоскогубці розійшлися, Розсміялись: ха-ха-ха! Ці веселі плоскогубці Схожі з літерою Х! </vt:lpstr>
      <vt:lpstr> "Цукор і цукерки їв би я щодня, А дають лиш кістку," - плаче цуценя.  </vt:lpstr>
      <vt:lpstr>Буква «Ч», Немов стілець. Догори лиш ніжки. Навіть з цифрою Чотири, Буква схожа  Трішки. </vt:lpstr>
      <vt:lpstr>Каже братик Тимошу: - Хочеш, букву напишу? Три стовпці, внизу – межа, Це для тебе буква Ш!  </vt:lpstr>
      <vt:lpstr>- Розкажіть про букву Щ! - Та вона така ж, як Ш, Тільки в неї, - каже Костик, - Як гачок, праворуч хвостик. </vt:lpstr>
      <vt:lpstr> Я – не шість! Я – м’який знак! Це повинен знати всяк. Я – не літера нова. Я пом’якшую слова. От наприклад: хміль і тінь, Півень, заєць, сіль і кінь. Далі сам подумай ти, Де ще знак м’який знайти. </vt:lpstr>
      <vt:lpstr>Буква ця усім відома: Перед Я вона стоїть. В ній дві палички і коло- Згогадаєтесь умить. Є ця буква в слові "Юля", І в словах "сміюсь", "стою". Ой, яка ж вона красуня, Ця чудова буква Ю. </vt:lpstr>
      <vt:lpstr>На сторінку «Букваря» З моря вийшла буква «Я» І на якір гордо стала. Я слова свої зібрала. Покажіть свої знання І назвіть слова на “Я». </vt:lpstr>
      <vt:lpstr>Дякую за увагу!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XTreme</dc:creator>
  <cp:lastModifiedBy>User</cp:lastModifiedBy>
  <cp:revision>66</cp:revision>
  <dcterms:created xsi:type="dcterms:W3CDTF">2013-03-20T13:52:27Z</dcterms:created>
  <dcterms:modified xsi:type="dcterms:W3CDTF">2014-06-21T15:48:20Z</dcterms:modified>
</cp:coreProperties>
</file>