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88" r:id="rId6"/>
    <p:sldId id="289" r:id="rId7"/>
    <p:sldId id="260" r:id="rId8"/>
    <p:sldId id="262" r:id="rId9"/>
    <p:sldId id="261" r:id="rId10"/>
    <p:sldId id="263" r:id="rId11"/>
    <p:sldId id="295" r:id="rId12"/>
    <p:sldId id="264" r:id="rId13"/>
    <p:sldId id="265" r:id="rId14"/>
    <p:sldId id="266" r:id="rId15"/>
    <p:sldId id="267" r:id="rId16"/>
    <p:sldId id="284" r:id="rId17"/>
    <p:sldId id="285" r:id="rId18"/>
    <p:sldId id="286" r:id="rId19"/>
    <p:sldId id="287" r:id="rId20"/>
    <p:sldId id="268" r:id="rId21"/>
    <p:sldId id="269" r:id="rId22"/>
    <p:sldId id="270" r:id="rId23"/>
    <p:sldId id="272" r:id="rId24"/>
    <p:sldId id="273" r:id="rId25"/>
    <p:sldId id="271" r:id="rId26"/>
    <p:sldId id="275" r:id="rId27"/>
    <p:sldId id="276" r:id="rId28"/>
    <p:sldId id="274" r:id="rId29"/>
    <p:sldId id="290" r:id="rId30"/>
    <p:sldId id="291" r:id="rId31"/>
    <p:sldId id="293" r:id="rId32"/>
    <p:sldId id="292" r:id="rId33"/>
    <p:sldId id="294" r:id="rId34"/>
    <p:sldId id="279" r:id="rId35"/>
    <p:sldId id="278" r:id="rId36"/>
    <p:sldId id="280" r:id="rId37"/>
    <p:sldId id="277" r:id="rId38"/>
    <p:sldId id="296" r:id="rId39"/>
    <p:sldId id="281" r:id="rId40"/>
    <p:sldId id="282" r:id="rId41"/>
    <p:sldId id="283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590" autoAdjust="0"/>
  </p:normalViewPr>
  <p:slideViewPr>
    <p:cSldViewPr>
      <p:cViewPr varScale="1">
        <p:scale>
          <a:sx n="44" d="100"/>
          <a:sy n="44" d="100"/>
        </p:scale>
        <p:origin x="-6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9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67C91C-945C-4490-BE6C-0CAFC4550D6D}" type="datetimeFigureOut">
              <a:rPr lang="ru-RU" smtClean="0"/>
              <a:pPr/>
              <a:t>05.03.2014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B4CDC3-1E01-459E-9814-7BF64CCF3B8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E%D0%BB%D1%96%D0%BC%D0%BF%D1%96%D0%B9%D1%81%D1%8C%D0%BA%D1%96_%D1%96%D0%B3%D1%80%D0%B8" TargetMode="External"/><Relationship Id="rId3" Type="http://schemas.openxmlformats.org/officeDocument/2006/relationships/hyperlink" Target="http://uk.wikipedia.org/wiki/%D0%9E%D0%BB%D1%96%D0%BC%D0%BF%D1%96%D1%8F_(%D0%BC%D1%96%D1%81%D1%82%D0%BE)" TargetMode="External"/><Relationship Id="rId7" Type="http://schemas.openxmlformats.org/officeDocument/2006/relationships/hyperlink" Target="http://uk.wikipedia.org/wiki/%D0%9C%D1%96%D1%81%D1%82%D0%BE-%D0%B4%D0%B5%D1%80%D0%B6%D0%B0%D0%B2%D0%B0" TargetMode="External"/><Relationship Id="rId2" Type="http://schemas.openxmlformats.org/officeDocument/2006/relationships/hyperlink" Target="http://uk.wikipedia.org/wiki/%D0%A1%D1%82%D0%B0%D1%80%D0%BE%D0%B4%D0%B0%D0%B2%D0%BD%D1%8F_%D0%93%D1%80%D0%B5%D1%86%D1%96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5%D1%80%D0%B8%D1%81%D1%82%D0%B8%D1%8F%D0%BD%D1%81%D1%82%D0%B2%D0%BE" TargetMode="External"/><Relationship Id="rId5" Type="http://schemas.openxmlformats.org/officeDocument/2006/relationships/hyperlink" Target="http://uk.wikipedia.org/wiki/%D0%AF%D0%B7%D0%B8%D1%87%D0%BD%D0%B8%D1%86%D1%82%D0%B2%D0%BE" TargetMode="External"/><Relationship Id="rId10" Type="http://schemas.openxmlformats.org/officeDocument/2006/relationships/hyperlink" Target="http://uk.wikipedia.org/wiki/%D0%97%D0%B5%D0%B2%D1%81" TargetMode="External"/><Relationship Id="rId4" Type="http://schemas.openxmlformats.org/officeDocument/2006/relationships/hyperlink" Target="http://uk.wikipedia.org/wiki/%D0%A0%D0%B8%D0%BC%D1%81%D1%8C%D0%BA%D0%B8%D0%B9_%D1%96%D0%BC%D0%BF%D0%B5%D1%80%D0%B0%D1%82%D0%BE%D1%80" TargetMode="External"/><Relationship Id="rId9" Type="http://schemas.openxmlformats.org/officeDocument/2006/relationships/hyperlink" Target="http://uk.wikipedia.org/wiki/%D0%93%D0%B5%D1%80%D0%B0%D0%BA%D0%BB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86;&#1080;%20&#1076;&#1086;&#1082;&#1091;&#1084;&#1077;&#1085;&#1090;&#1099;\&#1042;&#1110;&#1076;&#1082;&#1088;&#1080;&#1090;&#1080;&#1081;%20&#1091;&#1088;&#1086;&#1082;\Olimpiyskiy-gimn-Olympische-Hymne-1936-f252r-Chor-und-Orchester(muzofon.com).mp3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86;&#1080;%20&#1076;&#1086;&#1082;&#1091;&#1084;&#1077;&#1085;&#1090;&#1099;\&#1042;&#1110;&#1076;&#1082;&#1088;&#1080;&#1090;&#1080;&#1081;%20&#1091;&#1088;&#1086;&#1082;\Olimpiyskiy-gimn-Olympische-Hymne-1936-f252r-Chor-und-Orchester(muzofon.com)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9C%D0%9E%D0%9A" TargetMode="External"/><Relationship Id="rId2" Type="http://schemas.openxmlformats.org/officeDocument/2006/relationships/hyperlink" Target="http://uk.wikipedia.org/wiki/%D0%9E%D0%BB%D1%96%D0%BC%D0%BF%D1%96%D0%B9%D1%81%D1%8C%D0%BA%D1%96_%D1%96%D0%B3%D1%80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1976" TargetMode="External"/><Relationship Id="rId5" Type="http://schemas.openxmlformats.org/officeDocument/2006/relationships/hyperlink" Target="http://uk.wikipedia.org/wiki/1960" TargetMode="External"/><Relationship Id="rId4" Type="http://schemas.openxmlformats.org/officeDocument/2006/relationships/hyperlink" Target="http://uk.wikipedia.org/w/index.php?title=%D0%9C%D1%96%D0%B6%D0%BD%D0%B0%D1%80%D0%BE%D0%B4%D0%BD%D0%B8%D0%B9_%D0%BF%D0%B0%D1%80%D0%B0%D0%BB%D1%96%D0%BC%D0%BF%D1%96%D0%B9%D1%81%D1%8C%D0%BA%D0%B8%D0%B9_%D0%BA%D0%BE%D0%BC%D1%96%D1%82%D0%B5%D1%82&amp;action=edit&amp;redlink=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9E%D0%BB%D1%96%D0%BC%D0%BF%D1%96%D0%B9%D1%81%D1%8C%D0%BA%D0%B8%D0%B9_%D1%80%D1%83%D1%85" TargetMode="External"/><Relationship Id="rId2" Type="http://schemas.openxmlformats.org/officeDocument/2006/relationships/hyperlink" Target="http://uk.wikipedia.org/wiki/%D0%9C%D0%9E%D0%9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1994" TargetMode="External"/><Relationship Id="rId5" Type="http://schemas.openxmlformats.org/officeDocument/2006/relationships/hyperlink" Target="http://uk.wikipedia.org/wiki/1992" TargetMode="External"/><Relationship Id="rId4" Type="http://schemas.openxmlformats.org/officeDocument/2006/relationships/hyperlink" Target="http://uk.wikipedia.org/wiki/1924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1%D0%B0%D0%B4%D0%BC%D1%96%D0%BD%D1%82%D0%BE%D0%BD" TargetMode="External"/><Relationship Id="rId13" Type="http://schemas.openxmlformats.org/officeDocument/2006/relationships/image" Target="../media/image35.jpeg"/><Relationship Id="rId3" Type="http://schemas.openxmlformats.org/officeDocument/2006/relationships/hyperlink" Target="http://uk.wikipedia.org/wiki/%D0%A1%D0%BF%D0%BE%D1%80%D1%82%D0%B8%D0%B2%D0%BD%D0%B5_%D0%BF%D0%BB%D0%B0%D0%B2%D0%B0%D0%BD%D0%BD%D1%8F" TargetMode="External"/><Relationship Id="rId7" Type="http://schemas.openxmlformats.org/officeDocument/2006/relationships/hyperlink" Target="http://uk.wikipedia.org/wiki/%D0%9B%D0%B5%D0%B3%D0%BA%D0%B0_%D0%B0%D1%82%D0%BB%D0%B5%D1%82%D0%B8%D0%BA%D0%B0" TargetMode="External"/><Relationship Id="rId12" Type="http://schemas.openxmlformats.org/officeDocument/2006/relationships/image" Target="../media/image34.jpeg"/><Relationship Id="rId2" Type="http://schemas.openxmlformats.org/officeDocument/2006/relationships/hyperlink" Target="http://uk.wikipedia.org/wiki/%D0%A1%D1%82%D1%80%D0%B8%D0%B1%D0%BA%D0%B8_%D1%83_%D0%B2%D0%BE%D0%B4%D1%8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1%D1%82%D1%80%D1%96%D0%BB%D1%8C%D0%B1%D0%B0_%D0%B7_%D0%BB%D1%83%D0%BA%D0%B0" TargetMode="External"/><Relationship Id="rId11" Type="http://schemas.openxmlformats.org/officeDocument/2006/relationships/image" Target="../media/image33.jpeg"/><Relationship Id="rId5" Type="http://schemas.openxmlformats.org/officeDocument/2006/relationships/hyperlink" Target="http://uk.wikipedia.org/wiki/%D0%92%D0%B0%D1%82%D0%B5%D1%80%D0%BF%D0%BE%D0%BB%D0%BE" TargetMode="External"/><Relationship Id="rId10" Type="http://schemas.openxmlformats.org/officeDocument/2006/relationships/hyperlink" Target="http://uk.wikipedia.org/wiki/%D0%91%D0%B0%D1%81%D0%BA%D0%B5%D1%82%D0%B1%D0%BE%D0%BB" TargetMode="External"/><Relationship Id="rId4" Type="http://schemas.openxmlformats.org/officeDocument/2006/relationships/hyperlink" Target="http://uk.wikipedia.org/wiki/%D0%A1%D0%B8%D0%BD%D1%85%D1%80%D0%BE%D0%BD%D0%BD%D0%B5_%D0%BF%D0%BB%D0%B0%D0%B2%D0%B0%D0%BD%D0%BD%D1%8F" TargetMode="External"/><Relationship Id="rId9" Type="http://schemas.openxmlformats.org/officeDocument/2006/relationships/hyperlink" Target="http://uk.wikipedia.org/wiki/%D0%91%D0%B5%D0%B9%D1%81%D0%B1%D0%BE%D0%BB" TargetMode="External"/><Relationship Id="rId1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C%D0%B0%D1%83%D0%BD%D1%82%D0%B1%D0%B0%D0%B9%D0%BA" TargetMode="External"/><Relationship Id="rId13" Type="http://schemas.openxmlformats.org/officeDocument/2006/relationships/image" Target="../media/image39.jpeg"/><Relationship Id="rId3" Type="http://schemas.openxmlformats.org/officeDocument/2006/relationships/image" Target="../media/image38.jpeg"/><Relationship Id="rId7" Type="http://schemas.openxmlformats.org/officeDocument/2006/relationships/hyperlink" Target="http://uk.wikipedia.org/wiki/BMX" TargetMode="External"/><Relationship Id="rId12" Type="http://schemas.openxmlformats.org/officeDocument/2006/relationships/hyperlink" Target="http://uk.wikipedia.org/wiki/%D0%A4%D0%B5%D1%85%D1%82%D1%83%D0%B2%D0%B0%D0%BD%D0%BD%D1%8F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/index.php?title=%D0%A1%D0%BB%D0%B0%D0%BB%D0%BE%D0%BC_%D0%BD%D0%B0_%D0%B1%D0%B0%D0%B9%D0%B4%D0%B0%D1%80%D0%BA%D0%B0%D1%85_%D1%96_%D0%BA%D0%B0%D0%BD%D0%BE%D0%B5&amp;action=edit&amp;redlink=1" TargetMode="External"/><Relationship Id="rId11" Type="http://schemas.openxmlformats.org/officeDocument/2006/relationships/hyperlink" Target="http://uk.wikipedia.org/wiki/%D0%9A%D1%96%D0%BD%D0%BD%D0%B8%D0%B9_%D1%81%D0%BF%D0%BE%D1%80%D1%82" TargetMode="External"/><Relationship Id="rId5" Type="http://schemas.openxmlformats.org/officeDocument/2006/relationships/hyperlink" Target="http://uk.wikipedia.org/wiki/%D0%92%D0%B5%D1%81%D0%BB%D1%83%D0%B2%D0%B0%D0%BD%D0%BD%D1%8F_%D0%BD%D0%B0_%D0%B1%D0%B0%D0%B9%D0%B4%D0%B0%D1%80%D0%BA%D0%B0%D1%85_%D1%96_%D0%BA%D0%B0%D0%BD%D0%BE%D0%B5" TargetMode="External"/><Relationship Id="rId10" Type="http://schemas.openxmlformats.org/officeDocument/2006/relationships/hyperlink" Target="http://uk.wikipedia.org/wiki/%D0%92%D0%B5%D0%BB%D0%BE%D1%82%D1%80%D0%B5%D0%BA" TargetMode="External"/><Relationship Id="rId4" Type="http://schemas.openxmlformats.org/officeDocument/2006/relationships/hyperlink" Target="http://uk.wikipedia.org/wiki/%D0%91%D0%BE%D0%BA%D1%81" TargetMode="External"/><Relationship Id="rId9" Type="http://schemas.openxmlformats.org/officeDocument/2006/relationships/hyperlink" Target="http://uk.wikipedia.org/w/index.php?title=%D0%A8%D0%BE%D1%81%D0%B5%D0%B9%D0%BD%D0%B8%D0%B9_%D0%B2%D0%B5%D0%BB%D0%BE%D1%81%D0%BF%D0%BE%D1%80%D1%82&amp;action=edit&amp;redlink=1" TargetMode="External"/><Relationship Id="rId1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4%D0%B7%D1%8E%D0%B4%D0%BE" TargetMode="External"/><Relationship Id="rId13" Type="http://schemas.openxmlformats.org/officeDocument/2006/relationships/image" Target="../media/image44.jpeg"/><Relationship Id="rId3" Type="http://schemas.openxmlformats.org/officeDocument/2006/relationships/hyperlink" Target="http://uk.wikipedia.org/wiki/%D0%A4%D1%83%D1%82%D0%B1%D0%BE%D0%BB" TargetMode="External"/><Relationship Id="rId7" Type="http://schemas.openxmlformats.org/officeDocument/2006/relationships/hyperlink" Target="http://uk.wikipedia.org/wiki/%D0%93%D0%B0%D0%BD%D0%B4%D0%B1%D0%BE%D0%BB" TargetMode="External"/><Relationship Id="rId12" Type="http://schemas.openxmlformats.org/officeDocument/2006/relationships/image" Target="../media/image43.jpeg"/><Relationship Id="rId2" Type="http://schemas.openxmlformats.org/officeDocument/2006/relationships/hyperlink" Target="http://uk.wikipedia.org/wiki/%D0%A5%D0%BE%D0%BA%D0%B5%D0%B9_%D0%BD%D0%B0_%D1%82%D1%80%D0%B0%D0%B2%D1%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1%D1%82%D1%80%D0%B8%D0%B1%D0%BA%D0%B8_%D0%BD%D0%B0_%D0%B1%D0%B0%D1%82%D1%83%D1%82%D1%96" TargetMode="External"/><Relationship Id="rId11" Type="http://schemas.openxmlformats.org/officeDocument/2006/relationships/image" Target="../media/image42.jpeg"/><Relationship Id="rId5" Type="http://schemas.openxmlformats.org/officeDocument/2006/relationships/hyperlink" Target="http://uk.wikipedia.org/wiki/%D0%A5%D1%83%D0%B4%D0%BE%D0%B6%D0%BD%D1%8F_%D0%B3%D1%96%D0%BC%D0%BD%D0%B0%D1%81%D1%82%D0%B8%D0%BA%D0%B0" TargetMode="External"/><Relationship Id="rId10" Type="http://schemas.openxmlformats.org/officeDocument/2006/relationships/image" Target="../media/image41.jpeg"/><Relationship Id="rId4" Type="http://schemas.openxmlformats.org/officeDocument/2006/relationships/hyperlink" Target="http://uk.wikipedia.org/wiki/%D0%A1%D0%BF%D0%BE%D1%80%D1%82%D0%B8%D0%B2%D0%BD%D0%B0_%D0%B3%D1%96%D0%BC%D0%BD%D0%B0%D1%81%D1%82%D0%B8%D0%BA%D0%B0" TargetMode="External"/><Relationship Id="rId9" Type="http://schemas.openxmlformats.org/officeDocument/2006/relationships/hyperlink" Target="http://uk.wikipedia.org/wiki/%D0%A1%D1%83%D1%87%D0%B0%D1%81%D0%BD%D0%B5_%D0%BF'%D1%8F%D1%82%D0%B8%D0%B1%D0%BE%D1%80%D1%81%D1%82%D0%B2%D0%BE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92%D0%BE%D0%BB%D0%B5%D0%B9%D0%B1%D0%BE%D0%BB" TargetMode="External"/><Relationship Id="rId3" Type="http://schemas.openxmlformats.org/officeDocument/2006/relationships/hyperlink" Target="http://uk.wikipedia.org/wiki/%D0%92%D1%96%D1%82%D1%80%D0%B8%D0%BB%D1%8C%D0%BD%D0%B8%D0%B9_%D1%81%D0%BF%D0%BE%D1%80%D1%82" TargetMode="External"/><Relationship Id="rId7" Type="http://schemas.openxmlformats.org/officeDocument/2006/relationships/hyperlink" Target="http://uk.wikipedia.org/wiki/%D0%A2%D1%80%D0%B8%D0%B0%D1%82%D0%BB%D0%BE%D0%BD" TargetMode="External"/><Relationship Id="rId12" Type="http://schemas.openxmlformats.org/officeDocument/2006/relationships/image" Target="../media/image48.jpeg"/><Relationship Id="rId2" Type="http://schemas.openxmlformats.org/officeDocument/2006/relationships/hyperlink" Target="http://uk.wikipedia.org/wiki/%D0%90%D0%BA%D0%B0%D0%B4%D0%B5%D0%BC%D1%96%D1%87%D0%BD%D0%B5_%D0%B2%D0%B5%D1%81%D0%BB%D1%83%D0%B2%D0%B0%D0%BD%D0%BD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2%D0%B5%D0%BD%D1%96%D1%81" TargetMode="External"/><Relationship Id="rId11" Type="http://schemas.openxmlformats.org/officeDocument/2006/relationships/image" Target="../media/image47.jpeg"/><Relationship Id="rId5" Type="http://schemas.openxmlformats.org/officeDocument/2006/relationships/hyperlink" Target="http://uk.wikipedia.org/wiki/%D0%A2%D1%85%D0%B5%D0%BA%D0%B2%D0%BE%D0%BD%D0%B4%D0%BE" TargetMode="External"/><Relationship Id="rId10" Type="http://schemas.openxmlformats.org/officeDocument/2006/relationships/image" Target="../media/image46.jpeg"/><Relationship Id="rId4" Type="http://schemas.openxmlformats.org/officeDocument/2006/relationships/hyperlink" Target="http://uk.wikipedia.org/wiki/%D0%9D%D0%B0%D1%81%D1%82%D1%96%D0%BB%D1%8C%D0%BD%D0%B8%D0%B9_%D1%82%D0%B5%D0%BD%D1%96%D1%81" TargetMode="External"/><Relationship Id="rId9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hyperlink" Target="http://uk.wikipedia.org/wiki/%D0%91%D0%BE%D1%80%D0%BE%D1%82%D1%8C%D0%B1%D0%B0_(%D1%81%D0%BF%D0%BE%D1%80%D1%82)" TargetMode="External"/><Relationship Id="rId7" Type="http://schemas.openxmlformats.org/officeDocument/2006/relationships/image" Target="../media/image51.jpeg"/><Relationship Id="rId2" Type="http://schemas.openxmlformats.org/officeDocument/2006/relationships/hyperlink" Target="http://uk.wikipedia.org/wiki/%D0%92%D0%B0%D0%B6%D0%BA%D0%B0_%D0%B0%D1%82%D0%BB%D0%B5%D1%82%D0%B8%D0%BA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hyperlink" Target="http://uk.wikipedia.org/wiki/%D0%A1%D1%82%D1%80%D1%96%D0%BB%D0%B5%D1%86%D1%8C%D0%BA%D0%B8%D0%B9_%D1%81%D0%BF%D0%BE%D1%80%D1%82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A4%D1%96%D0%B3%D1%83%D1%80%D0%BD%D0%B5_%D0%BA%D0%B0%D1%82%D0%B0%D0%BD%D0%BD%D1%8F" TargetMode="External"/><Relationship Id="rId13" Type="http://schemas.openxmlformats.org/officeDocument/2006/relationships/image" Target="../media/image55.jpeg"/><Relationship Id="rId3" Type="http://schemas.openxmlformats.org/officeDocument/2006/relationships/hyperlink" Target="http://uk.wikipedia.org/wiki/%D0%91%D0%BE%D0%B1%D1%81%D0%BB%D0%B5%D0%B9" TargetMode="External"/><Relationship Id="rId7" Type="http://schemas.openxmlformats.org/officeDocument/2006/relationships/hyperlink" Target="http://uk.wikipedia.org/wiki/%D0%A1%D0%B0%D0%BD%D0%BD%D0%B8%D0%B9_%D1%81%D0%BF%D0%BE%D1%80%D1%82" TargetMode="External"/><Relationship Id="rId12" Type="http://schemas.openxmlformats.org/officeDocument/2006/relationships/image" Target="../media/image54.jpeg"/><Relationship Id="rId2" Type="http://schemas.openxmlformats.org/officeDocument/2006/relationships/hyperlink" Target="http://uk.wikipedia.org/wiki/%D0%91%D1%96%D0%B0%D1%82%D0%BB%D0%BE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5%D0%BE%D0%BA%D0%B5%D0%B9_%D0%B7_%D1%88%D0%B0%D0%B9%D0%B1%D0%BE%D1%8E" TargetMode="External"/><Relationship Id="rId11" Type="http://schemas.openxmlformats.org/officeDocument/2006/relationships/image" Target="../media/image53.jpeg"/><Relationship Id="rId5" Type="http://schemas.openxmlformats.org/officeDocument/2006/relationships/hyperlink" Target="http://uk.wikipedia.org/wiki/%D0%9A%D0%B5%D1%80%D0%BB%D1%96%D0%BD%D0%B3" TargetMode="External"/><Relationship Id="rId10" Type="http://schemas.openxmlformats.org/officeDocument/2006/relationships/hyperlink" Target="http://uk.wikipedia.org/wiki/%D0%9A%D0%BE%D0%B2%D0%B7%D0%B0%D0%BD%D1%8F%D1%80%D1%81%D1%8C%D0%BA%D0%B8%D0%B9_%D1%81%D0%BF%D0%BE%D1%80%D1%82" TargetMode="External"/><Relationship Id="rId4" Type="http://schemas.openxmlformats.org/officeDocument/2006/relationships/hyperlink" Target="http://uk.wikipedia.org/wiki/%D0%A1%D0%BA%D0%B5%D0%BB%D0%B5%D1%82%D0%BE%D0%BD" TargetMode="External"/><Relationship Id="rId9" Type="http://schemas.openxmlformats.org/officeDocument/2006/relationships/hyperlink" Target="http://uk.wikipedia.org/wiki/%D0%A8%D0%BE%D1%80%D1%82-%D1%82%D1%80%D0%B5%D0%BA" TargetMode="External"/><Relationship Id="rId1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hyperlink" Target="http://uk.wikipedia.org/wiki/%D0%9B%D0%B8%D0%B6%D0%BD%D1%96_%D0%BF%D0%B5%D1%80%D0%B5%D0%B3%D0%BE%D0%BD%D0%B8" TargetMode="External"/><Relationship Id="rId7" Type="http://schemas.openxmlformats.org/officeDocument/2006/relationships/hyperlink" Target="http://uk.wikipedia.org/wiki/%D0%A1%D0%BD%D0%BE%D1%83%D0%B1%D0%BE%D1%80%D0%B4%D0%B8%D0%BD%D0%B3" TargetMode="External"/><Relationship Id="rId2" Type="http://schemas.openxmlformats.org/officeDocument/2006/relationships/hyperlink" Target="http://uk.wikipedia.org/wiki/%D0%93%D1%96%D1%80%D1%81%D1%8C%D0%BA%D0%BE%D0%BB%D0%B8%D0%B6%D0%BD%D0%B8%D0%B9_%D1%81%D0%BF%D0%BE%D1%80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1%D1%82%D1%80%D0%B8%D0%B1%D0%BA%D0%B8_%D0%B7_%D1%82%D1%80%D0%B0%D0%BC%D0%BF%D0%BB%D1%96%D0%BD%D0%B0" TargetMode="External"/><Relationship Id="rId5" Type="http://schemas.openxmlformats.org/officeDocument/2006/relationships/hyperlink" Target="http://uk.wikipedia.org/wiki/%D0%9B%D0%B8%D0%B6%D0%BD%D0%B5_%D0%B4%D0%B2%D0%BE%D0%B1%D0%BE%D1%80%D1%81%D1%82%D0%B2%D0%BE" TargetMode="External"/><Relationship Id="rId10" Type="http://schemas.openxmlformats.org/officeDocument/2006/relationships/image" Target="../media/image59.jpeg"/><Relationship Id="rId4" Type="http://schemas.openxmlformats.org/officeDocument/2006/relationships/hyperlink" Target="http://uk.wikipedia.org/wiki/%D0%A4%D1%80%D1%96%D1%81%D1%82%D0%B0%D0%B9%D0%BB" TargetMode="External"/><Relationship Id="rId9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86;&#1080;%20&#1076;&#1086;&#1082;&#1091;&#1084;&#1077;&#1085;&#1090;&#1099;\&#1042;&#1110;&#1076;&#1082;&#1088;&#1080;&#1090;&#1080;&#1081;%20&#1091;&#1088;&#1086;&#1082;\&#1052;&#1091;&#1079;&#1099;&#1082;&#1072;\&#1090;&#1077;&#1093;&#1085;&#1110;&#1095;&#1085;&#1072;%20&#1087;&#1110;&#1076;&#1075;Muzyka-dlya-zanyatiy-sportombegom-3-Bez-nazvaniya(muzofon.com).mp3" TargetMode="External"/><Relationship Id="rId5" Type="http://schemas.openxmlformats.org/officeDocument/2006/relationships/image" Target="../media/image62.png"/><Relationship Id="rId4" Type="http://schemas.openxmlformats.org/officeDocument/2006/relationships/image" Target="../media/image61.gi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wiki/%D0%9C%D0%B8%D0%BA%D0%BE%D0%BB%D0%B0_%D0%A0%D1%96%D1%82%D1%82%D0%B5%D1%80" TargetMode="External"/><Relationship Id="rId2" Type="http://schemas.openxmlformats.org/officeDocument/2006/relationships/hyperlink" Target="http://uk.wikipedia.org/wiki/%D0%97%D0%B8%D0%BC%D0%BE%D0%B2%D1%96_%D0%9E%D0%BB%D1%96%D0%BC%D0%BF%D1%96%D0%B9%D1%81%D1%8C%D0%BA%D1%96_%D1%96%D0%B3%D1%80%D0%B8_199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k.wikipedia.org/wiki/%D0%9F%D0%B5%D1%82%D1%80%D0%BE_%D0%97%D0%B0%D0%BA%D0%BE%D0%B2%D0%BE%D1%80%D0%BE%D1%8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http://uk.wikipedia.org/wiki/%D0%9E%D0%BA%D1%81%D0%B0%D0%BD%D0%B0_%D0%91%D0%B0%D1%8E%D0%BB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uk.wikipedia.org/wiki/%D0%9E%D0%BB%D1%96%D0%B9%D0%BD%D0%B8%D0%BA_%D0%92'%D1%8F%D1%87%D0%B5%D1%81%D0%BB%D0%B0%D0%B2_%D0%9C%D0%B8%D0%BA%D0%BE%D0%BB%D0%B0%D0%B9%D0%BE%D0%B2%D0%B8%D1%87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uk.wikipedia.org/wiki/%D0%A4%D0%B0%D0%B9%D0%BB:Wladimir_Klitschko_2008_02_05.jpg" TargetMode="External"/><Relationship Id="rId13" Type="http://schemas.openxmlformats.org/officeDocument/2006/relationships/hyperlink" Target="http://uk.wikipedia.org/wiki/%D0%A4%D0%B0%D0%B9%D0%BB:Oleksandr_Usyk.jpg" TargetMode="External"/><Relationship Id="rId3" Type="http://schemas.openxmlformats.org/officeDocument/2006/relationships/image" Target="../media/image66.jpeg"/><Relationship Id="rId7" Type="http://schemas.openxmlformats.org/officeDocument/2006/relationships/image" Target="../media/image68.jpeg"/><Relationship Id="rId12" Type="http://schemas.openxmlformats.org/officeDocument/2006/relationships/image" Target="../media/image71.jpeg"/><Relationship Id="rId2" Type="http://schemas.openxmlformats.org/officeDocument/2006/relationships/hyperlink" Target="http://uk.wikipedia.org/wiki/%D0%A4%D0%B0%D0%B9%D0%BB:Yana_Klochkova_2010_001.jpg" TargetMode="External"/><Relationship Id="rId16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%D0%A4%D0%B0%D0%B9%D0%BB:Podkopaieva.jpg" TargetMode="External"/><Relationship Id="rId11" Type="http://schemas.openxmlformats.org/officeDocument/2006/relationships/hyperlink" Target="http://uk.wikipedia.org/wiki/%D0%A4%D0%B0%D0%B9%D0%BB:Serebryanska_017a_HBR_cropped.jpg" TargetMode="External"/><Relationship Id="rId5" Type="http://schemas.openxmlformats.org/officeDocument/2006/relationships/image" Target="../media/image67.jpeg"/><Relationship Id="rId15" Type="http://schemas.openxmlformats.org/officeDocument/2006/relationships/image" Target="../media/image73.jpeg"/><Relationship Id="rId10" Type="http://schemas.openxmlformats.org/officeDocument/2006/relationships/image" Target="../media/image70.jpeg"/><Relationship Id="rId4" Type="http://schemas.openxmlformats.org/officeDocument/2006/relationships/hyperlink" Target="http://uk.wikipedia.org/wiki/%D0%A4%D0%B0%D0%B9%D0%BB:Vasyl_Lomachenko_023a.JPG" TargetMode="External"/><Relationship Id="rId9" Type="http://schemas.openxmlformats.org/officeDocument/2006/relationships/image" Target="../media/image69.jpeg"/><Relationship Id="rId1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Відродження сучасних олімпійських ігор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7 клас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Знайомство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Продовжити фразу:</a:t>
            </a:r>
          </a:p>
          <a:p>
            <a:pPr>
              <a:buNone/>
            </a:pPr>
            <a:r>
              <a:rPr lang="uk-UA" dirty="0" smtClean="0"/>
              <a:t>“Я </a:t>
            </a:r>
            <a:r>
              <a:rPr lang="uk-UA" dirty="0"/>
              <a:t>знаю такий вид спорту </a:t>
            </a:r>
            <a:r>
              <a:rPr lang="uk-UA" dirty="0" smtClean="0"/>
              <a:t>, як </a:t>
            </a:r>
            <a:r>
              <a:rPr lang="uk-UA" dirty="0"/>
              <a:t>…»</a:t>
            </a:r>
            <a:endParaRPr lang="ru-RU" dirty="0"/>
          </a:p>
        </p:txBody>
      </p:sp>
      <p:pic>
        <p:nvPicPr>
          <p:cNvPr id="4" name="Рисунок 3" descr="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212976"/>
            <a:ext cx="1872208" cy="1872208"/>
          </a:xfrm>
          <a:prstGeom prst="rect">
            <a:avLst/>
          </a:prstGeom>
        </p:spPr>
      </p:pic>
      <p:pic>
        <p:nvPicPr>
          <p:cNvPr id="5" name="Рисунок 4" descr="1 (2)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340768"/>
            <a:ext cx="1805161" cy="1775568"/>
          </a:xfrm>
          <a:prstGeom prst="rect">
            <a:avLst/>
          </a:prstGeom>
        </p:spPr>
      </p:pic>
      <p:pic>
        <p:nvPicPr>
          <p:cNvPr id="6" name="Рисунок 5" descr="1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3861048"/>
            <a:ext cx="1512168" cy="1512168"/>
          </a:xfrm>
          <a:prstGeom prst="rect">
            <a:avLst/>
          </a:prstGeom>
        </p:spPr>
      </p:pic>
      <p:pic>
        <p:nvPicPr>
          <p:cNvPr id="7" name="Рисунок 6" descr="27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3212976"/>
            <a:ext cx="1224136" cy="1224136"/>
          </a:xfrm>
          <a:prstGeom prst="rect">
            <a:avLst/>
          </a:prstGeom>
        </p:spPr>
      </p:pic>
      <p:pic>
        <p:nvPicPr>
          <p:cNvPr id="8" name="Рисунок 7" descr="1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692696"/>
            <a:ext cx="1848205" cy="1512168"/>
          </a:xfrm>
          <a:prstGeom prst="rect">
            <a:avLst/>
          </a:prstGeom>
        </p:spPr>
      </p:pic>
      <p:pic>
        <p:nvPicPr>
          <p:cNvPr id="9" name="Рисунок 8" descr="28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07704" y="4723632"/>
            <a:ext cx="1728192" cy="1728192"/>
          </a:xfrm>
          <a:prstGeom prst="rect">
            <a:avLst/>
          </a:prstGeom>
        </p:spPr>
      </p:pic>
      <p:pic>
        <p:nvPicPr>
          <p:cNvPr id="10" name="Рисунок 9" descr="5 (1)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64088" y="3933056"/>
            <a:ext cx="3333750" cy="3333750"/>
          </a:xfrm>
          <a:prstGeom prst="rect">
            <a:avLst/>
          </a:prstGeom>
        </p:spPr>
      </p:pic>
      <p:pic>
        <p:nvPicPr>
          <p:cNvPr id="11" name="Рисунок 10" descr="3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15816" y="2852936"/>
            <a:ext cx="1296144" cy="1296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</a:t>
            </a:r>
            <a:r>
              <a:rPr lang="ru-RU" dirty="0" err="1" smtClean="0"/>
              <a:t>повед</a:t>
            </a:r>
            <a:r>
              <a:rPr lang="uk-UA" dirty="0" smtClean="0"/>
              <a:t>інки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i="1" dirty="0"/>
              <a:t>Бути позитивним. </a:t>
            </a:r>
            <a:endParaRPr lang="ru-RU" dirty="0"/>
          </a:p>
          <a:p>
            <a:r>
              <a:rPr lang="uk-UA" i="1" dirty="0"/>
              <a:t>Говорити коротко.</a:t>
            </a:r>
            <a:endParaRPr lang="ru-RU" dirty="0"/>
          </a:p>
          <a:p>
            <a:r>
              <a:rPr lang="uk-UA" i="1" dirty="0"/>
              <a:t>Бути доброзичливим.</a:t>
            </a:r>
            <a:endParaRPr lang="ru-RU" dirty="0"/>
          </a:p>
          <a:p>
            <a:r>
              <a:rPr lang="uk-UA" i="1" dirty="0"/>
              <a:t>Бути тут і зараз.</a:t>
            </a:r>
            <a:endParaRPr lang="ru-RU" dirty="0"/>
          </a:p>
          <a:p>
            <a:r>
              <a:rPr lang="uk-UA" i="1" dirty="0"/>
              <a:t>Бути активним.</a:t>
            </a:r>
            <a:endParaRPr lang="ru-RU" dirty="0"/>
          </a:p>
          <a:p>
            <a:r>
              <a:rPr lang="uk-UA" i="1" dirty="0"/>
              <a:t>Говорити по-одному.</a:t>
            </a:r>
            <a:endParaRPr lang="ru-RU" dirty="0"/>
          </a:p>
          <a:p>
            <a:r>
              <a:rPr lang="uk-UA" i="1" dirty="0"/>
              <a:t>Уміти слухати інших.</a:t>
            </a:r>
            <a:endParaRPr lang="ru-RU" dirty="0"/>
          </a:p>
          <a:p>
            <a:r>
              <a:rPr lang="uk-UA" i="1" dirty="0"/>
              <a:t>Не крутитися.</a:t>
            </a:r>
            <a:endParaRPr lang="ru-RU" dirty="0"/>
          </a:p>
          <a:p>
            <a:r>
              <a:rPr lang="uk-UA" i="1" dirty="0"/>
              <a:t>Бути толерантним..</a:t>
            </a:r>
            <a:endParaRPr lang="ru-RU" dirty="0"/>
          </a:p>
        </p:txBody>
      </p:sp>
      <p:pic>
        <p:nvPicPr>
          <p:cNvPr id="4" name="Рисунок 3" descr="deti-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988840"/>
            <a:ext cx="428625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Очікування</a:t>
            </a:r>
            <a:endParaRPr lang="ru-RU" dirty="0"/>
          </a:p>
        </p:txBody>
      </p:sp>
      <p:pic>
        <p:nvPicPr>
          <p:cNvPr id="4" name="Содержимое 3" descr="31184582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060848"/>
            <a:ext cx="2588865" cy="3451820"/>
          </a:xfrm>
        </p:spPr>
      </p:pic>
      <p:pic>
        <p:nvPicPr>
          <p:cNvPr id="5" name="Рисунок 4" descr="31416342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732240" y="980728"/>
            <a:ext cx="2736304" cy="3016250"/>
          </a:xfrm>
          <a:prstGeom prst="rect">
            <a:avLst/>
          </a:prstGeom>
        </p:spPr>
      </p:pic>
      <p:pic>
        <p:nvPicPr>
          <p:cNvPr id="6" name="Рисунок 5" descr="53952576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3563888" y="3717032"/>
            <a:ext cx="1512168" cy="2347317"/>
          </a:xfrm>
          <a:prstGeom prst="rect">
            <a:avLst/>
          </a:prstGeom>
        </p:spPr>
      </p:pic>
      <p:pic>
        <p:nvPicPr>
          <p:cNvPr id="7" name="Рисунок 6" descr="35424783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716016" y="1916832"/>
            <a:ext cx="1672986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uk-UA" dirty="0" smtClean="0"/>
              <a:t>Стародавні олімпійські ігри</a:t>
            </a:r>
            <a:endParaRPr lang="ru-RU" dirty="0"/>
          </a:p>
        </p:txBody>
      </p:sp>
      <p:pic>
        <p:nvPicPr>
          <p:cNvPr id="1026" name="Picture 2" descr="http://900igr.net/datai/fizkultura/Igry-v-Gretsii/0006-005-Vidi-olimpijskikh-igr-v-Grets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8568952" cy="481965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Олімпійські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</a:t>
            </a:r>
            <a:r>
              <a:rPr lang="ru-RU" dirty="0" err="1" smtClean="0"/>
              <a:t>зародилися</a:t>
            </a:r>
            <a:r>
              <a:rPr lang="ru-RU" dirty="0" smtClean="0"/>
              <a:t> в </a:t>
            </a:r>
            <a:r>
              <a:rPr lang="ru-RU" dirty="0" err="1" smtClean="0">
                <a:hlinkClick r:id="rId2" tooltip="Стародавня Греція"/>
              </a:rPr>
              <a:t>Стародавній</a:t>
            </a:r>
            <a:r>
              <a:rPr lang="ru-RU" dirty="0" smtClean="0">
                <a:hlinkClick r:id="rId2" tooltip="Стародавня Греція"/>
              </a:rPr>
              <a:t> </a:t>
            </a:r>
            <a:r>
              <a:rPr lang="ru-RU" dirty="0" err="1" smtClean="0">
                <a:hlinkClick r:id="rId2" tooltip="Стародавня Греція"/>
              </a:rPr>
              <a:t>Греції</a:t>
            </a:r>
            <a:r>
              <a:rPr lang="ru-RU" dirty="0" smtClean="0"/>
              <a:t>, де вони </a:t>
            </a:r>
            <a:r>
              <a:rPr lang="ru-RU" dirty="0" err="1" smtClean="0"/>
              <a:t>проводилися</a:t>
            </a:r>
            <a:r>
              <a:rPr lang="ru-RU" dirty="0" smtClean="0"/>
              <a:t> раз на </a:t>
            </a:r>
            <a:r>
              <a:rPr lang="ru-RU" dirty="0" err="1" smtClean="0"/>
              <a:t>чотири</a:t>
            </a:r>
            <a:r>
              <a:rPr lang="ru-RU" dirty="0" smtClean="0"/>
              <a:t> роки у </a:t>
            </a:r>
            <a:r>
              <a:rPr lang="ru-RU" dirty="0" err="1" smtClean="0"/>
              <a:t>місті</a:t>
            </a:r>
            <a:r>
              <a:rPr lang="ru-RU" dirty="0" smtClean="0"/>
              <a:t> </a:t>
            </a:r>
            <a:r>
              <a:rPr lang="ru-RU" dirty="0" err="1" smtClean="0">
                <a:hlinkClick r:id="rId3" tooltip="Олімпія (місто)"/>
              </a:rPr>
              <a:t>Олімпія</a:t>
            </a:r>
            <a:r>
              <a:rPr lang="ru-RU" dirty="0" smtClean="0"/>
              <a:t> 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визначною</a:t>
            </a:r>
            <a:r>
              <a:rPr lang="ru-RU" dirty="0" smtClean="0"/>
              <a:t> </a:t>
            </a:r>
            <a:r>
              <a:rPr lang="ru-RU" dirty="0" err="1" smtClean="0"/>
              <a:t>подією</a:t>
            </a:r>
            <a:r>
              <a:rPr lang="ru-RU" dirty="0" smtClean="0"/>
              <a:t> в </a:t>
            </a:r>
            <a:r>
              <a:rPr lang="ru-RU" dirty="0" err="1" smtClean="0"/>
              <a:t>житті</a:t>
            </a:r>
            <a:r>
              <a:rPr lang="ru-RU" dirty="0" smtClean="0"/>
              <a:t> </a:t>
            </a:r>
            <a:r>
              <a:rPr lang="ru-RU" dirty="0" err="1" smtClean="0"/>
              <a:t>стародавніх</a:t>
            </a:r>
            <a:r>
              <a:rPr lang="ru-RU" dirty="0" smtClean="0"/>
              <a:t> </a:t>
            </a:r>
            <a:r>
              <a:rPr lang="ru-RU" dirty="0" err="1" smtClean="0"/>
              <a:t>греків</a:t>
            </a:r>
            <a:r>
              <a:rPr lang="ru-RU" dirty="0" smtClean="0"/>
              <a:t>. </a:t>
            </a:r>
            <a:r>
              <a:rPr lang="ru-RU" dirty="0" err="1" smtClean="0"/>
              <a:t>Ігри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заборонені</a:t>
            </a:r>
            <a:r>
              <a:rPr lang="ru-RU" dirty="0" smtClean="0"/>
              <a:t> </a:t>
            </a:r>
            <a:r>
              <a:rPr lang="ru-RU" dirty="0" err="1" smtClean="0">
                <a:hlinkClick r:id="rId4" tooltip="Римський імператор"/>
              </a:rPr>
              <a:t>римськими</a:t>
            </a:r>
            <a:r>
              <a:rPr lang="ru-RU" dirty="0" smtClean="0">
                <a:hlinkClick r:id="rId4" tooltip="Римський імператор"/>
              </a:rPr>
              <a:t> </a:t>
            </a:r>
            <a:r>
              <a:rPr lang="ru-RU" dirty="0" err="1" smtClean="0">
                <a:hlinkClick r:id="rId4" tooltip="Римський імператор"/>
              </a:rPr>
              <a:t>імператорами</a:t>
            </a:r>
            <a:r>
              <a:rPr lang="ru-RU" dirty="0" smtClean="0"/>
              <a:t> як </a:t>
            </a:r>
            <a:r>
              <a:rPr lang="ru-RU" dirty="0" err="1" smtClean="0">
                <a:hlinkClick r:id="rId5" tooltip="Язичництво"/>
              </a:rPr>
              <a:t>поганські</a:t>
            </a:r>
            <a:r>
              <a:rPr lang="ru-RU" dirty="0" smtClean="0"/>
              <a:t> </a:t>
            </a:r>
            <a:r>
              <a:rPr lang="ru-RU" dirty="0" err="1" smtClean="0"/>
              <a:t>з</a:t>
            </a:r>
            <a:r>
              <a:rPr lang="ru-RU" dirty="0" smtClean="0"/>
              <a:t> метою </a:t>
            </a:r>
            <a:r>
              <a:rPr lang="ru-RU" dirty="0" err="1" smtClean="0"/>
              <a:t>утвердження</a:t>
            </a:r>
            <a:r>
              <a:rPr lang="ru-RU" dirty="0" smtClean="0"/>
              <a:t> </a:t>
            </a:r>
            <a:r>
              <a:rPr lang="ru-RU" dirty="0" err="1" smtClean="0">
                <a:hlinkClick r:id="rId6" tooltip="Християнство"/>
              </a:rPr>
              <a:t>християнства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Метальник</a:t>
            </a:r>
            <a:r>
              <a:rPr lang="ru-RU" dirty="0" smtClean="0"/>
              <a:t> диску — </a:t>
            </a:r>
            <a:r>
              <a:rPr lang="ru-RU" dirty="0" err="1" smtClean="0"/>
              <a:t>копія</a:t>
            </a:r>
            <a:r>
              <a:rPr lang="ru-RU" dirty="0" smtClean="0"/>
              <a:t> </a:t>
            </a:r>
            <a:r>
              <a:rPr lang="ru-RU" dirty="0" err="1" smtClean="0"/>
              <a:t>грецької</a:t>
            </a:r>
            <a:r>
              <a:rPr lang="ru-RU" dirty="0" smtClean="0"/>
              <a:t> </a:t>
            </a:r>
            <a:r>
              <a:rPr lang="ru-RU" dirty="0" err="1" smtClean="0"/>
              <a:t>статуї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5 ст. до н.е.</a:t>
            </a:r>
          </a:p>
          <a:p>
            <a:r>
              <a:rPr lang="ru-RU" dirty="0" err="1" smtClean="0"/>
              <a:t>Олімпійські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</a:t>
            </a:r>
            <a:r>
              <a:rPr lang="ru-RU" dirty="0" err="1" smtClean="0"/>
              <a:t>античності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низкою </a:t>
            </a:r>
            <a:r>
              <a:rPr lang="ru-RU" dirty="0" err="1" smtClean="0"/>
              <a:t>змагань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проводилися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представниками</a:t>
            </a:r>
            <a:r>
              <a:rPr lang="ru-RU" dirty="0" smtClean="0"/>
              <a:t> </a:t>
            </a:r>
            <a:r>
              <a:rPr lang="ru-RU" dirty="0" err="1" smtClean="0"/>
              <a:t>кількох</a:t>
            </a:r>
            <a:r>
              <a:rPr lang="ru-RU" dirty="0" smtClean="0"/>
              <a:t> </a:t>
            </a:r>
            <a:r>
              <a:rPr lang="ru-RU" dirty="0" err="1" smtClean="0">
                <a:hlinkClick r:id="rId7" tooltip="Місто-держава"/>
              </a:rPr>
              <a:t>міст-держав</a:t>
            </a:r>
            <a:r>
              <a:rPr lang="ru-RU" dirty="0" smtClean="0"/>
              <a:t> </a:t>
            </a:r>
            <a:r>
              <a:rPr lang="ru-RU" dirty="0" err="1" smtClean="0"/>
              <a:t>і</a:t>
            </a:r>
            <a:r>
              <a:rPr lang="ru-RU" dirty="0" smtClean="0"/>
              <a:t> царств </a:t>
            </a:r>
            <a:r>
              <a:rPr lang="ru-RU" dirty="0" err="1" smtClean="0">
                <a:hlinkClick r:id="rId2" tooltip="Стародавня Греція"/>
              </a:rPr>
              <a:t>Стародавньої</a:t>
            </a:r>
            <a:r>
              <a:rPr lang="ru-RU" dirty="0" smtClean="0">
                <a:hlinkClick r:id="rId2" tooltip="Стародавня Греція"/>
              </a:rPr>
              <a:t> </a:t>
            </a:r>
            <a:r>
              <a:rPr lang="ru-RU" dirty="0" err="1" smtClean="0">
                <a:hlinkClick r:id="rId2" tooltip="Стародавня Греція"/>
              </a:rPr>
              <a:t>Греції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мали</a:t>
            </a:r>
            <a:r>
              <a:rPr lang="ru-RU" dirty="0" smtClean="0"/>
              <a:t>, </a:t>
            </a:r>
            <a:r>
              <a:rPr lang="ru-RU" dirty="0" err="1" smtClean="0"/>
              <a:t>здебільшого</a:t>
            </a:r>
            <a:r>
              <a:rPr lang="ru-RU" dirty="0" smtClean="0"/>
              <a:t>, </a:t>
            </a:r>
            <a:r>
              <a:rPr lang="ru-RU" dirty="0" err="1" smtClean="0"/>
              <a:t>атлетичний</a:t>
            </a:r>
            <a:r>
              <a:rPr lang="ru-RU" dirty="0" smtClean="0"/>
              <a:t> характер,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змагання</a:t>
            </a:r>
            <a:r>
              <a:rPr lang="ru-RU" dirty="0" smtClean="0"/>
              <a:t> </a:t>
            </a:r>
            <a:r>
              <a:rPr lang="ru-RU" dirty="0" err="1" smtClean="0"/>
              <a:t>борців</a:t>
            </a:r>
            <a:r>
              <a:rPr lang="ru-RU" dirty="0" smtClean="0"/>
              <a:t> та перегони </a:t>
            </a:r>
            <a:r>
              <a:rPr lang="ru-RU" dirty="0" err="1" smtClean="0"/>
              <a:t>колісниць</a:t>
            </a:r>
            <a:r>
              <a:rPr lang="ru-RU" dirty="0" smtClean="0"/>
              <a:t>. На час </a:t>
            </a:r>
            <a:r>
              <a:rPr lang="ru-RU" dirty="0" err="1" smtClean="0"/>
              <a:t>Олімпійських</a:t>
            </a:r>
            <a:r>
              <a:rPr lang="ru-RU" dirty="0" smtClean="0"/>
              <a:t> </a:t>
            </a:r>
            <a:r>
              <a:rPr lang="ru-RU" dirty="0" err="1" smtClean="0"/>
              <a:t>ігор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воєнні</a:t>
            </a:r>
            <a:r>
              <a:rPr lang="ru-RU" dirty="0" smtClean="0"/>
              <a:t> </a:t>
            </a:r>
            <a:r>
              <a:rPr lang="ru-RU" dirty="0" err="1" smtClean="0"/>
              <a:t>конфлікти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містами-державами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брали участь у </a:t>
            </a:r>
            <a:r>
              <a:rPr lang="ru-RU" dirty="0" err="1" smtClean="0"/>
              <a:t>змаганнях</a:t>
            </a:r>
            <a:r>
              <a:rPr lang="ru-RU" dirty="0" smtClean="0"/>
              <a:t>, </a:t>
            </a:r>
            <a:r>
              <a:rPr lang="ru-RU" dirty="0" err="1" smtClean="0"/>
              <a:t>припинялися</a:t>
            </a:r>
            <a:r>
              <a:rPr lang="ru-RU" dirty="0" smtClean="0"/>
              <a:t> до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закінчення</a:t>
            </a:r>
            <a:r>
              <a:rPr lang="ru-RU" dirty="0" smtClean="0"/>
              <a:t>.</a:t>
            </a:r>
            <a:r>
              <a:rPr lang="ru-RU" baseline="30000" dirty="0" smtClean="0">
                <a:hlinkClick r:id="rId8"/>
              </a:rPr>
              <a:t>[1]</a:t>
            </a:r>
            <a:r>
              <a:rPr lang="ru-RU" dirty="0" smtClean="0"/>
              <a:t> </a:t>
            </a:r>
            <a:r>
              <a:rPr lang="ru-RU" dirty="0" err="1" smtClean="0"/>
              <a:t>Походження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Олімпіад</a:t>
            </a:r>
            <a:r>
              <a:rPr lang="ru-RU" dirty="0" smtClean="0"/>
              <a:t> </a:t>
            </a:r>
            <a:r>
              <a:rPr lang="ru-RU" dirty="0" err="1" smtClean="0"/>
              <a:t>оповито</a:t>
            </a:r>
            <a:r>
              <a:rPr lang="ru-RU" dirty="0" smtClean="0"/>
              <a:t> легендами.</a:t>
            </a:r>
            <a:r>
              <a:rPr lang="ru-RU" baseline="30000" dirty="0" smtClean="0">
                <a:hlinkClick r:id="rId8"/>
              </a:rPr>
              <a:t>[2]</a:t>
            </a:r>
            <a:r>
              <a:rPr lang="ru-RU" dirty="0" smtClean="0"/>
              <a:t> Один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найпопулярніших</a:t>
            </a:r>
            <a:r>
              <a:rPr lang="ru-RU" dirty="0" smtClean="0"/>
              <a:t> </a:t>
            </a:r>
            <a:r>
              <a:rPr lang="ru-RU" dirty="0" err="1" smtClean="0"/>
              <a:t>міфів</a:t>
            </a:r>
            <a:r>
              <a:rPr lang="ru-RU" dirty="0" smtClean="0"/>
              <a:t> родоначальниками </a:t>
            </a:r>
            <a:r>
              <a:rPr lang="ru-RU" dirty="0" err="1" smtClean="0"/>
              <a:t>ігор</a:t>
            </a:r>
            <a:r>
              <a:rPr lang="ru-RU" dirty="0" smtClean="0"/>
              <a:t> </a:t>
            </a:r>
            <a:r>
              <a:rPr lang="ru-RU" dirty="0" err="1" smtClean="0"/>
              <a:t>називає</a:t>
            </a:r>
            <a:r>
              <a:rPr lang="ru-RU" dirty="0" smtClean="0"/>
              <a:t> </a:t>
            </a:r>
            <a:r>
              <a:rPr lang="ru-RU" dirty="0" smtClean="0">
                <a:hlinkClick r:id="rId9" tooltip="Геракл"/>
              </a:rPr>
              <a:t>Геракла</a:t>
            </a:r>
            <a:r>
              <a:rPr lang="ru-RU" dirty="0" smtClean="0"/>
              <a:t> 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батька</a:t>
            </a:r>
            <a:r>
              <a:rPr lang="ru-RU" dirty="0" err="1" smtClean="0">
                <a:hlinkClick r:id="rId10" tooltip="Зевс"/>
              </a:rPr>
              <a:t>Зевса</a:t>
            </a:r>
            <a:r>
              <a:rPr lang="ru-RU" dirty="0" smtClean="0"/>
              <a:t> </a:t>
            </a:r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легендою, </a:t>
            </a:r>
            <a:r>
              <a:rPr lang="ru-RU" dirty="0" err="1" smtClean="0"/>
              <a:t>це</a:t>
            </a:r>
            <a:r>
              <a:rPr lang="ru-RU" dirty="0" smtClean="0"/>
              <a:t> Геракл першим </a:t>
            </a:r>
            <a:r>
              <a:rPr lang="ru-RU" dirty="0" err="1" smtClean="0"/>
              <a:t>називав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"</a:t>
            </a:r>
            <a:r>
              <a:rPr lang="ru-RU" dirty="0" err="1" smtClean="0"/>
              <a:t>Олімпійськими</a:t>
            </a:r>
            <a:r>
              <a:rPr lang="ru-RU" dirty="0" smtClean="0"/>
              <a:t>"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встановив</a:t>
            </a:r>
            <a:r>
              <a:rPr lang="ru-RU" dirty="0" smtClean="0"/>
              <a:t> </a:t>
            </a:r>
            <a:r>
              <a:rPr lang="ru-RU" dirty="0" err="1" smtClean="0"/>
              <a:t>звичай</a:t>
            </a:r>
            <a:r>
              <a:rPr lang="ru-RU" dirty="0" smtClean="0"/>
              <a:t> </a:t>
            </a:r>
            <a:r>
              <a:rPr lang="ru-RU" dirty="0" err="1" smtClean="0"/>
              <a:t>проводити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кожні</a:t>
            </a:r>
            <a:r>
              <a:rPr lang="ru-RU" dirty="0" smtClean="0"/>
              <a:t> </a:t>
            </a:r>
            <a:r>
              <a:rPr lang="ru-RU" dirty="0" err="1" smtClean="0"/>
              <a:t>чотири</a:t>
            </a:r>
            <a:r>
              <a:rPr lang="ru-RU" dirty="0" smtClean="0"/>
              <a:t> роки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Історія відновлення олімпійських ігор сучасності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1600200"/>
            <a:ext cx="3826768" cy="4525963"/>
          </a:xfrm>
        </p:spPr>
        <p:txBody>
          <a:bodyPr/>
          <a:lstStyle/>
          <a:p>
            <a:r>
              <a:rPr lang="uk-UA" b="1" dirty="0" smtClean="0">
                <a:solidFill>
                  <a:srgbClr val="000000"/>
                </a:solidFill>
                <a:effectLst/>
              </a:rPr>
              <a:t>Видатний </a:t>
            </a:r>
            <a:r>
              <a:rPr lang="uk-UA" b="1" dirty="0" smtClean="0">
                <a:solidFill>
                  <a:srgbClr val="FFFF00"/>
                </a:solidFill>
                <a:effectLst/>
              </a:rPr>
              <a:t>француз барон П’єр де </a:t>
            </a:r>
            <a:r>
              <a:rPr lang="uk-UA" b="1" dirty="0" err="1" smtClean="0">
                <a:solidFill>
                  <a:srgbClr val="FFFF00"/>
                </a:solidFill>
                <a:effectLst/>
              </a:rPr>
              <a:t>Кубертен</a:t>
            </a:r>
            <a:r>
              <a:rPr lang="uk-UA" b="1" dirty="0" smtClean="0">
                <a:solidFill>
                  <a:srgbClr val="000000"/>
                </a:solidFill>
                <a:effectLst/>
              </a:rPr>
              <a:t> звернувся до спортсменів усього світу з пропозицією </a:t>
            </a:r>
            <a:r>
              <a:rPr lang="uk-UA" b="1" dirty="0" smtClean="0">
                <a:solidFill>
                  <a:srgbClr val="FFFF00"/>
                </a:solidFill>
                <a:effectLst/>
              </a:rPr>
              <a:t>відродити  Олімпійські ігри</a:t>
            </a:r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4643437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dirty="0" smtClean="0"/>
              <a:t>За </a:t>
            </a:r>
            <a:r>
              <a:rPr lang="ru-RU" dirty="0" err="1" smtClean="0"/>
              <a:t>рішенням</a:t>
            </a:r>
            <a:r>
              <a:rPr lang="ru-RU" dirty="0" smtClean="0"/>
              <a:t> МОК </a:t>
            </a:r>
            <a:r>
              <a:rPr lang="ru-RU" dirty="0" err="1" smtClean="0"/>
              <a:t>ігри</a:t>
            </a:r>
            <a:r>
              <a:rPr lang="ru-RU" dirty="0" smtClean="0"/>
              <a:t> І </a:t>
            </a:r>
            <a:r>
              <a:rPr lang="ru-RU" dirty="0" err="1" smtClean="0"/>
              <a:t>Олімпіади</a:t>
            </a:r>
            <a:r>
              <a:rPr lang="ru-RU" dirty="0" smtClean="0"/>
              <a:t>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відбутися</a:t>
            </a:r>
            <a:r>
              <a:rPr lang="ru-RU" dirty="0" smtClean="0"/>
              <a:t> у </a:t>
            </a:r>
            <a:r>
              <a:rPr lang="ru-RU" dirty="0" err="1" smtClean="0"/>
              <a:t>квітні</a:t>
            </a:r>
            <a:r>
              <a:rPr lang="ru-RU" dirty="0" smtClean="0"/>
              <a:t> 1896 </a:t>
            </a:r>
            <a:r>
              <a:rPr lang="en-US" dirty="0" smtClean="0"/>
              <a:t>p. y </a:t>
            </a:r>
            <a:r>
              <a:rPr lang="ru-RU" dirty="0" err="1" smtClean="0"/>
              <a:t>столиці</a:t>
            </a:r>
            <a:r>
              <a:rPr lang="ru-RU" dirty="0" smtClean="0"/>
              <a:t> </a:t>
            </a:r>
            <a:r>
              <a:rPr lang="ru-RU" dirty="0" err="1" smtClean="0"/>
              <a:t>Греції</a:t>
            </a:r>
            <a:r>
              <a:rPr lang="ru-RU" dirty="0" smtClean="0"/>
              <a:t>. </a:t>
            </a:r>
            <a:r>
              <a:rPr lang="ru-RU" dirty="0" err="1" smtClean="0"/>
              <a:t>Енергія</a:t>
            </a:r>
            <a:r>
              <a:rPr lang="ru-RU" dirty="0" smtClean="0"/>
              <a:t> Кубертена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ентузіазм</a:t>
            </a:r>
            <a:r>
              <a:rPr lang="ru-RU" dirty="0" smtClean="0"/>
              <a:t> </a:t>
            </a:r>
            <a:r>
              <a:rPr lang="ru-RU" dirty="0" err="1" smtClean="0"/>
              <a:t>греків</a:t>
            </a:r>
            <a:r>
              <a:rPr lang="ru-RU" dirty="0" smtClean="0"/>
              <a:t> </a:t>
            </a:r>
            <a:r>
              <a:rPr lang="ru-RU" dirty="0" err="1" smtClean="0"/>
              <a:t>подолали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перешкод</a:t>
            </a:r>
            <a:r>
              <a:rPr lang="ru-RU" dirty="0" smtClean="0"/>
              <a:t>, про </a:t>
            </a:r>
            <a:r>
              <a:rPr lang="ru-RU" dirty="0" err="1" smtClean="0"/>
              <a:t>які</a:t>
            </a:r>
            <a:r>
              <a:rPr lang="ru-RU" dirty="0" smtClean="0"/>
              <a:t> буде сказано </a:t>
            </a:r>
            <a:r>
              <a:rPr lang="ru-RU" dirty="0" err="1" smtClean="0"/>
              <a:t>нижче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дозволили </a:t>
            </a:r>
            <a:r>
              <a:rPr lang="ru-RU" dirty="0" err="1" smtClean="0"/>
              <a:t>виконати</a:t>
            </a:r>
            <a:r>
              <a:rPr lang="ru-RU" dirty="0" smtClean="0"/>
              <a:t> </a:t>
            </a:r>
            <a:r>
              <a:rPr lang="ru-RU" dirty="0" err="1" smtClean="0"/>
              <a:t>намічену</a:t>
            </a:r>
            <a:r>
              <a:rPr lang="ru-RU" dirty="0" smtClean="0"/>
              <a:t> </a:t>
            </a:r>
            <a:r>
              <a:rPr lang="ru-RU" dirty="0" err="1" smtClean="0"/>
              <a:t>програму</a:t>
            </a:r>
            <a:r>
              <a:rPr lang="ru-RU" dirty="0" smtClean="0"/>
              <a:t>. </a:t>
            </a:r>
            <a:r>
              <a:rPr lang="ru-RU" dirty="0" err="1" smtClean="0"/>
              <a:t>Перші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</a:t>
            </a:r>
            <a:r>
              <a:rPr lang="ru-RU" dirty="0" err="1" smtClean="0"/>
              <a:t>викликали</a:t>
            </a:r>
            <a:r>
              <a:rPr lang="ru-RU" dirty="0" smtClean="0"/>
              <a:t> в </a:t>
            </a:r>
            <a:r>
              <a:rPr lang="ru-RU" dirty="0" err="1" smtClean="0"/>
              <a:t>публіки</a:t>
            </a:r>
            <a:r>
              <a:rPr lang="ru-RU" dirty="0" smtClean="0"/>
              <a:t> </a:t>
            </a:r>
            <a:r>
              <a:rPr lang="ru-RU" dirty="0" err="1" smtClean="0"/>
              <a:t>неймовірний</a:t>
            </a:r>
            <a:r>
              <a:rPr lang="ru-RU" dirty="0" smtClean="0"/>
              <a:t> </a:t>
            </a:r>
            <a:r>
              <a:rPr lang="ru-RU" dirty="0" err="1" smtClean="0"/>
              <a:t>інтерес</a:t>
            </a:r>
            <a:r>
              <a:rPr lang="ru-RU" dirty="0" smtClean="0"/>
              <a:t>, </a:t>
            </a:r>
            <a:r>
              <a:rPr lang="ru-RU" dirty="0" err="1" smtClean="0"/>
              <a:t>трибуни</a:t>
            </a:r>
            <a:r>
              <a:rPr lang="ru-RU" dirty="0" smtClean="0"/>
              <a:t> </a:t>
            </a:r>
            <a:r>
              <a:rPr lang="ru-RU" dirty="0" err="1" smtClean="0"/>
              <a:t>стадіону</a:t>
            </a:r>
            <a:r>
              <a:rPr lang="ru-RU" dirty="0" smtClean="0"/>
              <a:t>, </a:t>
            </a:r>
            <a:r>
              <a:rPr lang="ru-RU" dirty="0" err="1" smtClean="0"/>
              <a:t>розраховані</a:t>
            </a:r>
            <a:r>
              <a:rPr lang="ru-RU" dirty="0" smtClean="0"/>
              <a:t> на 70 </a:t>
            </a:r>
            <a:r>
              <a:rPr lang="ru-RU" dirty="0" err="1" smtClean="0"/>
              <a:t>тисяч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, </a:t>
            </a:r>
            <a:r>
              <a:rPr lang="ru-RU" dirty="0" err="1" smtClean="0"/>
              <a:t>вмістили</a:t>
            </a:r>
            <a:r>
              <a:rPr lang="ru-RU" dirty="0" smtClean="0"/>
              <a:t> в себе 80 </a:t>
            </a:r>
            <a:r>
              <a:rPr lang="ru-RU" dirty="0" err="1" smtClean="0"/>
              <a:t>тисяч</a:t>
            </a:r>
            <a:r>
              <a:rPr lang="ru-RU" dirty="0" smtClean="0"/>
              <a:t> </a:t>
            </a:r>
            <a:r>
              <a:rPr lang="ru-RU" dirty="0" err="1" smtClean="0"/>
              <a:t>глядачів</a:t>
            </a:r>
            <a:r>
              <a:rPr lang="ru-RU" dirty="0" smtClean="0"/>
              <a:t>. </a:t>
            </a:r>
            <a:r>
              <a:rPr lang="ru-RU" dirty="0" err="1" smtClean="0"/>
              <a:t>Усі</a:t>
            </a:r>
            <a:r>
              <a:rPr lang="ru-RU" dirty="0" smtClean="0"/>
              <a:t> </a:t>
            </a:r>
            <a:r>
              <a:rPr lang="ru-RU" dirty="0" err="1" smtClean="0"/>
              <a:t>присутні</a:t>
            </a:r>
            <a:r>
              <a:rPr lang="ru-RU" dirty="0" smtClean="0"/>
              <a:t> на </a:t>
            </a:r>
            <a:r>
              <a:rPr lang="ru-RU" dirty="0" err="1" smtClean="0"/>
              <a:t>стадіоні</a:t>
            </a:r>
            <a:r>
              <a:rPr lang="ru-RU" dirty="0" smtClean="0"/>
              <a:t> </a:t>
            </a:r>
            <a:r>
              <a:rPr lang="ru-RU" dirty="0" err="1" smtClean="0"/>
              <a:t>побачили</a:t>
            </a:r>
            <a:r>
              <a:rPr lang="ru-RU" dirty="0" smtClean="0"/>
              <a:t> </a:t>
            </a:r>
            <a:r>
              <a:rPr lang="ru-RU" dirty="0" err="1" smtClean="0"/>
              <a:t>барвисті</a:t>
            </a:r>
            <a:r>
              <a:rPr lang="ru-RU" dirty="0" smtClean="0"/>
              <a:t> </a:t>
            </a:r>
            <a:r>
              <a:rPr lang="ru-RU" dirty="0" err="1" smtClean="0"/>
              <a:t>церемонії</a:t>
            </a:r>
            <a:r>
              <a:rPr lang="ru-RU" dirty="0" smtClean="0"/>
              <a:t> </a:t>
            </a:r>
            <a:r>
              <a:rPr lang="ru-RU" dirty="0" err="1" smtClean="0"/>
              <a:t>відкриття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закриття</a:t>
            </a:r>
            <a:r>
              <a:rPr lang="ru-RU" dirty="0" smtClean="0"/>
              <a:t> </a:t>
            </a:r>
            <a:r>
              <a:rPr lang="ru-RU" dirty="0" err="1" smtClean="0"/>
              <a:t>відроджених</a:t>
            </a:r>
            <a:r>
              <a:rPr lang="ru-RU" dirty="0" smtClean="0"/>
              <a:t> </a:t>
            </a:r>
            <a:r>
              <a:rPr lang="ru-RU" dirty="0" err="1" smtClean="0"/>
              <a:t>Ігор</a:t>
            </a:r>
            <a:r>
              <a:rPr lang="ru-RU" dirty="0" smtClean="0"/>
              <a:t>, </a:t>
            </a:r>
            <a:r>
              <a:rPr lang="ru-RU" dirty="0" err="1" smtClean="0"/>
              <a:t>нагородження</a:t>
            </a:r>
            <a:r>
              <a:rPr lang="ru-RU" dirty="0" smtClean="0"/>
              <a:t> </a:t>
            </a:r>
            <a:r>
              <a:rPr lang="ru-RU" dirty="0" err="1" smtClean="0"/>
              <a:t>переможців</a:t>
            </a:r>
            <a:r>
              <a:rPr lang="ru-RU" dirty="0" smtClean="0"/>
              <a:t> </a:t>
            </a:r>
            <a:r>
              <a:rPr lang="ru-RU" dirty="0" err="1" smtClean="0"/>
              <a:t>змагань</a:t>
            </a:r>
            <a:r>
              <a:rPr lang="ru-RU" dirty="0" smtClean="0"/>
              <a:t>. Про </a:t>
            </a:r>
            <a:r>
              <a:rPr lang="ru-RU" dirty="0" err="1" smtClean="0"/>
              <a:t>успішно</a:t>
            </a:r>
            <a:r>
              <a:rPr lang="ru-RU" dirty="0" smtClean="0"/>
              <a:t> </a:t>
            </a:r>
            <a:r>
              <a:rPr lang="ru-RU" dirty="0" err="1" smtClean="0"/>
              <a:t>проведені</a:t>
            </a:r>
            <a:r>
              <a:rPr lang="ru-RU" dirty="0" smtClean="0"/>
              <a:t> </a:t>
            </a:r>
            <a:r>
              <a:rPr lang="ru-RU" dirty="0" err="1" smtClean="0"/>
              <a:t>Олімпійські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</a:t>
            </a:r>
            <a:r>
              <a:rPr lang="ru-RU" dirty="0" err="1" smtClean="0"/>
              <a:t>усьому</a:t>
            </a:r>
            <a:r>
              <a:rPr lang="ru-RU" dirty="0" smtClean="0"/>
              <a:t> </a:t>
            </a:r>
            <a:r>
              <a:rPr lang="ru-RU" dirty="0" err="1" smtClean="0"/>
              <a:t>світі</a:t>
            </a:r>
            <a:r>
              <a:rPr lang="ru-RU" dirty="0" smtClean="0"/>
              <a:t> </a:t>
            </a:r>
            <a:r>
              <a:rPr lang="ru-RU" dirty="0" err="1" smtClean="0"/>
              <a:t>розповіла</a:t>
            </a:r>
            <a:r>
              <a:rPr lang="ru-RU" dirty="0" smtClean="0"/>
              <a:t> </a:t>
            </a:r>
            <a:r>
              <a:rPr lang="ru-RU" dirty="0" err="1" smtClean="0"/>
              <a:t>преса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громадськість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 smtClean="0"/>
              <a:t>схваленням</a:t>
            </a:r>
            <a:r>
              <a:rPr lang="ru-RU" dirty="0" smtClean="0"/>
              <a:t> </a:t>
            </a:r>
            <a:r>
              <a:rPr lang="ru-RU" dirty="0" err="1" smtClean="0"/>
              <a:t>зустріла</a:t>
            </a:r>
            <a:r>
              <a:rPr lang="ru-RU" dirty="0" smtClean="0"/>
              <a:t> </a:t>
            </a:r>
            <a:r>
              <a:rPr lang="ru-RU" dirty="0" err="1" smtClean="0"/>
              <a:t>починання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836712"/>
            <a:ext cx="4114800" cy="5289451"/>
          </a:xfrm>
        </p:spPr>
        <p:txBody>
          <a:bodyPr>
            <a:normAutofit/>
          </a:bodyPr>
          <a:lstStyle/>
          <a:p>
            <a:pPr marL="1588" indent="261938" algn="ctr">
              <a:buFont typeface="Wingdings" pitchFamily="2" charset="2"/>
              <a:buNone/>
            </a:pPr>
            <a:r>
              <a:rPr lang="ru-RU" b="1" dirty="0" err="1" smtClean="0">
                <a:solidFill>
                  <a:srgbClr val="000000"/>
                </a:solidFill>
                <a:effectLst/>
              </a:rPr>
              <a:t>Відновлення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олімпійських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ігор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відбулося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в </a:t>
            </a:r>
            <a:r>
              <a:rPr lang="ru-RU" b="1" dirty="0" err="1" smtClean="0">
                <a:solidFill>
                  <a:srgbClr val="FFFF00"/>
                </a:solidFill>
                <a:effectLst/>
              </a:rPr>
              <a:t>Афінах</a:t>
            </a:r>
            <a:r>
              <a:rPr lang="uk-UA" b="1" dirty="0" smtClean="0">
                <a:solidFill>
                  <a:srgbClr val="000000"/>
                </a:solidFill>
                <a:effectLst/>
              </a:rPr>
              <a:t> у 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smtClean="0">
                <a:solidFill>
                  <a:srgbClr val="FFFF00"/>
                </a:solidFill>
                <a:effectLst/>
              </a:rPr>
              <a:t>1896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ро</a:t>
            </a:r>
            <a:r>
              <a:rPr lang="uk-UA" b="1" dirty="0" smtClean="0">
                <a:solidFill>
                  <a:srgbClr val="000000"/>
                </a:solidFill>
                <a:effectLst/>
              </a:rPr>
              <a:t>ці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.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Звідси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починається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новий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відлік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effectLst/>
              </a:rPr>
              <a:t>Олімпіад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. </a:t>
            </a:r>
            <a:endParaRPr lang="uk-UA" b="1" dirty="0" smtClean="0">
              <a:solidFill>
                <a:srgbClr val="000000"/>
              </a:solidFill>
              <a:effectLst/>
            </a:endParaRPr>
          </a:p>
          <a:p>
            <a:pPr marL="1588" indent="261938" algn="ctr">
              <a:buFont typeface="Wingdings" pitchFamily="2" charset="2"/>
              <a:buNone/>
            </a:pPr>
            <a:r>
              <a:rPr lang="uk-UA" b="1" dirty="0" smtClean="0">
                <a:solidFill>
                  <a:srgbClr val="000000"/>
                </a:solidFill>
                <a:effectLst/>
              </a:rPr>
              <a:t>В </a:t>
            </a:r>
            <a:r>
              <a:rPr lang="uk-UA" b="1" dirty="0" smtClean="0">
                <a:solidFill>
                  <a:srgbClr val="FFFF00"/>
                </a:solidFill>
                <a:effectLst/>
              </a:rPr>
              <a:t>І</a:t>
            </a:r>
            <a:r>
              <a:rPr lang="uk-UA" b="1" dirty="0" smtClean="0">
                <a:solidFill>
                  <a:srgbClr val="000000"/>
                </a:solidFill>
                <a:effectLst/>
              </a:rPr>
              <a:t> Олімпійських іграх прийняли участь </a:t>
            </a:r>
            <a:r>
              <a:rPr lang="uk-UA" b="1" dirty="0" smtClean="0">
                <a:solidFill>
                  <a:srgbClr val="FFFF00"/>
                </a:solidFill>
                <a:effectLst/>
              </a:rPr>
              <a:t>285 </a:t>
            </a:r>
            <a:r>
              <a:rPr lang="uk-UA" b="1" dirty="0" smtClean="0">
                <a:solidFill>
                  <a:srgbClr val="000000"/>
                </a:solidFill>
                <a:effectLst/>
              </a:rPr>
              <a:t>спортсменів з </a:t>
            </a:r>
            <a:r>
              <a:rPr lang="uk-UA" b="1" dirty="0" smtClean="0">
                <a:solidFill>
                  <a:srgbClr val="FFFF00"/>
                </a:solidFill>
                <a:effectLst/>
              </a:rPr>
              <a:t>13 </a:t>
            </a:r>
            <a:r>
              <a:rPr lang="uk-UA" b="1" dirty="0" smtClean="0">
                <a:solidFill>
                  <a:srgbClr val="000000"/>
                </a:solidFill>
                <a:effectLst/>
              </a:rPr>
              <a:t>країн, які змагалися в </a:t>
            </a:r>
            <a:r>
              <a:rPr lang="uk-UA" b="1" dirty="0" smtClean="0">
                <a:solidFill>
                  <a:srgbClr val="FFFF00"/>
                </a:solidFill>
                <a:effectLst/>
              </a:rPr>
              <a:t>9</a:t>
            </a:r>
            <a:r>
              <a:rPr lang="uk-UA" b="1" dirty="0" smtClean="0">
                <a:solidFill>
                  <a:srgbClr val="000000"/>
                </a:solidFill>
                <a:effectLst/>
              </a:rPr>
              <a:t> видах спорту. </a:t>
            </a:r>
            <a:endParaRPr lang="ru-RU" b="1" dirty="0" smtClean="0">
              <a:solidFill>
                <a:srgbClr val="000000"/>
              </a:solidFill>
              <a:effectLst/>
            </a:endParaRPr>
          </a:p>
          <a:p>
            <a:endParaRPr lang="ru-RU" dirty="0"/>
          </a:p>
        </p:txBody>
      </p:sp>
      <p:pic>
        <p:nvPicPr>
          <p:cNvPr id="14338" name="Picture 2" descr="Сьогодні – відбулися перші сучасні Олімпійські ігр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176464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virtuni.education.zp.ua/info_cpu/sites/default/files/OlimpMasterP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572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211144" cy="1196752"/>
          </a:xfrm>
        </p:spPr>
        <p:txBody>
          <a:bodyPr/>
          <a:lstStyle/>
          <a:p>
            <a:r>
              <a:rPr lang="uk-UA" b="1" dirty="0" smtClean="0">
                <a:solidFill>
                  <a:srgbClr val="CC0000"/>
                </a:solidFill>
              </a:rPr>
              <a:t>Олімпійська символіка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8313" y="4221089"/>
            <a:ext cx="8229600" cy="24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Олімпійську емблему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запропонував 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П’єр де </a:t>
            </a:r>
            <a:r>
              <a:rPr kumimoji="0" 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Кубертен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у 1913 році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п’ять 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переплетених 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кілець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що символізують єднання в олімпійському русі всіх 5 континентів Землі. В емблему входить і 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олімпійський девіз</a:t>
            </a: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«ШВИДШЕ, ВИЩЕ, СИЛЬНІШЕ».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5" name="Рисунок 4" descr="067b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836712"/>
            <a:ext cx="1872208" cy="1872208"/>
          </a:xfrm>
          <a:prstGeom prst="rect">
            <a:avLst/>
          </a:prstGeom>
        </p:spPr>
      </p:pic>
      <p:pic>
        <p:nvPicPr>
          <p:cNvPr id="6" name="Olimpiyskiy-gimn-Olympische-Hymne-1936-f252r-Chor-und-Orchester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839200" y="9087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2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cs605620.vk.me/v605620832/1676/p7JHpf0gicA.jpg"/>
          <p:cNvPicPr/>
          <p:nvPr/>
        </p:nvPicPr>
        <p:blipFill>
          <a:blip r:embed="rId2" cstate="print"/>
          <a:srcRect l="8775" t="8974" r="8278" b="46886"/>
          <a:stretch>
            <a:fillRect/>
          </a:stretch>
        </p:blipFill>
        <p:spPr bwMode="auto">
          <a:xfrm>
            <a:off x="251520" y="980728"/>
            <a:ext cx="864096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limpia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6419056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Олімпійська символіка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09120"/>
            <a:ext cx="8229600" cy="1617043"/>
          </a:xfrm>
        </p:spPr>
        <p:txBody>
          <a:bodyPr/>
          <a:lstStyle/>
          <a:p>
            <a:pPr indent="14288">
              <a:lnSpc>
                <a:spcPct val="80000"/>
              </a:lnSpc>
              <a:buFont typeface="Wingdings" pitchFamily="2" charset="2"/>
              <a:buNone/>
            </a:pPr>
            <a:r>
              <a:rPr lang="uk-UA" sz="2400" dirty="0">
                <a:solidFill>
                  <a:srgbClr val="000000"/>
                </a:solidFill>
                <a:effectLst/>
              </a:rPr>
              <a:t>	</a:t>
            </a:r>
            <a:r>
              <a:rPr lang="uk-UA" sz="2400" b="1" dirty="0">
                <a:solidFill>
                  <a:srgbClr val="000000"/>
                </a:solidFill>
                <a:effectLst/>
              </a:rPr>
              <a:t>Вперше </a:t>
            </a:r>
            <a:r>
              <a:rPr lang="uk-UA" sz="2400" b="1" dirty="0">
                <a:solidFill>
                  <a:srgbClr val="FFFF00"/>
                </a:solidFill>
                <a:effectLst/>
              </a:rPr>
              <a:t>біле</a:t>
            </a:r>
            <a:r>
              <a:rPr lang="uk-UA" sz="2400" b="1" dirty="0">
                <a:solidFill>
                  <a:srgbClr val="000000"/>
                </a:solidFill>
                <a:effectLst/>
              </a:rPr>
              <a:t> полотнище </a:t>
            </a:r>
            <a:r>
              <a:rPr lang="uk-UA" sz="2400" b="1" dirty="0">
                <a:solidFill>
                  <a:srgbClr val="CC0000"/>
                </a:solidFill>
                <a:effectLst/>
              </a:rPr>
              <a:t>ОЛІМПІЙСЬКОГО ПРАПОРУ</a:t>
            </a:r>
            <a:r>
              <a:rPr lang="uk-UA" sz="2400" b="1" dirty="0">
                <a:solidFill>
                  <a:srgbClr val="000000"/>
                </a:solidFill>
                <a:effectLst/>
              </a:rPr>
              <a:t> було підняте в Парижі у </a:t>
            </a:r>
            <a:r>
              <a:rPr lang="uk-UA" sz="2400" b="1" dirty="0">
                <a:solidFill>
                  <a:srgbClr val="FFFF00"/>
                </a:solidFill>
                <a:effectLst/>
              </a:rPr>
              <a:t>1914</a:t>
            </a:r>
            <a:r>
              <a:rPr lang="uk-UA" sz="2400" b="1" dirty="0">
                <a:solidFill>
                  <a:srgbClr val="000000"/>
                </a:solidFill>
                <a:effectLst/>
              </a:rPr>
              <a:t> році. Олімпійський прапор робить коло пошани під час церемонії  відкриття Ігор, а потім відбувається парад усіх учасників змагань.</a:t>
            </a:r>
            <a:endParaRPr lang="ru-RU" sz="2400" b="1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6779096" cy="864096"/>
          </a:xfrm>
        </p:spPr>
        <p:txBody>
          <a:bodyPr/>
          <a:lstStyle/>
          <a:p>
            <a:r>
              <a:rPr lang="uk-UA" dirty="0" smtClean="0"/>
              <a:t>Олімпійська символіка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437112"/>
            <a:ext cx="8229600" cy="1689051"/>
          </a:xfrm>
        </p:spPr>
        <p:txBody>
          <a:bodyPr/>
          <a:lstStyle/>
          <a:p>
            <a:pPr marL="1588" indent="14288">
              <a:lnSpc>
                <a:spcPct val="90000"/>
              </a:lnSpc>
              <a:buFont typeface="Wingdings" pitchFamily="2" charset="2"/>
              <a:buNone/>
            </a:pPr>
            <a:r>
              <a:rPr lang="uk-UA" sz="2000" b="1" dirty="0">
                <a:solidFill>
                  <a:srgbClr val="FF0000"/>
                </a:solidFill>
                <a:effectLst/>
              </a:rPr>
              <a:t>Олімпійський вогонь</a:t>
            </a:r>
            <a:r>
              <a:rPr lang="uk-UA" sz="2000" b="1" dirty="0">
                <a:solidFill>
                  <a:srgbClr val="000000"/>
                </a:solidFill>
                <a:effectLst/>
              </a:rPr>
              <a:t>, беруть за допомогою збільшуваного скла у Олімпії  і несуть кращі атлети через ріки, гори, моря на автомашинах, літаках і пароплавах на олімпійський стадіон у те місто, де відбуваються чергові змагання. Там у  чаші олімпійський вогонь горить, доки триває Олімпіада.</a:t>
            </a:r>
            <a:endParaRPr lang="ru-RU" sz="2000" b="1" dirty="0">
              <a:solidFill>
                <a:srgbClr val="000000"/>
              </a:solidFill>
              <a:effectLst/>
            </a:endParaRPr>
          </a:p>
        </p:txBody>
      </p:sp>
      <p:pic>
        <p:nvPicPr>
          <p:cNvPr id="1026" name="Picture 2" descr="В Греції запалили вогонь Олімпіади 2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4286250" cy="2847976"/>
          </a:xfrm>
          <a:prstGeom prst="rect">
            <a:avLst/>
          </a:prstGeom>
          <a:noFill/>
        </p:spPr>
      </p:pic>
      <p:pic>
        <p:nvPicPr>
          <p:cNvPr id="1028" name="Picture 4" descr="В Греції запалили вогонь Олімпіади 20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00808"/>
            <a:ext cx="4286250" cy="2657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Олімпійська символіка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81128"/>
            <a:ext cx="8229600" cy="1545035"/>
          </a:xfrm>
        </p:spPr>
        <p:txBody>
          <a:bodyPr>
            <a:normAutofit fontScale="92500"/>
          </a:bodyPr>
          <a:lstStyle/>
          <a:p>
            <a:pPr marL="1588" indent="14288">
              <a:lnSpc>
                <a:spcPct val="90000"/>
              </a:lnSpc>
              <a:buFont typeface="Wingdings" pitchFamily="2" charset="2"/>
              <a:buNone/>
            </a:pPr>
            <a:r>
              <a:rPr lang="uk-UA" sz="2800" b="1" dirty="0">
                <a:solidFill>
                  <a:srgbClr val="CC0000"/>
                </a:solidFill>
                <a:effectLst/>
              </a:rPr>
              <a:t>ОЛІМПІЙСЬКА КЛЯТВА</a:t>
            </a:r>
            <a:r>
              <a:rPr lang="uk-UA" sz="2800" dirty="0"/>
              <a:t> </a:t>
            </a:r>
            <a:r>
              <a:rPr lang="uk-UA" sz="2400" b="1" dirty="0">
                <a:solidFill>
                  <a:srgbClr val="000000"/>
                </a:solidFill>
                <a:effectLst/>
              </a:rPr>
              <a:t>вимовляється на урочистому відкритті Ігор. Один з кращих спортсменів країни, де проходять ігри, у супроводі прапороносців піднімається на спеціальну трибуну і вимовляє</a:t>
            </a:r>
            <a:r>
              <a:rPr lang="ru-RU" sz="2400" b="1" dirty="0">
                <a:solidFill>
                  <a:srgbClr val="000000"/>
                </a:solidFill>
                <a:effectLst/>
              </a:rPr>
              <a:t> …</a:t>
            </a:r>
          </a:p>
        </p:txBody>
      </p:sp>
      <p:pic>
        <p:nvPicPr>
          <p:cNvPr id="25602" name="Picture 2" descr="Олимпийская клятва спортсменов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5544152" cy="3633243"/>
          </a:xfrm>
          <a:prstGeom prst="rect">
            <a:avLst/>
          </a:prstGeom>
          <a:noFill/>
        </p:spPr>
      </p:pic>
      <p:pic>
        <p:nvPicPr>
          <p:cNvPr id="25604" name="Picture 4" descr="Олимпийская клятва суд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1268760"/>
            <a:ext cx="6219056" cy="3341366"/>
          </a:xfrm>
          <a:prstGeom prst="rect">
            <a:avLst/>
          </a:prstGeom>
          <a:noFill/>
        </p:spPr>
      </p:pic>
      <p:pic>
        <p:nvPicPr>
          <p:cNvPr id="6" name="Olimpiyskiy-gimn-Olympische-Hymne-1936-f252r-Chor-und-Orchester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028384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2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Закарпатські спортсмени змагаються за право представляти Україну на зимових олімпійських іграх в Соч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Олімпійські ігри</a:t>
            </a:r>
            <a:endParaRPr lang="ru-RU" dirty="0"/>
          </a:p>
        </p:txBody>
      </p:sp>
      <p:pic>
        <p:nvPicPr>
          <p:cNvPr id="24580" name="Picture 4" descr="Історія Зимових Олімпійських Ігор"/>
          <p:cNvPicPr>
            <a:picLocks noChangeAspect="1" noChangeArrowheads="1"/>
          </p:cNvPicPr>
          <p:nvPr/>
        </p:nvPicPr>
        <p:blipFill>
          <a:blip r:embed="rId3" cstate="print"/>
          <a:srcRect l="5633" r="8570" b="9756"/>
          <a:stretch>
            <a:fillRect/>
          </a:stretch>
        </p:blipFill>
        <p:spPr bwMode="auto">
          <a:xfrm>
            <a:off x="4283968" y="3933056"/>
            <a:ext cx="4680520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Ол</a:t>
            </a:r>
            <a:r>
              <a:rPr lang="uk-UA" dirty="0" err="1" smtClean="0"/>
              <a:t>імпійські</a:t>
            </a:r>
            <a:r>
              <a:rPr lang="uk-UA" dirty="0" smtClean="0"/>
              <a:t>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Літні олімпійські ігри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</a:rPr>
              <a:t>Зимові олімпійські ігри</a:t>
            </a:r>
          </a:p>
          <a:p>
            <a:pPr>
              <a:buNone/>
            </a:pPr>
            <a:r>
              <a:rPr lang="uk-UA" dirty="0" err="1" smtClean="0">
                <a:solidFill>
                  <a:srgbClr val="FF0000"/>
                </a:solidFill>
              </a:rPr>
              <a:t>Паралімпійські</a:t>
            </a:r>
            <a:r>
              <a:rPr lang="uk-UA" dirty="0" smtClean="0">
                <a:solidFill>
                  <a:srgbClr val="FF0000"/>
                </a:solidFill>
              </a:rPr>
              <a:t> ігри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 </a:t>
            </a:r>
            <a:r>
              <a:rPr lang="ru-RU" dirty="0" err="1" smtClean="0"/>
              <a:t>міжнародні</a:t>
            </a:r>
            <a:r>
              <a:rPr lang="ru-RU" dirty="0" smtClean="0"/>
              <a:t> </a:t>
            </a:r>
            <a:r>
              <a:rPr lang="ru-RU" dirty="0" err="1" smtClean="0"/>
              <a:t>спортивні</a:t>
            </a:r>
            <a:r>
              <a:rPr lang="ru-RU" dirty="0" smtClean="0"/>
              <a:t> </a:t>
            </a:r>
            <a:r>
              <a:rPr lang="ru-RU" dirty="0" err="1" smtClean="0"/>
              <a:t>змагання</a:t>
            </a:r>
            <a:r>
              <a:rPr lang="ru-RU" dirty="0" smtClean="0"/>
              <a:t> для людей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обмеженими</a:t>
            </a:r>
            <a:r>
              <a:rPr lang="ru-RU" dirty="0" smtClean="0"/>
              <a:t> </a:t>
            </a:r>
            <a:r>
              <a:rPr lang="ru-RU" dirty="0" err="1" smtClean="0"/>
              <a:t>фізичними</a:t>
            </a:r>
            <a:r>
              <a:rPr lang="ru-RU" dirty="0" smtClean="0"/>
              <a:t> </a:t>
            </a:r>
            <a:r>
              <a:rPr lang="ru-RU" dirty="0" err="1" smtClean="0"/>
              <a:t>можливостями</a:t>
            </a:r>
            <a:r>
              <a:rPr lang="ru-RU" dirty="0" smtClean="0"/>
              <a:t>. </a:t>
            </a:r>
            <a:r>
              <a:rPr lang="ru-RU" dirty="0" err="1" smtClean="0"/>
              <a:t>Традиційно</a:t>
            </a:r>
            <a:r>
              <a:rPr lang="ru-RU" dirty="0" smtClean="0"/>
              <a:t> </a:t>
            </a:r>
            <a:r>
              <a:rPr lang="ru-RU" dirty="0" err="1" smtClean="0"/>
              <a:t>проводяться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 </a:t>
            </a:r>
            <a:r>
              <a:rPr lang="ru-RU" dirty="0" err="1" smtClean="0">
                <a:hlinkClick r:id="rId2" tooltip="Олімпійські ігри"/>
              </a:rPr>
              <a:t>Олімпійських</a:t>
            </a:r>
            <a:r>
              <a:rPr lang="ru-RU" dirty="0" smtClean="0">
                <a:hlinkClick r:id="rId2" tooltip="Олімпійські ігри"/>
              </a:rPr>
              <a:t> </a:t>
            </a:r>
            <a:r>
              <a:rPr lang="ru-RU" dirty="0" err="1" smtClean="0">
                <a:hlinkClick r:id="rId2" tooltip="Олімпійські ігри"/>
              </a:rPr>
              <a:t>ігор</a:t>
            </a:r>
            <a:r>
              <a:rPr lang="ru-RU" dirty="0" smtClean="0"/>
              <a:t>, а </a:t>
            </a:r>
            <a:r>
              <a:rPr lang="ru-RU" dirty="0" err="1" smtClean="0"/>
              <a:t>починаючи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1992 — на тих же аренах,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Олімпійські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. 2001 року </a:t>
            </a:r>
            <a:r>
              <a:rPr lang="ru-RU" dirty="0" err="1" smtClean="0"/>
              <a:t>ця</a:t>
            </a:r>
            <a:r>
              <a:rPr lang="ru-RU" dirty="0" smtClean="0"/>
              <a:t> практика </a:t>
            </a:r>
            <a:r>
              <a:rPr lang="ru-RU" dirty="0" err="1" smtClean="0"/>
              <a:t>закріплена</a:t>
            </a:r>
            <a:r>
              <a:rPr lang="ru-RU" dirty="0" smtClean="0"/>
              <a:t> угодою </a:t>
            </a:r>
            <a:r>
              <a:rPr lang="ru-RU" dirty="0" err="1" smtClean="0"/>
              <a:t>між</a:t>
            </a:r>
            <a:r>
              <a:rPr lang="ru-RU" dirty="0" err="1" smtClean="0">
                <a:hlinkClick r:id="rId3" tooltip="МОК"/>
              </a:rPr>
              <a:t>МОК</a:t>
            </a:r>
            <a:r>
              <a:rPr lang="ru-RU" dirty="0" smtClean="0"/>
              <a:t> </a:t>
            </a:r>
            <a:r>
              <a:rPr lang="ru-RU" dirty="0" err="1" smtClean="0"/>
              <a:t>і</a:t>
            </a:r>
            <a:r>
              <a:rPr lang="ru-RU" dirty="0" smtClean="0"/>
              <a:t> </a:t>
            </a:r>
            <a:r>
              <a:rPr lang="ru-RU" dirty="0" err="1" smtClean="0">
                <a:hlinkClick r:id="rId4" tooltip="Міжнародний паралімпійський комітет (ще не написана)"/>
              </a:rPr>
              <a:t>Міжнародним</a:t>
            </a:r>
            <a:r>
              <a:rPr lang="ru-RU" dirty="0" smtClean="0">
                <a:hlinkClick r:id="rId4" tooltip="Міжнародний паралімпійський комітет (ще не написана)"/>
              </a:rPr>
              <a:t> </a:t>
            </a:r>
            <a:r>
              <a:rPr lang="ru-RU" dirty="0" err="1" smtClean="0">
                <a:hlinkClick r:id="rId4" tooltip="Міжнародний паралімпійський комітет (ще не написана)"/>
              </a:rPr>
              <a:t>паралімпійським</a:t>
            </a:r>
            <a:r>
              <a:rPr lang="ru-RU" dirty="0" smtClean="0">
                <a:hlinkClick r:id="rId4" tooltip="Міжнародний паралімпійський комітет (ще не написана)"/>
              </a:rPr>
              <a:t> </a:t>
            </a:r>
            <a:r>
              <a:rPr lang="ru-RU" dirty="0" err="1" smtClean="0">
                <a:hlinkClick r:id="rId4" tooltip="Міжнародний паралімпійський комітет (ще не написана)"/>
              </a:rPr>
              <a:t>комітетом</a:t>
            </a:r>
            <a:r>
              <a:rPr lang="ru-RU" dirty="0" smtClean="0"/>
              <a:t> (МПК). </a:t>
            </a:r>
            <a:r>
              <a:rPr lang="ru-RU" dirty="0" err="1" smtClean="0"/>
              <a:t>Літні</a:t>
            </a:r>
            <a:r>
              <a:rPr lang="ru-RU" dirty="0" smtClean="0"/>
              <a:t> </a:t>
            </a:r>
            <a:r>
              <a:rPr lang="ru-RU" dirty="0" err="1" smtClean="0"/>
              <a:t>Паралімпійські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</a:t>
            </a:r>
            <a:r>
              <a:rPr lang="ru-RU" dirty="0" err="1" smtClean="0"/>
              <a:t>проводяться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 </a:t>
            </a:r>
            <a:r>
              <a:rPr lang="ru-RU" dirty="0" smtClean="0">
                <a:hlinkClick r:id="rId5" tooltip="1960"/>
              </a:rPr>
              <a:t>1960</a:t>
            </a:r>
            <a:r>
              <a:rPr lang="ru-RU" dirty="0" smtClean="0"/>
              <a:t> року, а </a:t>
            </a:r>
            <a:r>
              <a:rPr lang="ru-RU" dirty="0" err="1" smtClean="0"/>
              <a:t>зимові</a:t>
            </a:r>
            <a:r>
              <a:rPr lang="ru-RU" dirty="0" smtClean="0"/>
              <a:t> </a:t>
            </a:r>
            <a:r>
              <a:rPr lang="ru-RU" dirty="0" err="1" smtClean="0"/>
              <a:t>Паралімпійські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 — </a:t>
            </a:r>
            <a:r>
              <a:rPr lang="ru-RU" dirty="0" err="1" smtClean="0"/>
              <a:t>з</a:t>
            </a:r>
            <a:r>
              <a:rPr lang="ru-RU" dirty="0" smtClean="0"/>
              <a:t> </a:t>
            </a:r>
            <a:r>
              <a:rPr lang="ru-RU" dirty="0" smtClean="0">
                <a:hlinkClick r:id="rId6" tooltip="1976"/>
              </a:rPr>
              <a:t>1976</a:t>
            </a:r>
            <a:r>
              <a:rPr lang="ru-RU" dirty="0" smtClean="0"/>
              <a:t> року.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Юнацькі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Юнацькі</a:t>
            </a:r>
            <a:r>
              <a:rPr lang="ru-RU" b="1" dirty="0" smtClean="0"/>
              <a:t> </a:t>
            </a:r>
            <a:r>
              <a:rPr lang="ru-RU" b="1" dirty="0" err="1" smtClean="0"/>
              <a:t>Олімпійські</a:t>
            </a:r>
            <a:r>
              <a:rPr lang="ru-RU" b="1" dirty="0" smtClean="0"/>
              <a:t> </a:t>
            </a:r>
            <a:r>
              <a:rPr lang="ru-RU" b="1" dirty="0" err="1" smtClean="0"/>
              <a:t>ігри</a:t>
            </a:r>
            <a:r>
              <a:rPr lang="ru-RU" dirty="0" smtClean="0"/>
              <a:t> 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спеціальні</a:t>
            </a:r>
            <a:r>
              <a:rPr lang="ru-RU" dirty="0" smtClean="0"/>
              <a:t> </a:t>
            </a:r>
            <a:r>
              <a:rPr lang="ru-RU" dirty="0" err="1" smtClean="0"/>
              <a:t>Олімпійські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спортсменів-юніорів</a:t>
            </a:r>
            <a:r>
              <a:rPr lang="ru-RU" dirty="0" smtClean="0"/>
              <a:t> у </a:t>
            </a:r>
            <a:r>
              <a:rPr lang="ru-RU" dirty="0" err="1" smtClean="0"/>
              <a:t>віці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14 до 18 </a:t>
            </a:r>
            <a:r>
              <a:rPr lang="ru-RU" dirty="0" err="1" smtClean="0"/>
              <a:t>років</a:t>
            </a:r>
            <a:r>
              <a:rPr lang="ru-RU" dirty="0" smtClean="0"/>
              <a:t>. </a:t>
            </a:r>
            <a:r>
              <a:rPr lang="ru-RU" dirty="0" err="1" smtClean="0"/>
              <a:t>Проходять</a:t>
            </a:r>
            <a:r>
              <a:rPr lang="ru-RU" dirty="0" smtClean="0"/>
              <a:t> як </a:t>
            </a:r>
            <a:r>
              <a:rPr lang="ru-RU" dirty="0" err="1" smtClean="0"/>
              <a:t>літні</a:t>
            </a:r>
            <a:r>
              <a:rPr lang="ru-RU" dirty="0" smtClean="0"/>
              <a:t>, так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зимові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. Вони </a:t>
            </a:r>
            <a:r>
              <a:rPr lang="ru-RU" dirty="0" err="1" smtClean="0"/>
              <a:t>проводяться</a:t>
            </a:r>
            <a:r>
              <a:rPr lang="ru-RU" dirty="0" smtClean="0"/>
              <a:t> раз на </a:t>
            </a:r>
            <a:r>
              <a:rPr lang="ru-RU" dirty="0" err="1" smtClean="0"/>
              <a:t>чотири</a:t>
            </a:r>
            <a:r>
              <a:rPr lang="ru-RU" dirty="0" smtClean="0"/>
              <a:t> роки - </a:t>
            </a:r>
            <a:r>
              <a:rPr lang="ru-RU" dirty="0" err="1" smtClean="0"/>
              <a:t>літні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2010 року, а </a:t>
            </a:r>
            <a:r>
              <a:rPr lang="ru-RU" dirty="0" err="1" smtClean="0"/>
              <a:t>зимові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2012.</a:t>
            </a:r>
          </a:p>
        </p:txBody>
      </p:sp>
      <p:pic>
        <p:nvPicPr>
          <p:cNvPr id="4098" name="Picture 2" descr="http://bikemag.hu/images/2010/06/Singapore_2010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05064"/>
            <a:ext cx="4347293" cy="2564904"/>
          </a:xfrm>
          <a:prstGeom prst="rect">
            <a:avLst/>
          </a:prstGeom>
          <a:noFill/>
        </p:spPr>
      </p:pic>
      <p:pic>
        <p:nvPicPr>
          <p:cNvPr id="4100" name="Picture 4" descr="http://www.extremeplanet.ru/files/imagecache/normal_600_600_scale/i/news/368/o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248" y="4005064"/>
            <a:ext cx="4436752" cy="2499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Літні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err="1" smtClean="0"/>
              <a:t>Літні</a:t>
            </a:r>
            <a:r>
              <a:rPr lang="ru-RU" b="1" dirty="0" smtClean="0"/>
              <a:t> </a:t>
            </a:r>
            <a:r>
              <a:rPr lang="ru-RU" b="1" dirty="0" err="1" smtClean="0"/>
              <a:t>Олімпійські</a:t>
            </a:r>
            <a:r>
              <a:rPr lang="ru-RU" b="1" dirty="0" smtClean="0"/>
              <a:t> </a:t>
            </a:r>
            <a:r>
              <a:rPr lang="ru-RU" b="1" dirty="0" err="1" smtClean="0"/>
              <a:t>ігри</a:t>
            </a:r>
            <a:r>
              <a:rPr lang="ru-RU" dirty="0" smtClean="0"/>
              <a:t> — </a:t>
            </a:r>
            <a:r>
              <a:rPr lang="ru-RU" dirty="0" err="1" smtClean="0"/>
              <a:t>міжнародні</a:t>
            </a:r>
            <a:r>
              <a:rPr lang="ru-RU" dirty="0" smtClean="0"/>
              <a:t> </a:t>
            </a:r>
            <a:r>
              <a:rPr lang="ru-RU" dirty="0" err="1" smtClean="0"/>
              <a:t>змагання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літніх</a:t>
            </a:r>
            <a:r>
              <a:rPr lang="ru-RU" dirty="0" smtClean="0"/>
              <a:t> </a:t>
            </a:r>
            <a:r>
              <a:rPr lang="ru-RU" dirty="0" err="1" smtClean="0"/>
              <a:t>видів</a:t>
            </a:r>
            <a:r>
              <a:rPr lang="ru-RU" dirty="0" smtClean="0"/>
              <a:t> спорту,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проводяться</a:t>
            </a:r>
            <a:r>
              <a:rPr lang="ru-RU" dirty="0" smtClean="0"/>
              <a:t> </a:t>
            </a:r>
            <a:r>
              <a:rPr lang="ru-RU" dirty="0" err="1" smtClean="0"/>
              <a:t>кожних</a:t>
            </a:r>
            <a:r>
              <a:rPr lang="ru-RU" dirty="0" smtClean="0"/>
              <a:t> </a:t>
            </a:r>
            <a:r>
              <a:rPr lang="ru-RU" dirty="0" err="1" smtClean="0"/>
              <a:t>чотири</a:t>
            </a:r>
            <a:r>
              <a:rPr lang="ru-RU" dirty="0" smtClean="0"/>
              <a:t> роки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егідою</a:t>
            </a:r>
            <a:r>
              <a:rPr lang="ru-RU" dirty="0" smtClean="0"/>
              <a:t> </a:t>
            </a:r>
            <a:r>
              <a:rPr lang="ru-RU" dirty="0" err="1" smtClean="0">
                <a:hlinkClick r:id="rId2" tooltip="МОК"/>
              </a:rPr>
              <a:t>Міжнародного</a:t>
            </a:r>
            <a:r>
              <a:rPr lang="ru-RU" dirty="0" smtClean="0">
                <a:hlinkClick r:id="rId2" tooltip="МОК"/>
              </a:rPr>
              <a:t> </a:t>
            </a:r>
            <a:r>
              <a:rPr lang="ru-RU" dirty="0" err="1" smtClean="0">
                <a:hlinkClick r:id="rId2" tooltip="МОК"/>
              </a:rPr>
              <a:t>Олімпійського</a:t>
            </a:r>
            <a:r>
              <a:rPr lang="ru-RU" dirty="0" smtClean="0">
                <a:hlinkClick r:id="rId2" tooltip="МОК"/>
              </a:rPr>
              <a:t> </a:t>
            </a:r>
            <a:r>
              <a:rPr lang="ru-RU" dirty="0" err="1" smtClean="0">
                <a:hlinkClick r:id="rId2" tooltip="МОК"/>
              </a:rPr>
              <a:t>комітету</a:t>
            </a:r>
            <a:r>
              <a:rPr lang="ru-RU" dirty="0" smtClean="0"/>
              <a:t> в рамках </a:t>
            </a:r>
            <a:r>
              <a:rPr lang="ru-RU" dirty="0" err="1" smtClean="0">
                <a:hlinkClick r:id="rId3" tooltip="Олімпійський рух"/>
              </a:rPr>
              <a:t>Олімпійського</a:t>
            </a:r>
            <a:r>
              <a:rPr lang="ru-RU" dirty="0" smtClean="0">
                <a:hlinkClick r:id="rId3" tooltip="Олімпійський рух"/>
              </a:rPr>
              <a:t> </a:t>
            </a:r>
            <a:r>
              <a:rPr lang="ru-RU" dirty="0" err="1" smtClean="0">
                <a:hlinkClick r:id="rId3" tooltip="Олімпійський рух"/>
              </a:rPr>
              <a:t>руху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До </a:t>
            </a:r>
            <a:r>
              <a:rPr lang="ru-RU" dirty="0" smtClean="0">
                <a:hlinkClick r:id="rId4" tooltip="1924"/>
              </a:rPr>
              <a:t>1924</a:t>
            </a:r>
            <a:r>
              <a:rPr lang="ru-RU" dirty="0" smtClean="0"/>
              <a:t> 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Олімпіади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єдиними</a:t>
            </a:r>
            <a:r>
              <a:rPr lang="ru-RU" dirty="0" smtClean="0"/>
              <a:t>. До </a:t>
            </a:r>
            <a:r>
              <a:rPr lang="ru-RU" dirty="0" err="1" smtClean="0"/>
              <a:t>їхньої</a:t>
            </a:r>
            <a:r>
              <a:rPr lang="ru-RU" dirty="0" smtClean="0"/>
              <a:t> </a:t>
            </a:r>
            <a:r>
              <a:rPr lang="ru-RU" dirty="0" err="1" smtClean="0"/>
              <a:t>програми</a:t>
            </a:r>
            <a:r>
              <a:rPr lang="ru-RU" dirty="0" smtClean="0"/>
              <a:t> входили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зимові</a:t>
            </a:r>
            <a:r>
              <a:rPr lang="ru-RU" dirty="0" smtClean="0"/>
              <a:t> </a:t>
            </a:r>
            <a:r>
              <a:rPr lang="ru-RU" dirty="0" err="1" smtClean="0"/>
              <a:t>види</a:t>
            </a:r>
            <a:r>
              <a:rPr lang="ru-RU" dirty="0" smtClean="0"/>
              <a:t> спорту. У 1924 </a:t>
            </a:r>
            <a:r>
              <a:rPr lang="ru-RU" dirty="0" err="1" smtClean="0"/>
              <a:t>вперше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проведені</a:t>
            </a:r>
            <a:r>
              <a:rPr lang="ru-RU" dirty="0" smtClean="0"/>
              <a:t> </a:t>
            </a:r>
            <a:r>
              <a:rPr lang="ru-RU" dirty="0" err="1" smtClean="0"/>
              <a:t>дві</a:t>
            </a:r>
            <a:r>
              <a:rPr lang="ru-RU" dirty="0" smtClean="0"/>
              <a:t> 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Олімпіади</a:t>
            </a:r>
            <a:r>
              <a:rPr lang="ru-RU" dirty="0" smtClean="0"/>
              <a:t> - </a:t>
            </a:r>
            <a:r>
              <a:rPr lang="ru-RU" dirty="0" err="1" smtClean="0"/>
              <a:t>літня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зимова</a:t>
            </a:r>
            <a:r>
              <a:rPr lang="ru-RU" dirty="0" smtClean="0"/>
              <a:t>. До </a:t>
            </a:r>
            <a:r>
              <a:rPr lang="ru-RU" dirty="0" smtClean="0">
                <a:hlinkClick r:id="rId5" tooltip="1992"/>
              </a:rPr>
              <a:t>1992</a:t>
            </a:r>
            <a:r>
              <a:rPr lang="ru-RU" dirty="0" smtClean="0"/>
              <a:t>Зимові </a:t>
            </a:r>
            <a:r>
              <a:rPr lang="ru-RU" dirty="0" err="1" smtClean="0"/>
              <a:t>Олімпійські</a:t>
            </a:r>
            <a:r>
              <a:rPr lang="ru-RU" dirty="0" smtClean="0"/>
              <a:t> </a:t>
            </a:r>
            <a:r>
              <a:rPr lang="ru-RU" dirty="0" err="1" smtClean="0"/>
              <a:t>ігри</a:t>
            </a:r>
            <a:r>
              <a:rPr lang="ru-RU" dirty="0" smtClean="0"/>
              <a:t> проходили того ж календарного року,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 </a:t>
            </a:r>
            <a:r>
              <a:rPr lang="ru-RU" b="1" dirty="0" err="1" smtClean="0"/>
              <a:t>Літні</a:t>
            </a:r>
            <a:r>
              <a:rPr lang="ru-RU" b="1" dirty="0" smtClean="0"/>
              <a:t> </a:t>
            </a:r>
            <a:r>
              <a:rPr lang="ru-RU" b="1" dirty="0" err="1" smtClean="0"/>
              <a:t>Олімпійські</a:t>
            </a:r>
            <a:r>
              <a:rPr lang="ru-RU" b="1" dirty="0" smtClean="0"/>
              <a:t> </a:t>
            </a:r>
            <a:r>
              <a:rPr lang="ru-RU" b="1" dirty="0" err="1" smtClean="0"/>
              <a:t>ігри</a:t>
            </a:r>
            <a:r>
              <a:rPr lang="ru-RU" dirty="0" smtClean="0"/>
              <a:t>. </a:t>
            </a:r>
            <a:r>
              <a:rPr lang="ru-RU" dirty="0" err="1" smtClean="0"/>
              <a:t>Починаючи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 </a:t>
            </a:r>
            <a:r>
              <a:rPr lang="ru-RU" dirty="0" smtClean="0">
                <a:hlinkClick r:id="rId6" tooltip="1994"/>
              </a:rPr>
              <a:t>1994</a:t>
            </a:r>
            <a:r>
              <a:rPr lang="ru-RU" dirty="0" smtClean="0"/>
              <a:t> </a:t>
            </a:r>
            <a:r>
              <a:rPr lang="ru-RU" dirty="0" err="1" smtClean="0"/>
              <a:t>зимові</a:t>
            </a:r>
            <a:r>
              <a:rPr lang="ru-RU" dirty="0" smtClean="0"/>
              <a:t> </a:t>
            </a:r>
            <a:r>
              <a:rPr lang="ru-RU" dirty="0" err="1" smtClean="0"/>
              <a:t>Олімпіади</a:t>
            </a:r>
            <a:r>
              <a:rPr lang="ru-RU" dirty="0" smtClean="0"/>
              <a:t> </a:t>
            </a:r>
            <a:r>
              <a:rPr lang="ru-RU" dirty="0" err="1" smtClean="0"/>
              <a:t>проходять</a:t>
            </a:r>
            <a:r>
              <a:rPr lang="ru-RU" dirty="0" smtClean="0"/>
              <a:t> у </a:t>
            </a:r>
            <a:r>
              <a:rPr lang="ru-RU" dirty="0" err="1" smtClean="0"/>
              <a:t>проміжку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двома</a:t>
            </a:r>
            <a:r>
              <a:rPr lang="ru-RU" dirty="0" smtClean="0"/>
              <a:t> </a:t>
            </a:r>
            <a:r>
              <a:rPr lang="ru-RU" dirty="0" err="1" smtClean="0"/>
              <a:t>літніми</a:t>
            </a:r>
            <a:r>
              <a:rPr lang="ru-RU" dirty="0" smtClean="0"/>
              <a:t> </a:t>
            </a:r>
            <a:r>
              <a:rPr lang="ru-RU" dirty="0" err="1" smtClean="0"/>
              <a:t>Олімпіадами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2088232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На перших олімпійських іграх було зареєстровано 9 видів спорту  такі як легка атлетика, боротьба, плавання, шосейний велоспорт, велотрек, фехтування, спортивна гімнастика, стрільба, теніс, важка атлетика.</a:t>
            </a:r>
          </a:p>
          <a:p>
            <a:r>
              <a:rPr lang="uk-UA" dirty="0" smtClean="0"/>
              <a:t>У програму сучасних літніх олімпійських ігор входить 38 видів сорту</a:t>
            </a:r>
            <a:endParaRPr lang="ru-RU" dirty="0"/>
          </a:p>
        </p:txBody>
      </p:sp>
      <p:pic>
        <p:nvPicPr>
          <p:cNvPr id="4" name="Рисунок 3" descr="http://rpp.nashaucheba.ru/pars_docs/refs/100/99218/img16.jpg"/>
          <p:cNvPicPr/>
          <p:nvPr/>
        </p:nvPicPr>
        <p:blipFill>
          <a:blip r:embed="rId2" cstate="print"/>
          <a:srcRect t="11332" b="17682"/>
          <a:stretch>
            <a:fillRect/>
          </a:stretch>
        </p:blipFill>
        <p:spPr bwMode="auto">
          <a:xfrm>
            <a:off x="539552" y="2852936"/>
            <a:ext cx="8064896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r>
              <a:rPr lang="uk-UA" dirty="0" smtClean="0"/>
              <a:t>Літні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hlinkClick r:id="rId2" tooltip="Стрибки у воду"/>
              </a:rPr>
              <a:t>Стрибки</a:t>
            </a:r>
            <a:r>
              <a:rPr lang="ru-RU" b="1" dirty="0">
                <a:hlinkClick r:id="rId2" tooltip="Стрибки у воду"/>
              </a:rPr>
              <a:t> у воду</a:t>
            </a:r>
            <a:endParaRPr lang="ru-RU" dirty="0"/>
          </a:p>
          <a:p>
            <a:r>
              <a:rPr lang="ru-RU" b="1" dirty="0" err="1">
                <a:hlinkClick r:id="rId3" tooltip="Спортивне плавання"/>
              </a:rPr>
              <a:t>Плавання</a:t>
            </a:r>
            <a:endParaRPr lang="ru-RU" dirty="0"/>
          </a:p>
          <a:p>
            <a:r>
              <a:rPr lang="ru-RU" b="1" dirty="0" err="1">
                <a:hlinkClick r:id="rId4" tooltip="Синхронне плавання"/>
              </a:rPr>
              <a:t>Синхронне</a:t>
            </a:r>
            <a:r>
              <a:rPr lang="ru-RU" b="1" dirty="0">
                <a:hlinkClick r:id="rId4" tooltip="Синхронне плавання"/>
              </a:rPr>
              <a:t> </a:t>
            </a:r>
            <a:r>
              <a:rPr lang="ru-RU" b="1" dirty="0" err="1">
                <a:hlinkClick r:id="rId4" tooltip="Синхронне плавання"/>
              </a:rPr>
              <a:t>плавання</a:t>
            </a:r>
            <a:endParaRPr lang="ru-RU" dirty="0"/>
          </a:p>
          <a:p>
            <a:r>
              <a:rPr lang="ru-RU" b="1" dirty="0">
                <a:hlinkClick r:id="rId5" tooltip="Ватерполо"/>
              </a:rPr>
              <a:t>Ватерполо</a:t>
            </a:r>
            <a:endParaRPr lang="ru-RU" dirty="0"/>
          </a:p>
          <a:p>
            <a:r>
              <a:rPr lang="ru-RU" b="1" dirty="0" err="1">
                <a:hlinkClick r:id="rId6" tooltip="Стрільба з лука"/>
              </a:rPr>
              <a:t>Стрільба</a:t>
            </a:r>
            <a:r>
              <a:rPr lang="ru-RU" b="1" dirty="0">
                <a:hlinkClick r:id="rId6" tooltip="Стрільба з лука"/>
              </a:rPr>
              <a:t> </a:t>
            </a:r>
            <a:r>
              <a:rPr lang="ru-RU" b="1" dirty="0" err="1">
                <a:hlinkClick r:id="rId6" tooltip="Стрільба з лука"/>
              </a:rPr>
              <a:t>з</a:t>
            </a:r>
            <a:r>
              <a:rPr lang="ru-RU" b="1" dirty="0">
                <a:hlinkClick r:id="rId6" tooltip="Стрільба з лука"/>
              </a:rPr>
              <a:t> лука</a:t>
            </a:r>
            <a:endParaRPr lang="ru-RU" dirty="0"/>
          </a:p>
          <a:p>
            <a:r>
              <a:rPr lang="ru-RU" b="1" dirty="0">
                <a:hlinkClick r:id="rId7" tooltip="Легка атлетика"/>
              </a:rPr>
              <a:t>Легка атлетика</a:t>
            </a:r>
            <a:endParaRPr lang="ru-RU" dirty="0"/>
          </a:p>
          <a:p>
            <a:r>
              <a:rPr lang="ru-RU" b="1" dirty="0" err="1">
                <a:hlinkClick r:id="rId8" tooltip="Бадмінтон"/>
              </a:rPr>
              <a:t>Бадмінтон</a:t>
            </a:r>
            <a:endParaRPr lang="ru-RU" dirty="0"/>
          </a:p>
          <a:p>
            <a:r>
              <a:rPr lang="ru-RU" b="1" dirty="0">
                <a:hlinkClick r:id="rId9" tooltip="Бейсбол"/>
              </a:rPr>
              <a:t>Бейсбол</a:t>
            </a:r>
            <a:endParaRPr lang="ru-RU" dirty="0"/>
          </a:p>
          <a:p>
            <a:r>
              <a:rPr lang="ru-RU" b="1" dirty="0">
                <a:hlinkClick r:id="rId10" tooltip="Баскетбол"/>
              </a:rPr>
              <a:t>Баскетбол</a:t>
            </a:r>
            <a:endParaRPr lang="ru-RU" dirty="0"/>
          </a:p>
          <a:p>
            <a:endParaRPr lang="ru-RU" dirty="0"/>
          </a:p>
        </p:txBody>
      </p:sp>
      <p:pic>
        <p:nvPicPr>
          <p:cNvPr id="23554" name="Picture 2" descr="https://encrypted-tbn2.gstatic.com/images?q=tbn:ANd9GcSYIMU8wu7rpyJVGnRcw0jNTqpDNCuxGpCfhYxCcFhLwl03p6dIUYcuvAZP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6906" y="1124744"/>
            <a:ext cx="2695157" cy="2016224"/>
          </a:xfrm>
          <a:prstGeom prst="rect">
            <a:avLst/>
          </a:prstGeom>
          <a:noFill/>
        </p:spPr>
      </p:pic>
      <p:pic>
        <p:nvPicPr>
          <p:cNvPr id="23556" name="Picture 4" descr="https://encrypted-tbn1.gstatic.com/images?q=tbn:ANd9GcSounep718hclcePC1C0j-1ZyGwM1Wdeaj_3lEzNgesJX0-DjrPt5ENSQ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39952" y="2708920"/>
            <a:ext cx="2966300" cy="1656184"/>
          </a:xfrm>
          <a:prstGeom prst="rect">
            <a:avLst/>
          </a:prstGeom>
          <a:noFill/>
        </p:spPr>
      </p:pic>
      <p:pic>
        <p:nvPicPr>
          <p:cNvPr id="23558" name="Picture 6" descr="https://encrypted-tbn0.gstatic.com/images?q=tbn:ANd9GcRTCub1pwUNNP2W1HC9xn6PT_ULLmIJCz2t2DDgEGMPNuEzKTnBdDWvOIw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75856" y="4437111"/>
            <a:ext cx="2726482" cy="2033311"/>
          </a:xfrm>
          <a:prstGeom prst="rect">
            <a:avLst/>
          </a:prstGeom>
          <a:noFill/>
        </p:spPr>
      </p:pic>
      <p:pic>
        <p:nvPicPr>
          <p:cNvPr id="23560" name="Picture 8" descr="https://encrypted-tbn2.gstatic.com/images?q=tbn:ANd9GcQQoMprQWMdPdEC3rxffPQ4BCoQGW63F_rsavvGiTqk86uYIxZFyLfsXrw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300192" y="4437112"/>
            <a:ext cx="2689707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6" name="Picture 8" descr="http://dsmsu.gov.ua/media/system/slider/14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1950" y="3501008"/>
            <a:ext cx="4972050" cy="3152775"/>
          </a:xfrm>
          <a:prstGeom prst="rect">
            <a:avLst/>
          </a:prstGeom>
          <a:noFill/>
        </p:spPr>
      </p:pic>
      <p:pic>
        <p:nvPicPr>
          <p:cNvPr id="27654" name="Picture 6" descr="http://dsmsu.gov.ua/media/system/slider/6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1950" y="764704"/>
            <a:ext cx="4972050" cy="31527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427168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Літні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hlinkClick r:id="rId4" tooltip="Бокс"/>
              </a:rPr>
              <a:t>Бокс</a:t>
            </a:r>
            <a:endParaRPr lang="ru-RU" dirty="0"/>
          </a:p>
          <a:p>
            <a:r>
              <a:rPr lang="ru-RU" b="1" dirty="0" err="1">
                <a:hlinkClick r:id="rId5" tooltip="Веслування на байдарках і каное"/>
              </a:rPr>
              <a:t>Веслування</a:t>
            </a:r>
            <a:r>
              <a:rPr lang="ru-RU" b="1" dirty="0">
                <a:hlinkClick r:id="rId5" tooltip="Веслування на байдарках і каное"/>
              </a:rPr>
              <a:t> на байдарках </a:t>
            </a:r>
            <a:r>
              <a:rPr lang="ru-RU" b="1" dirty="0" err="1">
                <a:hlinkClick r:id="rId5" tooltip="Веслування на байдарках і каное"/>
              </a:rPr>
              <a:t>і</a:t>
            </a:r>
            <a:r>
              <a:rPr lang="ru-RU" b="1" dirty="0">
                <a:hlinkClick r:id="rId5" tooltip="Веслування на байдарках і каное"/>
              </a:rPr>
              <a:t> </a:t>
            </a:r>
            <a:r>
              <a:rPr lang="ru-RU" b="1" dirty="0" err="1">
                <a:hlinkClick r:id="rId5" tooltip="Веслування на байдарках і каное"/>
              </a:rPr>
              <a:t>каное</a:t>
            </a:r>
            <a:endParaRPr lang="ru-RU" dirty="0"/>
          </a:p>
          <a:p>
            <a:r>
              <a:rPr lang="ru-RU" b="1" dirty="0">
                <a:hlinkClick r:id="rId6" tooltip="Слалом на байдарках і каное (ще не написана)"/>
              </a:rPr>
              <a:t>Слалом на байдарках </a:t>
            </a:r>
            <a:r>
              <a:rPr lang="ru-RU" b="1" dirty="0" err="1">
                <a:hlinkClick r:id="rId6" tooltip="Слалом на байдарках і каное (ще не написана)"/>
              </a:rPr>
              <a:t>і</a:t>
            </a:r>
            <a:r>
              <a:rPr lang="ru-RU" b="1" dirty="0">
                <a:hlinkClick r:id="rId6" tooltip="Слалом на байдарках і каное (ще не написана)"/>
              </a:rPr>
              <a:t> </a:t>
            </a:r>
            <a:r>
              <a:rPr lang="ru-RU" b="1" dirty="0" err="1">
                <a:hlinkClick r:id="rId6" tooltip="Слалом на байдарках і каное (ще не написана)"/>
              </a:rPr>
              <a:t>каное</a:t>
            </a:r>
            <a:endParaRPr lang="ru-RU" dirty="0"/>
          </a:p>
          <a:p>
            <a:r>
              <a:rPr lang="ru-RU" b="1" dirty="0">
                <a:hlinkClick r:id="rId7" tooltip="BMX"/>
              </a:rPr>
              <a:t>BMX</a:t>
            </a:r>
            <a:endParaRPr lang="ru-RU" dirty="0"/>
          </a:p>
          <a:p>
            <a:r>
              <a:rPr lang="ru-RU" b="1" dirty="0" err="1" smtClean="0">
                <a:hlinkClick r:id="rId8" tooltip="Маунтбайк"/>
              </a:rPr>
              <a:t>Маунтбайк</a:t>
            </a:r>
            <a:endParaRPr lang="ru-RU" dirty="0"/>
          </a:p>
          <a:p>
            <a:r>
              <a:rPr lang="ru-RU" b="1" dirty="0" err="1">
                <a:hlinkClick r:id="rId9" tooltip="Шосейний велоспорт (ще не написана)"/>
              </a:rPr>
              <a:t>Шосейний</a:t>
            </a:r>
            <a:r>
              <a:rPr lang="ru-RU" b="1" dirty="0">
                <a:hlinkClick r:id="rId9" tooltip="Шосейний велоспорт (ще не написана)"/>
              </a:rPr>
              <a:t> велоспорт</a:t>
            </a:r>
            <a:endParaRPr lang="ru-RU" dirty="0"/>
          </a:p>
          <a:p>
            <a:r>
              <a:rPr lang="ru-RU" b="1" dirty="0">
                <a:hlinkClick r:id="rId10" tooltip="Велотрек"/>
              </a:rPr>
              <a:t>Велотрек</a:t>
            </a:r>
            <a:endParaRPr lang="ru-RU" dirty="0"/>
          </a:p>
          <a:p>
            <a:r>
              <a:rPr lang="ru-RU" b="1" dirty="0" err="1">
                <a:hlinkClick r:id="rId11" tooltip="Кінний спорт"/>
              </a:rPr>
              <a:t>Кінний</a:t>
            </a:r>
            <a:r>
              <a:rPr lang="ru-RU" b="1" dirty="0">
                <a:hlinkClick r:id="rId11" tooltip="Кінний спорт"/>
              </a:rPr>
              <a:t> спорт</a:t>
            </a:r>
            <a:endParaRPr lang="ru-RU" dirty="0"/>
          </a:p>
          <a:p>
            <a:r>
              <a:rPr lang="ru-RU" b="1" dirty="0" err="1">
                <a:hlinkClick r:id="rId12" tooltip="Фехтування"/>
              </a:rPr>
              <a:t>Фехтування</a:t>
            </a:r>
            <a:endParaRPr lang="ru-RU" dirty="0"/>
          </a:p>
          <a:p>
            <a:endParaRPr lang="ru-RU" dirty="0"/>
          </a:p>
        </p:txBody>
      </p:sp>
      <p:pic>
        <p:nvPicPr>
          <p:cNvPr id="27652" name="Picture 4" descr="Олімпіада, фото НОК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16016" y="3429000"/>
            <a:ext cx="4191000" cy="2790825"/>
          </a:xfrm>
          <a:prstGeom prst="rect">
            <a:avLst/>
          </a:prstGeom>
          <a:noFill/>
        </p:spPr>
      </p:pic>
      <p:pic>
        <p:nvPicPr>
          <p:cNvPr id="27658" name="Picture 10" descr="ЧС з фехтування: український провал і французька трагедія. Фото - фото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5576" y="1412776"/>
            <a:ext cx="6804756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995120" cy="936104"/>
          </a:xfrm>
        </p:spPr>
        <p:txBody>
          <a:bodyPr/>
          <a:lstStyle/>
          <a:p>
            <a:r>
              <a:rPr lang="uk-UA" dirty="0" smtClean="0"/>
              <a:t>Літні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4525963"/>
          </a:xfrm>
        </p:spPr>
        <p:txBody>
          <a:bodyPr>
            <a:normAutofit/>
          </a:bodyPr>
          <a:lstStyle/>
          <a:p>
            <a:r>
              <a:rPr lang="ru-RU" b="1" dirty="0" err="1">
                <a:hlinkClick r:id="rId2" tooltip="Хокей на траві"/>
              </a:rPr>
              <a:t>Хокей</a:t>
            </a:r>
            <a:r>
              <a:rPr lang="ru-RU" b="1" dirty="0">
                <a:hlinkClick r:id="rId2" tooltip="Хокей на траві"/>
              </a:rPr>
              <a:t> на </a:t>
            </a:r>
            <a:r>
              <a:rPr lang="ru-RU" b="1" dirty="0" err="1">
                <a:hlinkClick r:id="rId2" tooltip="Хокей на траві"/>
              </a:rPr>
              <a:t>траві</a:t>
            </a:r>
            <a:endParaRPr lang="ru-RU" dirty="0"/>
          </a:p>
          <a:p>
            <a:r>
              <a:rPr lang="ru-RU" b="1" dirty="0">
                <a:hlinkClick r:id="rId3" tooltip="Футбол"/>
              </a:rPr>
              <a:t>Футбол</a:t>
            </a:r>
            <a:endParaRPr lang="ru-RU" dirty="0"/>
          </a:p>
          <a:p>
            <a:r>
              <a:rPr lang="ru-RU" b="1" dirty="0">
                <a:hlinkClick r:id="rId4" tooltip="Спортивна гімнастика"/>
              </a:rPr>
              <a:t>Спортивна </a:t>
            </a:r>
            <a:r>
              <a:rPr lang="ru-RU" b="1" dirty="0" err="1">
                <a:hlinkClick r:id="rId4" tooltip="Спортивна гімнастика"/>
              </a:rPr>
              <a:t>гімнастика</a:t>
            </a:r>
            <a:endParaRPr lang="ru-RU" dirty="0"/>
          </a:p>
          <a:p>
            <a:r>
              <a:rPr lang="ru-RU" b="1" dirty="0" err="1">
                <a:hlinkClick r:id="rId5" tooltip="Художня гімнастика"/>
              </a:rPr>
              <a:t>Художня</a:t>
            </a:r>
            <a:r>
              <a:rPr lang="ru-RU" b="1" dirty="0">
                <a:hlinkClick r:id="rId5" tooltip="Художня гімнастика"/>
              </a:rPr>
              <a:t> </a:t>
            </a:r>
            <a:r>
              <a:rPr lang="ru-RU" b="1" dirty="0" err="1">
                <a:hlinkClick r:id="rId5" tooltip="Художня гімнастика"/>
              </a:rPr>
              <a:t>гімнастика</a:t>
            </a:r>
            <a:endParaRPr lang="ru-RU" dirty="0"/>
          </a:p>
          <a:p>
            <a:r>
              <a:rPr lang="ru-RU" b="1" dirty="0" err="1">
                <a:hlinkClick r:id="rId6" tooltip="Стрибки на батуті"/>
              </a:rPr>
              <a:t>Стрибки</a:t>
            </a:r>
            <a:r>
              <a:rPr lang="ru-RU" b="1" dirty="0">
                <a:hlinkClick r:id="rId6" tooltip="Стрибки на батуті"/>
              </a:rPr>
              <a:t> на </a:t>
            </a:r>
            <a:r>
              <a:rPr lang="ru-RU" b="1" dirty="0" err="1">
                <a:hlinkClick r:id="rId6" tooltip="Стрибки на батуті"/>
              </a:rPr>
              <a:t>батуті</a:t>
            </a:r>
            <a:endParaRPr lang="ru-RU" dirty="0"/>
          </a:p>
          <a:p>
            <a:r>
              <a:rPr lang="ru-RU" b="1" dirty="0">
                <a:hlinkClick r:id="rId7" tooltip="Гандбол"/>
              </a:rPr>
              <a:t>Гандбол</a:t>
            </a:r>
            <a:endParaRPr lang="ru-RU" dirty="0"/>
          </a:p>
          <a:p>
            <a:r>
              <a:rPr lang="ru-RU" b="1" dirty="0">
                <a:hlinkClick r:id="rId8" tooltip="Дзюдо"/>
              </a:rPr>
              <a:t>Дзюдо</a:t>
            </a:r>
            <a:endParaRPr lang="ru-RU" dirty="0"/>
          </a:p>
          <a:p>
            <a:r>
              <a:rPr lang="ru-RU" b="1" dirty="0" err="1">
                <a:hlinkClick r:id="rId9" tooltip="Сучасне п'ятиборство"/>
              </a:rPr>
              <a:t>Сучасне</a:t>
            </a:r>
            <a:r>
              <a:rPr lang="ru-RU" b="1" dirty="0">
                <a:hlinkClick r:id="rId9" tooltip="Сучасне п'ятиборство"/>
              </a:rPr>
              <a:t> </a:t>
            </a:r>
            <a:r>
              <a:rPr lang="ru-RU" b="1" dirty="0" err="1">
                <a:hlinkClick r:id="rId9" tooltip="Сучасне п'ятиборство"/>
              </a:rPr>
              <a:t>п'ятиборство</a:t>
            </a:r>
            <a:endParaRPr lang="ru-RU" dirty="0"/>
          </a:p>
          <a:p>
            <a:endParaRPr lang="ru-RU" dirty="0"/>
          </a:p>
        </p:txBody>
      </p:sp>
      <p:pic>
        <p:nvPicPr>
          <p:cNvPr id="26626" name="Picture 2" descr="http://dsmsu.gov.ua/media/system/slider/1_1.JPG"/>
          <p:cNvPicPr>
            <a:picLocks noChangeAspect="1" noChangeArrowheads="1"/>
          </p:cNvPicPr>
          <p:nvPr/>
        </p:nvPicPr>
        <p:blipFill>
          <a:blip r:embed="rId10" cstate="print"/>
          <a:srcRect l="35563"/>
          <a:stretch>
            <a:fillRect/>
          </a:stretch>
        </p:blipFill>
        <p:spPr bwMode="auto">
          <a:xfrm>
            <a:off x="5940152" y="3705225"/>
            <a:ext cx="3203848" cy="3152775"/>
          </a:xfrm>
          <a:prstGeom prst="rect">
            <a:avLst/>
          </a:prstGeom>
          <a:noFill/>
        </p:spPr>
      </p:pic>
      <p:pic>
        <p:nvPicPr>
          <p:cNvPr id="26628" name="Picture 4" descr="http://dsmsu.gov.ua/media/system/slider/5_1.JPG"/>
          <p:cNvPicPr>
            <a:picLocks noChangeAspect="1" noChangeArrowheads="1"/>
          </p:cNvPicPr>
          <p:nvPr/>
        </p:nvPicPr>
        <p:blipFill>
          <a:blip r:embed="rId11" cstate="print"/>
          <a:srcRect l="31862"/>
          <a:stretch>
            <a:fillRect/>
          </a:stretch>
        </p:blipFill>
        <p:spPr bwMode="auto">
          <a:xfrm>
            <a:off x="5756126" y="1124744"/>
            <a:ext cx="3387874" cy="3152775"/>
          </a:xfrm>
          <a:prstGeom prst="rect">
            <a:avLst/>
          </a:prstGeom>
          <a:noFill/>
        </p:spPr>
      </p:pic>
      <p:pic>
        <p:nvPicPr>
          <p:cNvPr id="26630" name="Picture 6" descr="Женской сборной Казахстана по хоккею на траве разрешили выступить на Азиаде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62500" y="3356992"/>
            <a:ext cx="4381500" cy="3009901"/>
          </a:xfrm>
          <a:prstGeom prst="rect">
            <a:avLst/>
          </a:prstGeom>
          <a:noFill/>
        </p:spPr>
      </p:pic>
      <p:pic>
        <p:nvPicPr>
          <p:cNvPr id="26632" name="Picture 8" descr="https://encrypted-tbn2.gstatic.com/images?q=tbn:ANd9GcQvty7-3u7hjmyJf6P3HkrTpWlz5eIVurvCDOz1tlWRIRi1AjfoCO2CVfe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52120" y="1124744"/>
            <a:ext cx="3096344" cy="2072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04664"/>
            <a:ext cx="6851104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Літні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ru-RU" b="1" dirty="0" err="1">
                <a:hlinkClick r:id="rId2" tooltip="Академічне веслування"/>
              </a:rPr>
              <a:t>Академічне</a:t>
            </a:r>
            <a:r>
              <a:rPr lang="ru-RU" b="1" dirty="0">
                <a:hlinkClick r:id="rId2" tooltip="Академічне веслування"/>
              </a:rPr>
              <a:t> </a:t>
            </a:r>
            <a:r>
              <a:rPr lang="ru-RU" b="1" dirty="0" err="1">
                <a:hlinkClick r:id="rId2" tooltip="Академічне веслування"/>
              </a:rPr>
              <a:t>веслування</a:t>
            </a:r>
            <a:endParaRPr lang="ru-RU" dirty="0"/>
          </a:p>
          <a:p>
            <a:r>
              <a:rPr lang="ru-RU" b="1" dirty="0" err="1">
                <a:hlinkClick r:id="rId3" tooltip="Вітрильний спорт"/>
              </a:rPr>
              <a:t>Вітрильний</a:t>
            </a:r>
            <a:r>
              <a:rPr lang="ru-RU" b="1" dirty="0">
                <a:hlinkClick r:id="rId3" tooltip="Вітрильний спорт"/>
              </a:rPr>
              <a:t> спорт</a:t>
            </a:r>
            <a:endParaRPr lang="ru-RU" dirty="0"/>
          </a:p>
          <a:p>
            <a:r>
              <a:rPr lang="ru-RU" b="1" dirty="0" err="1" smtClean="0">
                <a:hlinkClick r:id="rId4" tooltip="Настільний теніс"/>
              </a:rPr>
              <a:t>Настільний</a:t>
            </a:r>
            <a:r>
              <a:rPr lang="ru-RU" b="1" dirty="0" smtClean="0">
                <a:hlinkClick r:id="rId4" tooltip="Настільний теніс"/>
              </a:rPr>
              <a:t> </a:t>
            </a:r>
            <a:r>
              <a:rPr lang="ru-RU" b="1" dirty="0" err="1">
                <a:hlinkClick r:id="rId4" tooltip="Настільний теніс"/>
              </a:rPr>
              <a:t>теніс</a:t>
            </a:r>
            <a:endParaRPr lang="ru-RU" dirty="0"/>
          </a:p>
          <a:p>
            <a:r>
              <a:rPr lang="ru-RU" b="1" dirty="0" err="1">
                <a:hlinkClick r:id="rId5" tooltip="Тхеквондо"/>
              </a:rPr>
              <a:t>Тхеквондо</a:t>
            </a:r>
            <a:endParaRPr lang="ru-RU" dirty="0"/>
          </a:p>
          <a:p>
            <a:r>
              <a:rPr lang="ru-RU" b="1" dirty="0" err="1">
                <a:hlinkClick r:id="rId6" tooltip="Теніс"/>
              </a:rPr>
              <a:t>Теніс</a:t>
            </a:r>
            <a:endParaRPr lang="ru-RU" dirty="0"/>
          </a:p>
          <a:p>
            <a:r>
              <a:rPr lang="ru-RU" b="1" dirty="0">
                <a:hlinkClick r:id="rId7" tooltip="Триатлон"/>
              </a:rPr>
              <a:t>Триатлон</a:t>
            </a:r>
            <a:endParaRPr lang="ru-RU" dirty="0"/>
          </a:p>
          <a:p>
            <a:r>
              <a:rPr lang="ru-RU" b="1" dirty="0" smtClean="0">
                <a:hlinkClick r:id="rId8" tooltip="Волейбол"/>
              </a:rPr>
              <a:t>Волейбол</a:t>
            </a:r>
            <a:endParaRPr lang="ru-RU" dirty="0"/>
          </a:p>
          <a:p>
            <a:endParaRPr lang="ru-RU" dirty="0"/>
          </a:p>
        </p:txBody>
      </p:sp>
      <p:pic>
        <p:nvPicPr>
          <p:cNvPr id="29698" name="Picture 2" descr="https://encrypted-tbn3.gstatic.com/images?q=tbn:ANd9GcQ1sU37LDPy_pM1QgCFy00pYky9pIt4nyxMBDRqDExFz9SaeHmSUb8k84Y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112" y="1196752"/>
            <a:ext cx="3151673" cy="2376264"/>
          </a:xfrm>
          <a:prstGeom prst="rect">
            <a:avLst/>
          </a:prstGeom>
          <a:noFill/>
        </p:spPr>
      </p:pic>
      <p:pic>
        <p:nvPicPr>
          <p:cNvPr id="29700" name="Picture 4" descr="http://www.rings66.ru/var/rings/storage/images/arhiv/mart_07/zima_nashih_pobed/nastol_nyj_tennis/7486-1-rus-RU/nastol_nyj_tennis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17032"/>
            <a:ext cx="4477180" cy="2880320"/>
          </a:xfrm>
          <a:prstGeom prst="rect">
            <a:avLst/>
          </a:prstGeom>
          <a:noFill/>
        </p:spPr>
      </p:pic>
      <p:pic>
        <p:nvPicPr>
          <p:cNvPr id="29702" name="Picture 6" descr="http://upload.wikimedia.org/wikipedia/commons/thumb/d/d1/China_vs._Austria_in_Beach_Volleyball_-_Summer_Olympics_Beijing_2008.jpg/250px-China_vs._Austria_in_Beach_Volleyball_-_Summer_Olympics_Beijing_200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72" y="1268760"/>
            <a:ext cx="2381250" cy="3429001"/>
          </a:xfrm>
          <a:prstGeom prst="rect">
            <a:avLst/>
          </a:prstGeom>
          <a:noFill/>
        </p:spPr>
      </p:pic>
      <p:pic>
        <p:nvPicPr>
          <p:cNvPr id="29704" name="Picture 8" descr="Завершился чемпионат Украины по тхеквондо ВТФ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60032" y="2996952"/>
            <a:ext cx="3672830" cy="3554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995120" cy="864096"/>
          </a:xfrm>
        </p:spPr>
        <p:txBody>
          <a:bodyPr/>
          <a:lstStyle/>
          <a:p>
            <a:r>
              <a:rPr lang="uk-UA" dirty="0" smtClean="0"/>
              <a:t>Літні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682752" cy="4525963"/>
          </a:xfrm>
        </p:spPr>
        <p:txBody>
          <a:bodyPr/>
          <a:lstStyle/>
          <a:p>
            <a:r>
              <a:rPr lang="ru-RU" b="1" dirty="0" err="1">
                <a:hlinkClick r:id="rId2" tooltip="Важка атлетика"/>
              </a:rPr>
              <a:t>Важка</a:t>
            </a:r>
            <a:r>
              <a:rPr lang="ru-RU" b="1" dirty="0">
                <a:hlinkClick r:id="rId2" tooltip="Важка атлетика"/>
              </a:rPr>
              <a:t> атлетика</a:t>
            </a:r>
            <a:endParaRPr lang="ru-RU" dirty="0"/>
          </a:p>
          <a:p>
            <a:r>
              <a:rPr lang="ru-RU" b="1" dirty="0" err="1" smtClean="0">
                <a:hlinkClick r:id="rId3" tooltip="Боротьба (спорт)"/>
              </a:rPr>
              <a:t>Боротьба</a:t>
            </a:r>
            <a:endParaRPr lang="ru-RU" b="1" dirty="0" smtClean="0"/>
          </a:p>
          <a:p>
            <a:r>
              <a:rPr lang="ru-RU" b="1" dirty="0" err="1" smtClean="0">
                <a:hlinkClick r:id="rId4" tooltip="Стрілецький спорт"/>
              </a:rPr>
              <a:t>Стрільба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22" name="Picture 2" descr="Важка атлети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124744"/>
            <a:ext cx="2857500" cy="2857500"/>
          </a:xfrm>
          <a:prstGeom prst="rect">
            <a:avLst/>
          </a:prstGeom>
          <a:noFill/>
        </p:spPr>
      </p:pic>
      <p:pic>
        <p:nvPicPr>
          <p:cNvPr id="30724" name="Picture 4" descr="Боротьба. Українка виходить у чвертьфінал Олімпіади-20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437112"/>
            <a:ext cx="3619500" cy="2190750"/>
          </a:xfrm>
          <a:prstGeom prst="rect">
            <a:avLst/>
          </a:prstGeom>
          <a:noFill/>
        </p:spPr>
      </p:pic>
      <p:pic>
        <p:nvPicPr>
          <p:cNvPr id="30726" name="Picture 6" descr="Олімпіада 2012. Стендова стрільба. Жінки. Скит. фінал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4437112"/>
            <a:ext cx="3810000" cy="2143125"/>
          </a:xfrm>
          <a:prstGeom prst="rect">
            <a:avLst/>
          </a:prstGeom>
          <a:noFill/>
        </p:spPr>
      </p:pic>
      <p:pic>
        <p:nvPicPr>
          <p:cNvPr id="30728" name="Picture 8" descr="Фото Уго Чавес объединится с Обамой в борьбе за возвращение бейсбола и софтбола в программу Олимпиад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2348880"/>
            <a:ext cx="4762500" cy="3209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Зимові олімпійські види спорту</a:t>
            </a:r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4330824" cy="4497363"/>
          </a:xfrm>
        </p:spPr>
        <p:txBody>
          <a:bodyPr>
            <a:normAutofit/>
          </a:bodyPr>
          <a:lstStyle/>
          <a:p>
            <a:r>
              <a:rPr lang="ru-RU" u="sng" dirty="0" err="1">
                <a:solidFill>
                  <a:srgbClr val="FFFF00"/>
                </a:solidFill>
                <a:hlinkClick r:id="rId2"/>
              </a:rPr>
              <a:t>Біатлон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>
                <a:solidFill>
                  <a:srgbClr val="FFFF00"/>
                </a:solidFill>
                <a:hlinkClick r:id="rId3"/>
              </a:rPr>
              <a:t>Бобслей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>
                <a:solidFill>
                  <a:srgbClr val="FFFF00"/>
                </a:solidFill>
                <a:hlinkClick r:id="rId4"/>
              </a:rPr>
              <a:t>Скелетон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>
                <a:solidFill>
                  <a:srgbClr val="FFFF00"/>
                </a:solidFill>
                <a:hlinkClick r:id="rId5"/>
              </a:rPr>
              <a:t>Керлінг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>
                <a:solidFill>
                  <a:srgbClr val="FFFF00"/>
                </a:solidFill>
                <a:hlinkClick r:id="rId6"/>
              </a:rPr>
              <a:t>Хокей</a:t>
            </a:r>
            <a:r>
              <a:rPr lang="ru-RU" u="sng" dirty="0">
                <a:solidFill>
                  <a:srgbClr val="FFFF00"/>
                </a:solidFill>
                <a:hlinkClick r:id="rId6"/>
              </a:rPr>
              <a:t> </a:t>
            </a:r>
            <a:r>
              <a:rPr lang="ru-RU" u="sng" dirty="0" err="1">
                <a:solidFill>
                  <a:srgbClr val="FFFF00"/>
                </a:solidFill>
                <a:hlinkClick r:id="rId6"/>
              </a:rPr>
              <a:t>з</a:t>
            </a:r>
            <a:r>
              <a:rPr lang="ru-RU" u="sng" dirty="0">
                <a:solidFill>
                  <a:srgbClr val="FFFF00"/>
                </a:solidFill>
                <a:hlinkClick r:id="rId6"/>
              </a:rPr>
              <a:t> шайбою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>
                <a:solidFill>
                  <a:srgbClr val="FFFF00"/>
                </a:solidFill>
                <a:hlinkClick r:id="rId7"/>
              </a:rPr>
              <a:t>Санний</a:t>
            </a:r>
            <a:r>
              <a:rPr lang="ru-RU" u="sng" dirty="0">
                <a:solidFill>
                  <a:srgbClr val="FFFF00"/>
                </a:solidFill>
                <a:hlinkClick r:id="rId7"/>
              </a:rPr>
              <a:t> спорт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>
                <a:solidFill>
                  <a:srgbClr val="FFFF00"/>
                </a:solidFill>
                <a:hlinkClick r:id="rId8"/>
              </a:rPr>
              <a:t>Фігурне</a:t>
            </a:r>
            <a:r>
              <a:rPr lang="ru-RU" u="sng" dirty="0">
                <a:solidFill>
                  <a:srgbClr val="FFFF00"/>
                </a:solidFill>
                <a:hlinkClick r:id="rId8"/>
              </a:rPr>
              <a:t> </a:t>
            </a:r>
            <a:r>
              <a:rPr lang="ru-RU" u="sng" dirty="0" err="1">
                <a:solidFill>
                  <a:srgbClr val="FFFF00"/>
                </a:solidFill>
                <a:hlinkClick r:id="rId8"/>
              </a:rPr>
              <a:t>катання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>
                <a:solidFill>
                  <a:srgbClr val="FFFF00"/>
                </a:solidFill>
                <a:hlinkClick r:id="rId9"/>
              </a:rPr>
              <a:t>Шорт-трек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>
                <a:solidFill>
                  <a:srgbClr val="FFFF00"/>
                </a:solidFill>
                <a:hlinkClick r:id="rId10"/>
              </a:rPr>
              <a:t>Ковзанярський</a:t>
            </a:r>
            <a:r>
              <a:rPr lang="ru-RU" u="sng" dirty="0">
                <a:solidFill>
                  <a:srgbClr val="FFFF00"/>
                </a:solidFill>
                <a:hlinkClick r:id="rId10"/>
              </a:rPr>
              <a:t> спорт</a:t>
            </a:r>
            <a:r>
              <a:rPr lang="ru-RU" dirty="0">
                <a:solidFill>
                  <a:srgbClr val="FFFF00"/>
                </a:solidFill>
              </a:rPr>
              <a:t> </a:t>
            </a:r>
          </a:p>
          <a:p>
            <a:endParaRPr lang="uk-UA" dirty="0">
              <a:solidFill>
                <a:srgbClr val="FFC000"/>
              </a:solidFill>
            </a:endParaRPr>
          </a:p>
          <a:p>
            <a:endParaRPr lang="uk-UA" dirty="0" smtClean="0">
              <a:solidFill>
                <a:srgbClr val="FFC000"/>
              </a:solidFill>
            </a:endParaRPr>
          </a:p>
          <a:p>
            <a:endParaRPr lang="uk-UA" dirty="0"/>
          </a:p>
        </p:txBody>
      </p:sp>
      <p:pic>
        <p:nvPicPr>
          <p:cNvPr id="28674" name="Picture 2" descr="http://dsmsu.gov.ua/media/system/slider/4_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79912" y="1124744"/>
            <a:ext cx="4972050" cy="3152775"/>
          </a:xfrm>
          <a:prstGeom prst="rect">
            <a:avLst/>
          </a:prstGeom>
          <a:noFill/>
        </p:spPr>
      </p:pic>
      <p:pic>
        <p:nvPicPr>
          <p:cNvPr id="28676" name="Picture 4" descr="https://encrypted-tbn0.gstatic.com/images?q=tbn:ANd9GcSOKLnfRJsGy03uI0tK4rVdSxXX4LTC5G68P4xt4UDHeR6Mb59cnH7yDI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2120" y="4005064"/>
            <a:ext cx="3133700" cy="2327894"/>
          </a:xfrm>
          <a:prstGeom prst="rect">
            <a:avLst/>
          </a:prstGeom>
          <a:noFill/>
        </p:spPr>
      </p:pic>
      <p:pic>
        <p:nvPicPr>
          <p:cNvPr id="28678" name="Picture 6" descr="https://encrypted-tbn3.gstatic.com/images?q=tbn:ANd9GcT4v8j0JblHKDI6O2CsRlFScOCOXvO9D--BBlAyEkFfSYeI0p4a8xOe4yU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99992" y="2060848"/>
            <a:ext cx="3873476" cy="4536504"/>
          </a:xfrm>
          <a:prstGeom prst="rect">
            <a:avLst/>
          </a:prstGeom>
          <a:noFill/>
        </p:spPr>
      </p:pic>
      <p:pic>
        <p:nvPicPr>
          <p:cNvPr id="28682" name="Picture 10" descr="На японському етапі Гран-прі перемогли російські фігуристи Базарова - Ларіонов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60032" y="1484784"/>
            <a:ext cx="3816424" cy="3816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Зимові олімпійські види спорту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/>
          <a:lstStyle/>
          <a:p>
            <a:r>
              <a:rPr lang="ru-RU" u="sng" dirty="0" err="1" smtClean="0">
                <a:solidFill>
                  <a:srgbClr val="FFFF00"/>
                </a:solidFill>
                <a:hlinkClick r:id="rId2"/>
              </a:rPr>
              <a:t>Гірськолижний</a:t>
            </a:r>
            <a:r>
              <a:rPr lang="ru-RU" u="sng" dirty="0" smtClean="0">
                <a:solidFill>
                  <a:srgbClr val="FFFF00"/>
                </a:solidFill>
                <a:hlinkClick r:id="rId2"/>
              </a:rPr>
              <a:t> спорт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 smtClean="0">
                <a:solidFill>
                  <a:srgbClr val="FFFF00"/>
                </a:solidFill>
                <a:hlinkClick r:id="rId3"/>
              </a:rPr>
              <a:t>Лижні</a:t>
            </a:r>
            <a:r>
              <a:rPr lang="ru-RU" u="sng" dirty="0" smtClean="0">
                <a:solidFill>
                  <a:srgbClr val="FFFF00"/>
                </a:solidFill>
                <a:hlinkClick r:id="rId3"/>
              </a:rPr>
              <a:t> перегони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 smtClean="0">
                <a:solidFill>
                  <a:srgbClr val="FFFF00"/>
                </a:solidFill>
                <a:hlinkClick r:id="rId4"/>
              </a:rPr>
              <a:t>Фрістайл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 smtClean="0">
                <a:solidFill>
                  <a:srgbClr val="FFFF00"/>
                </a:solidFill>
                <a:hlinkClick r:id="rId5"/>
              </a:rPr>
              <a:t>Двоборство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err="1" smtClean="0">
                <a:solidFill>
                  <a:srgbClr val="FFFF00"/>
                </a:solidFill>
                <a:hlinkClick r:id="rId6"/>
              </a:rPr>
              <a:t>Стрибки</a:t>
            </a:r>
            <a:r>
              <a:rPr lang="ru-RU" u="sng" dirty="0" smtClean="0">
                <a:solidFill>
                  <a:srgbClr val="FFFF00"/>
                </a:solidFill>
                <a:hlinkClick r:id="rId6"/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  <a:hlinkClick r:id="rId6"/>
              </a:rPr>
              <a:t>з</a:t>
            </a:r>
            <a:r>
              <a:rPr lang="ru-RU" u="sng" dirty="0" smtClean="0">
                <a:solidFill>
                  <a:srgbClr val="FFFF00"/>
                </a:solidFill>
                <a:hlinkClick r:id="rId6"/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  <a:hlinkClick r:id="rId6"/>
              </a:rPr>
              <a:t>трампліна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u="sng" dirty="0" smtClean="0">
                <a:solidFill>
                  <a:srgbClr val="FFFF00"/>
                </a:solidFill>
                <a:hlinkClick r:id="rId7"/>
              </a:rPr>
              <a:t>Сноубординг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31746" name="Picture 2" descr="Фото Фристайл: Волкова и Аблаев запрыгнули на пьедестал Кубка Европы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024" y="1268760"/>
            <a:ext cx="3981450" cy="3876676"/>
          </a:xfrm>
          <a:prstGeom prst="rect">
            <a:avLst/>
          </a:prstGeom>
          <a:noFill/>
        </p:spPr>
      </p:pic>
      <p:pic>
        <p:nvPicPr>
          <p:cNvPr id="31748" name="Picture 4" descr="https://encrypted-tbn1.gstatic.com/images?q=tbn:ANd9GcRI4FKnJW1rDK9VLwifYTRo1lJqXU_xlb27L9ow4U43cGhrx9C1TF2fHS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84168" y="1052736"/>
            <a:ext cx="3240357" cy="3240360"/>
          </a:xfrm>
          <a:prstGeom prst="rect">
            <a:avLst/>
          </a:prstGeom>
          <a:noFill/>
        </p:spPr>
      </p:pic>
      <p:pic>
        <p:nvPicPr>
          <p:cNvPr id="31750" name="Picture 6" descr="Сноубординг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3968" y="3645024"/>
            <a:ext cx="4142923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1143000"/>
          </a:xfrm>
        </p:spPr>
        <p:txBody>
          <a:bodyPr/>
          <a:lstStyle/>
          <a:p>
            <a:r>
              <a:rPr lang="uk-UA" dirty="0" err="1" smtClean="0"/>
              <a:t>Руханка</a:t>
            </a:r>
            <a:endParaRPr lang="ru-RU" dirty="0"/>
          </a:p>
        </p:txBody>
      </p:sp>
      <p:pic>
        <p:nvPicPr>
          <p:cNvPr id="33794" name="Picture 2" descr="http://2.bp.blogspot.com/-R-dPMUrFsJI/UWUtAZksMmI/AAAAAAAAAA0/iXfCgdpYgbA/s1600/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32656"/>
            <a:ext cx="4762500" cy="5991226"/>
          </a:xfrm>
          <a:prstGeom prst="rect">
            <a:avLst/>
          </a:prstGeom>
          <a:noFill/>
        </p:spPr>
      </p:pic>
      <p:pic>
        <p:nvPicPr>
          <p:cNvPr id="5" name="Рисунок 4" descr="1e009f83bf9da236bc99cfd5a05f920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717032"/>
            <a:ext cx="3001502" cy="2077963"/>
          </a:xfrm>
          <a:prstGeom prst="rect">
            <a:avLst/>
          </a:prstGeom>
        </p:spPr>
      </p:pic>
      <p:pic>
        <p:nvPicPr>
          <p:cNvPr id="7" name="технічна підгMuzyka-dlya-zanyatiy-sportombegom-3-Bez-nazvaniy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971600" y="184482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8b1377e49d3ecd1829754043dbd681c_ma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8712968" cy="59046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Досягнення українських олімпійців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r>
              <a:rPr lang="ru-RU" dirty="0" err="1" smtClean="0"/>
              <a:t>Українські</a:t>
            </a:r>
            <a:r>
              <a:rPr lang="ru-RU" dirty="0" smtClean="0"/>
              <a:t> </a:t>
            </a:r>
            <a:r>
              <a:rPr lang="ru-RU" dirty="0" err="1" smtClean="0"/>
              <a:t>спортсмени</a:t>
            </a:r>
            <a:r>
              <a:rPr lang="ru-RU" dirty="0" smtClean="0"/>
              <a:t> </a:t>
            </a:r>
            <a:r>
              <a:rPr lang="ru-RU" dirty="0" err="1" smtClean="0"/>
              <a:t>виступають</a:t>
            </a:r>
            <a:r>
              <a:rPr lang="ru-RU" dirty="0" smtClean="0"/>
              <a:t> на </a:t>
            </a:r>
            <a:r>
              <a:rPr lang="ru-RU" dirty="0" err="1" smtClean="0"/>
              <a:t>Олімпійських</a:t>
            </a:r>
            <a:r>
              <a:rPr lang="ru-RU" dirty="0" smtClean="0"/>
              <a:t> </a:t>
            </a:r>
            <a:r>
              <a:rPr lang="ru-RU" dirty="0" err="1" smtClean="0"/>
              <a:t>іграх</a:t>
            </a:r>
            <a:r>
              <a:rPr lang="ru-RU" dirty="0" smtClean="0"/>
              <a:t> </a:t>
            </a:r>
            <a:r>
              <a:rPr lang="ru-RU" dirty="0" err="1" smtClean="0"/>
              <a:t>окремою</a:t>
            </a:r>
            <a:r>
              <a:rPr lang="ru-RU" dirty="0" smtClean="0"/>
              <a:t> командою, </a:t>
            </a:r>
            <a:r>
              <a:rPr lang="ru-RU" dirty="0" err="1" smtClean="0"/>
              <a:t>починаючи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 </a:t>
            </a:r>
            <a:r>
              <a:rPr lang="ru-RU" dirty="0" err="1" smtClean="0">
                <a:hlinkClick r:id="rId2" tooltip="Зимові Олімпійські ігри 1994"/>
              </a:rPr>
              <a:t>Зимової</a:t>
            </a:r>
            <a:r>
              <a:rPr lang="ru-RU" dirty="0" smtClean="0">
                <a:hlinkClick r:id="rId2" tooltip="Зимові Олімпійські ігри 1994"/>
              </a:rPr>
              <a:t> </a:t>
            </a:r>
            <a:r>
              <a:rPr lang="ru-RU" dirty="0" err="1" smtClean="0">
                <a:hlinkClick r:id="rId2" tooltip="Зимові Олімпійські ігри 1994"/>
              </a:rPr>
              <a:t>Олімпіади</a:t>
            </a:r>
            <a:r>
              <a:rPr lang="ru-RU" dirty="0" smtClean="0">
                <a:hlinkClick r:id="rId2" tooltip="Зимові Олімпійські ігри 1994"/>
              </a:rPr>
              <a:t> 1994-го року</a:t>
            </a:r>
            <a:r>
              <a:rPr lang="ru-RU" dirty="0" smtClean="0"/>
              <a:t>. До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дати</a:t>
            </a:r>
            <a:r>
              <a:rPr lang="ru-RU" dirty="0" smtClean="0"/>
              <a:t> </a:t>
            </a:r>
            <a:r>
              <a:rPr lang="ru-RU" dirty="0" err="1" smtClean="0"/>
              <a:t>українці</a:t>
            </a:r>
            <a:r>
              <a:rPr lang="ru-RU" dirty="0" smtClean="0"/>
              <a:t> брали участь в </a:t>
            </a:r>
            <a:r>
              <a:rPr lang="ru-RU" dirty="0" err="1" smtClean="0"/>
              <a:t>іграх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складі</a:t>
            </a:r>
            <a:r>
              <a:rPr lang="ru-RU" dirty="0" smtClean="0"/>
              <a:t> </a:t>
            </a:r>
            <a:r>
              <a:rPr lang="ru-RU" dirty="0" err="1" smtClean="0"/>
              <a:t>олімпійських</a:t>
            </a:r>
            <a:r>
              <a:rPr lang="ru-RU" dirty="0" smtClean="0"/>
              <a:t> </a:t>
            </a:r>
            <a:r>
              <a:rPr lang="ru-RU" dirty="0" err="1" smtClean="0"/>
              <a:t>збірних</a:t>
            </a:r>
            <a:r>
              <a:rPr lang="ru-RU" dirty="0" smtClean="0"/>
              <a:t> </a:t>
            </a:r>
            <a:r>
              <a:rPr lang="ru-RU" dirty="0" err="1" smtClean="0"/>
              <a:t>Російської</a:t>
            </a:r>
            <a:r>
              <a:rPr lang="ru-RU" dirty="0" smtClean="0"/>
              <a:t> </a:t>
            </a:r>
            <a:r>
              <a:rPr lang="ru-RU" dirty="0" err="1" smtClean="0"/>
              <a:t>імперії</a:t>
            </a:r>
            <a:r>
              <a:rPr lang="ru-RU" dirty="0" smtClean="0"/>
              <a:t>, </a:t>
            </a:r>
            <a:r>
              <a:rPr lang="ru-RU" dirty="0" err="1" smtClean="0"/>
              <a:t>Польщі</a:t>
            </a:r>
            <a:r>
              <a:rPr lang="ru-RU" dirty="0" smtClean="0"/>
              <a:t>, </a:t>
            </a:r>
            <a:r>
              <a:rPr lang="ru-RU" dirty="0" err="1" smtClean="0"/>
              <a:t>Чехословаччини</a:t>
            </a:r>
            <a:r>
              <a:rPr lang="ru-RU" dirty="0" smtClean="0"/>
              <a:t>, </a:t>
            </a:r>
            <a:r>
              <a:rPr lang="ru-RU" dirty="0" err="1" smtClean="0"/>
              <a:t>Радянського</a:t>
            </a:r>
            <a:r>
              <a:rPr lang="ru-RU" dirty="0" smtClean="0"/>
              <a:t> Союзу та </a:t>
            </a:r>
            <a:r>
              <a:rPr lang="ru-RU" dirty="0" err="1" smtClean="0"/>
              <a:t>Об'єднаної</a:t>
            </a:r>
            <a:r>
              <a:rPr lang="ru-RU" dirty="0" smtClean="0"/>
              <a:t> </a:t>
            </a:r>
            <a:r>
              <a:rPr lang="ru-RU" dirty="0" err="1" smtClean="0"/>
              <a:t>команди</a:t>
            </a:r>
            <a:r>
              <a:rPr lang="ru-RU" dirty="0" smtClean="0"/>
              <a:t> (в 1992 </a:t>
            </a:r>
            <a:r>
              <a:rPr lang="ru-RU" dirty="0" err="1" smtClean="0"/>
              <a:t>році</a:t>
            </a:r>
            <a:r>
              <a:rPr lang="ru-RU" dirty="0" smtClean="0"/>
              <a:t>). Першим </a:t>
            </a:r>
            <a:r>
              <a:rPr lang="ru-RU" dirty="0" err="1" smtClean="0"/>
              <a:t>українцем</a:t>
            </a:r>
            <a:r>
              <a:rPr lang="ru-RU" dirty="0" smtClean="0"/>
              <a:t> на І </a:t>
            </a:r>
            <a:r>
              <a:rPr lang="ru-RU" dirty="0" err="1" smtClean="0"/>
              <a:t>Олімпіаді</a:t>
            </a:r>
            <a:r>
              <a:rPr lang="ru-RU" dirty="0" smtClean="0"/>
              <a:t> 1896 року </a:t>
            </a:r>
            <a:r>
              <a:rPr lang="ru-RU" dirty="0" err="1" smtClean="0"/>
              <a:t>був</a:t>
            </a:r>
            <a:r>
              <a:rPr lang="ru-RU" dirty="0" smtClean="0"/>
              <a:t> </a:t>
            </a:r>
            <a:r>
              <a:rPr lang="ru-RU" dirty="0" err="1" smtClean="0">
                <a:hlinkClick r:id="rId3" tooltip="Микола Ріттер"/>
              </a:rPr>
              <a:t>Микола</a:t>
            </a:r>
            <a:r>
              <a:rPr lang="ru-RU" dirty="0" smtClean="0">
                <a:hlinkClick r:id="rId3" tooltip="Микола Ріттер"/>
              </a:rPr>
              <a:t> </a:t>
            </a:r>
            <a:r>
              <a:rPr lang="ru-RU" dirty="0" err="1" smtClean="0">
                <a:hlinkClick r:id="rId3" tooltip="Микола Ріттер"/>
              </a:rPr>
              <a:t>Ріттер</a:t>
            </a:r>
            <a:r>
              <a:rPr lang="ru-RU" dirty="0" smtClean="0"/>
              <a:t>, на ІІ </a:t>
            </a:r>
            <a:r>
              <a:rPr lang="ru-RU" dirty="0" err="1" smtClean="0"/>
              <a:t>Олімпіаді</a:t>
            </a:r>
            <a:r>
              <a:rPr lang="ru-RU" dirty="0" smtClean="0"/>
              <a:t> 1900 брав участь </a:t>
            </a:r>
            <a:r>
              <a:rPr lang="ru-RU" dirty="0" smtClean="0">
                <a:hlinkClick r:id="rId4" tooltip="Петро Заковорот"/>
              </a:rPr>
              <a:t>Петро </a:t>
            </a:r>
            <a:r>
              <a:rPr lang="ru-RU" dirty="0" err="1" smtClean="0">
                <a:hlinkClick r:id="rId4" tooltip="Петро Заковорот"/>
              </a:rPr>
              <a:t>Заковорот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Загалом</a:t>
            </a:r>
            <a:r>
              <a:rPr lang="ru-RU" dirty="0" smtClean="0"/>
              <a:t>,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24128" y="1935480"/>
            <a:ext cx="2962672" cy="4389120"/>
          </a:xfrm>
        </p:spPr>
        <p:txBody>
          <a:bodyPr/>
          <a:lstStyle/>
          <a:p>
            <a:r>
              <a:rPr lang="ru-RU" dirty="0" err="1" smtClean="0"/>
              <a:t>Першою</a:t>
            </a:r>
            <a:r>
              <a:rPr lang="ru-RU" dirty="0" smtClean="0"/>
              <a:t> </a:t>
            </a:r>
            <a:r>
              <a:rPr lang="ru-RU" dirty="0" err="1" smtClean="0"/>
              <a:t>олімпійською</a:t>
            </a:r>
            <a:r>
              <a:rPr lang="ru-RU" dirty="0" smtClean="0"/>
              <a:t> </a:t>
            </a:r>
            <a:r>
              <a:rPr lang="ru-RU" dirty="0" err="1" smtClean="0"/>
              <a:t>чемпіонкою</a:t>
            </a:r>
            <a:r>
              <a:rPr lang="ru-RU" dirty="0" smtClean="0"/>
              <a:t> </a:t>
            </a:r>
            <a:r>
              <a:rPr lang="ru-RU" dirty="0" err="1" smtClean="0"/>
              <a:t>незалежної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 стала </a:t>
            </a:r>
            <a:r>
              <a:rPr lang="ru-RU" dirty="0" err="1" smtClean="0"/>
              <a:t>фігуристка</a:t>
            </a:r>
            <a:r>
              <a:rPr lang="ru-RU" dirty="0" smtClean="0"/>
              <a:t> </a:t>
            </a:r>
            <a:r>
              <a:rPr lang="ru-RU" dirty="0" smtClean="0">
                <a:hlinkClick r:id="rId2" tooltip="Оксана Баюл"/>
              </a:rPr>
              <a:t>Оксана </a:t>
            </a:r>
            <a:r>
              <a:rPr lang="ru-RU" dirty="0" err="1" smtClean="0">
                <a:hlinkClick r:id="rId2" tooltip="Оксана Баюл"/>
              </a:rPr>
              <a:t>Баюл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8130" name="Picture 2" descr="http://www.skating.com.ua/old/Skaters%20photos/Bayul/2003-11-13-05-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4248472" cy="6325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5013176"/>
            <a:ext cx="8075240" cy="1311424"/>
          </a:xfrm>
        </p:spPr>
        <p:txBody>
          <a:bodyPr>
            <a:normAutofit/>
          </a:bodyPr>
          <a:lstStyle/>
          <a:p>
            <a:r>
              <a:rPr lang="ru-RU" dirty="0" smtClean="0"/>
              <a:t> Першим </a:t>
            </a:r>
            <a:r>
              <a:rPr lang="ru-RU" dirty="0" err="1" smtClean="0"/>
              <a:t>чемпіоном</a:t>
            </a:r>
            <a:r>
              <a:rPr lang="ru-RU" dirty="0" smtClean="0"/>
              <a:t> </a:t>
            </a:r>
            <a:r>
              <a:rPr lang="ru-RU" dirty="0" err="1" smtClean="0"/>
              <a:t>літніх</a:t>
            </a:r>
            <a:r>
              <a:rPr lang="ru-RU" dirty="0" smtClean="0"/>
              <a:t> </a:t>
            </a:r>
            <a:r>
              <a:rPr lang="ru-RU" dirty="0" err="1" smtClean="0"/>
              <a:t>Олімпійських</a:t>
            </a:r>
            <a:r>
              <a:rPr lang="ru-RU" dirty="0" smtClean="0"/>
              <a:t> </a:t>
            </a:r>
            <a:r>
              <a:rPr lang="ru-RU" dirty="0" err="1" smtClean="0"/>
              <a:t>ігор</a:t>
            </a:r>
            <a:r>
              <a:rPr lang="ru-RU" dirty="0" smtClean="0"/>
              <a:t> став </a:t>
            </a:r>
            <a:r>
              <a:rPr lang="ru-RU" dirty="0" err="1" smtClean="0"/>
              <a:t>борець</a:t>
            </a:r>
            <a:r>
              <a:rPr lang="ru-RU" dirty="0" smtClean="0"/>
              <a:t> </a:t>
            </a:r>
            <a:r>
              <a:rPr lang="ru-RU" dirty="0" err="1" smtClean="0"/>
              <a:t>греко-римського</a:t>
            </a:r>
            <a:r>
              <a:rPr lang="ru-RU" dirty="0" smtClean="0"/>
              <a:t> стилю </a:t>
            </a:r>
            <a:r>
              <a:rPr lang="ru-RU" dirty="0" err="1" smtClean="0">
                <a:hlinkClick r:id="rId2" tooltip="Олійник В'ячеслав Миколайович"/>
              </a:rPr>
              <a:t>В'ячеслав</a:t>
            </a:r>
            <a:r>
              <a:rPr lang="ru-RU" dirty="0" smtClean="0">
                <a:hlinkClick r:id="rId2" tooltip="Олійник В'ячеслав Миколайович"/>
              </a:rPr>
              <a:t> </a:t>
            </a:r>
            <a:r>
              <a:rPr lang="ru-RU" dirty="0" err="1" smtClean="0">
                <a:hlinkClick r:id="rId2" tooltip="Олійник В'ячеслав Миколайович"/>
              </a:rPr>
              <a:t>Олійник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0178" name="Picture 2" descr="http://www.umoloda.kiev.ua/img/content/i35/3522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76672"/>
            <a:ext cx="6696744" cy="45920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24"/>
          </a:xfrm>
        </p:spPr>
        <p:txBody>
          <a:bodyPr/>
          <a:lstStyle/>
          <a:p>
            <a:r>
              <a:rPr lang="ru-RU" dirty="0" err="1" smtClean="0"/>
              <a:t>Українська</a:t>
            </a:r>
            <a:r>
              <a:rPr lang="ru-RU" dirty="0" smtClean="0"/>
              <a:t> </a:t>
            </a:r>
            <a:r>
              <a:rPr lang="ru-RU" dirty="0" err="1" smtClean="0"/>
              <a:t>національна</a:t>
            </a:r>
            <a:r>
              <a:rPr lang="ru-RU" dirty="0" smtClean="0"/>
              <a:t> </a:t>
            </a:r>
            <a:r>
              <a:rPr lang="ru-RU" dirty="0" err="1" smtClean="0"/>
              <a:t>олімпійська</a:t>
            </a:r>
            <a:r>
              <a:rPr lang="ru-RU" dirty="0" smtClean="0"/>
              <a:t> дружина </a:t>
            </a:r>
            <a:r>
              <a:rPr lang="ru-RU" dirty="0" err="1" smtClean="0"/>
              <a:t>виборола</a:t>
            </a:r>
            <a:r>
              <a:rPr lang="ru-RU" dirty="0" smtClean="0"/>
              <a:t> 96 медалей на </a:t>
            </a:r>
            <a:r>
              <a:rPr lang="ru-RU" dirty="0" err="1" smtClean="0"/>
              <a:t>літніх</a:t>
            </a:r>
            <a:r>
              <a:rPr lang="ru-RU" dirty="0" smtClean="0"/>
              <a:t> </a:t>
            </a:r>
            <a:r>
              <a:rPr lang="ru-RU" dirty="0" err="1" smtClean="0"/>
              <a:t>Олімпіадах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5 медалей на </a:t>
            </a:r>
            <a:r>
              <a:rPr lang="ru-RU" dirty="0" err="1" smtClean="0"/>
              <a:t>зимових</a:t>
            </a:r>
            <a:r>
              <a:rPr lang="ru-RU" dirty="0" smtClean="0"/>
              <a:t> </a:t>
            </a:r>
            <a:r>
              <a:rPr lang="ru-RU" dirty="0" err="1" smtClean="0"/>
              <a:t>Олімпіадах</a:t>
            </a:r>
            <a:r>
              <a:rPr lang="ru-RU" dirty="0" smtClean="0"/>
              <a:t>. </a:t>
            </a:r>
            <a:r>
              <a:rPr lang="ru-RU" dirty="0" err="1" smtClean="0"/>
              <a:t>Найуспішніші</a:t>
            </a:r>
            <a:r>
              <a:rPr lang="ru-RU" dirty="0" smtClean="0"/>
              <a:t> </a:t>
            </a:r>
            <a:r>
              <a:rPr lang="ru-RU" dirty="0" err="1" smtClean="0"/>
              <a:t>види</a:t>
            </a:r>
            <a:r>
              <a:rPr lang="ru-RU" dirty="0" smtClean="0"/>
              <a:t> - </a:t>
            </a:r>
            <a:r>
              <a:rPr lang="ru-RU" dirty="0" err="1" smtClean="0"/>
              <a:t>гімнастика</a:t>
            </a:r>
            <a:r>
              <a:rPr lang="ru-RU" dirty="0" smtClean="0"/>
              <a:t>, легка атлетика та </a:t>
            </a:r>
            <a:r>
              <a:rPr lang="ru-RU" dirty="0" err="1" smtClean="0"/>
              <a:t>боротьба</a:t>
            </a:r>
            <a:r>
              <a:rPr lang="ru-RU" dirty="0" smtClean="0"/>
              <a:t>.</a:t>
            </a:r>
          </a:p>
          <a:p>
            <a:r>
              <a:rPr lang="uk-UA" dirty="0" smtClean="0"/>
              <a:t>Яна </a:t>
            </a:r>
            <a:r>
              <a:rPr lang="uk-UA" dirty="0" err="1" smtClean="0"/>
              <a:t>Клочкова</a:t>
            </a:r>
            <a:r>
              <a:rPr lang="uk-UA" dirty="0" smtClean="0"/>
              <a:t> (плавання), Василь </a:t>
            </a:r>
            <a:r>
              <a:rPr lang="uk-UA" dirty="0" err="1" smtClean="0"/>
              <a:t>Ломаченко</a:t>
            </a:r>
            <a:r>
              <a:rPr lang="uk-UA" dirty="0" smtClean="0"/>
              <a:t> (бокс), Лілія </a:t>
            </a:r>
            <a:r>
              <a:rPr lang="uk-UA" dirty="0" err="1" smtClean="0"/>
              <a:t>Підкопаєва</a:t>
            </a:r>
            <a:r>
              <a:rPr lang="uk-UA" dirty="0" smtClean="0"/>
              <a:t> (спортивна гімнастика), Валерій </a:t>
            </a:r>
            <a:r>
              <a:rPr lang="uk-UA" dirty="0" err="1" smtClean="0"/>
              <a:t>Гончаров</a:t>
            </a:r>
            <a:r>
              <a:rPr lang="uk-UA" dirty="0" smtClean="0"/>
              <a:t> ( спортивна гімнастика), Кличко Володимир, </a:t>
            </a:r>
            <a:r>
              <a:rPr lang="uk-UA" dirty="0" err="1" smtClean="0"/>
              <a:t>Інесса</a:t>
            </a:r>
            <a:r>
              <a:rPr lang="uk-UA" dirty="0" smtClean="0"/>
              <a:t> Кравець (легка атлетика), Ірина </a:t>
            </a:r>
            <a:r>
              <a:rPr lang="uk-UA" dirty="0" err="1" smtClean="0"/>
              <a:t>Мерлені</a:t>
            </a:r>
            <a:r>
              <a:rPr lang="uk-UA" dirty="0" smtClean="0"/>
              <a:t> (боротьба), Катерина </a:t>
            </a:r>
            <a:r>
              <a:rPr lang="uk-UA" dirty="0" err="1" smtClean="0"/>
              <a:t>Серебрянська</a:t>
            </a:r>
            <a:r>
              <a:rPr lang="uk-UA" dirty="0" smtClean="0"/>
              <a:t> (художня гімнастика), Олександр </a:t>
            </a:r>
            <a:r>
              <a:rPr lang="uk-UA" dirty="0" err="1" smtClean="0"/>
              <a:t>Усик</a:t>
            </a:r>
            <a:r>
              <a:rPr lang="uk-UA" dirty="0" smtClean="0"/>
              <a:t> (бокс), Ольга </a:t>
            </a:r>
            <a:r>
              <a:rPr lang="uk-UA" dirty="0" err="1" smtClean="0"/>
              <a:t>Харлан</a:t>
            </a:r>
            <a:r>
              <a:rPr lang="uk-UA" dirty="0" smtClean="0"/>
              <a:t> (фехтування),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Яна Клочкова">
            <a:hlinkClick r:id="rId2" tooltip="&quot;Яна Клочкова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16835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Василь Ломаченко">
            <a:hlinkClick r:id="rId4" tooltip="&quot;Василь Ломаченко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548680"/>
            <a:ext cx="29523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Лілія Подкопаєва">
            <a:hlinkClick r:id="rId6" tooltip="&quot;Лілія Подкопаєва&quot;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836712"/>
            <a:ext cx="331236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Володимир Кличко">
            <a:hlinkClick r:id="rId8" tooltip="&quot;Володимир Кличко&quot;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7704" y="1124744"/>
            <a:ext cx="36004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2" descr="Галина Пундик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84168" y="188639"/>
            <a:ext cx="2868910" cy="3825213"/>
          </a:xfrm>
          <a:prstGeom prst="rect">
            <a:avLst/>
          </a:prstGeom>
          <a:noFill/>
        </p:spPr>
      </p:pic>
      <p:pic>
        <p:nvPicPr>
          <p:cNvPr id="9" name="Рисунок 8" descr="Катерина Серебрянська">
            <a:hlinkClick r:id="rId11" tooltip="&quot;Катерина Серебрянська&quot;"/>
          </p:cNvPr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64088" y="404664"/>
            <a:ext cx="308493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Олександр Усик">
            <a:hlinkClick r:id="rId13" tooltip="&quot;Олександр Усик&quot;"/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16016" y="692696"/>
            <a:ext cx="337296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 descr="Файл:Kharlan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27784" y="620688"/>
            <a:ext cx="3960440" cy="5940660"/>
          </a:xfrm>
          <a:prstGeom prst="rect">
            <a:avLst/>
          </a:prstGeom>
          <a:noFill/>
        </p:spPr>
      </p:pic>
      <p:pic>
        <p:nvPicPr>
          <p:cNvPr id="52230" name="Picture 6" descr="Валерій Гончаров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91880" y="980728"/>
            <a:ext cx="4608512" cy="68205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ХХІІ зимові олімпійські ігри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32403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XXII </a:t>
            </a:r>
            <a:r>
              <a:rPr lang="ru-RU" dirty="0" err="1"/>
              <a:t>зимові</a:t>
            </a:r>
            <a:r>
              <a:rPr lang="ru-RU" dirty="0"/>
              <a:t> </a:t>
            </a:r>
            <a:r>
              <a:rPr lang="ru-RU" dirty="0" err="1"/>
              <a:t>Олімпійські</a:t>
            </a:r>
            <a:r>
              <a:rPr lang="ru-RU" dirty="0"/>
              <a:t> </a:t>
            </a:r>
            <a:r>
              <a:rPr lang="ru-RU" dirty="0" err="1"/>
              <a:t>ігри</a:t>
            </a:r>
            <a:r>
              <a:rPr lang="ru-RU" dirty="0"/>
              <a:t> </a:t>
            </a:r>
            <a:r>
              <a:rPr lang="ru-RU" dirty="0" err="1"/>
              <a:t>проходитимуть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7 по 23 лютого 2014 року в </a:t>
            </a:r>
            <a:r>
              <a:rPr lang="ru-RU" dirty="0" err="1"/>
              <a:t>Сочі</a:t>
            </a:r>
            <a:r>
              <a:rPr lang="ru-RU" dirty="0"/>
              <a:t>. </a:t>
            </a:r>
            <a:r>
              <a:rPr lang="ru-RU" dirty="0" err="1"/>
              <a:t>Понад</a:t>
            </a:r>
            <a:r>
              <a:rPr lang="ru-RU" dirty="0"/>
              <a:t> 3000 </a:t>
            </a:r>
            <a:r>
              <a:rPr lang="ru-RU" dirty="0" err="1"/>
              <a:t>атлетів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80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 </a:t>
            </a:r>
            <a:r>
              <a:rPr lang="ru-RU" dirty="0" err="1"/>
              <a:t>боротимуться</a:t>
            </a:r>
            <a:r>
              <a:rPr lang="ru-RU" dirty="0"/>
              <a:t> за 98 </a:t>
            </a:r>
            <a:r>
              <a:rPr lang="ru-RU" dirty="0" err="1"/>
              <a:t>комплектів</a:t>
            </a:r>
            <a:r>
              <a:rPr lang="ru-RU" dirty="0"/>
              <a:t> </a:t>
            </a:r>
            <a:r>
              <a:rPr lang="ru-RU" dirty="0" err="1"/>
              <a:t>нагород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15 </a:t>
            </a:r>
            <a:r>
              <a:rPr lang="ru-RU" dirty="0" err="1"/>
              <a:t>видів</a:t>
            </a:r>
            <a:r>
              <a:rPr lang="ru-RU" dirty="0"/>
              <a:t> спорту. </a:t>
            </a:r>
            <a:r>
              <a:rPr lang="ru-RU" dirty="0" err="1"/>
              <a:t>Українські</a:t>
            </a:r>
            <a:r>
              <a:rPr lang="ru-RU" dirty="0"/>
              <a:t> </a:t>
            </a:r>
            <a:r>
              <a:rPr lang="ru-RU" dirty="0" err="1"/>
              <a:t>спортсмени</a:t>
            </a:r>
            <a:r>
              <a:rPr lang="ru-RU" dirty="0"/>
              <a:t> </a:t>
            </a:r>
            <a:r>
              <a:rPr lang="ru-RU" dirty="0" err="1"/>
              <a:t>планують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участь в 10 видах спорту. </a:t>
            </a:r>
            <a:r>
              <a:rPr lang="ru-RU" dirty="0" err="1"/>
              <a:t>Це</a:t>
            </a:r>
            <a:r>
              <a:rPr lang="ru-RU" dirty="0"/>
              <a:t> ‑  </a:t>
            </a:r>
            <a:r>
              <a:rPr lang="ru-RU" dirty="0" err="1"/>
              <a:t>біатлон</a:t>
            </a:r>
            <a:r>
              <a:rPr lang="ru-RU" dirty="0"/>
              <a:t>, </a:t>
            </a:r>
            <a:r>
              <a:rPr lang="ru-RU" dirty="0" err="1"/>
              <a:t>лижні</a:t>
            </a:r>
            <a:r>
              <a:rPr lang="ru-RU" dirty="0"/>
              <a:t> гонки, </a:t>
            </a:r>
            <a:r>
              <a:rPr lang="ru-RU" dirty="0" err="1"/>
              <a:t>фігурне</a:t>
            </a:r>
            <a:r>
              <a:rPr lang="ru-RU" dirty="0"/>
              <a:t> </a:t>
            </a:r>
            <a:r>
              <a:rPr lang="ru-RU" dirty="0" err="1"/>
              <a:t>катання</a:t>
            </a:r>
            <a:r>
              <a:rPr lang="ru-RU" dirty="0"/>
              <a:t>, </a:t>
            </a:r>
            <a:r>
              <a:rPr lang="ru-RU" dirty="0" err="1"/>
              <a:t>санний</a:t>
            </a:r>
            <a:r>
              <a:rPr lang="ru-RU" dirty="0"/>
              <a:t> спорт, </a:t>
            </a:r>
            <a:r>
              <a:rPr lang="ru-RU" dirty="0" err="1"/>
              <a:t>фрістайл</a:t>
            </a:r>
            <a:r>
              <a:rPr lang="ru-RU" dirty="0"/>
              <a:t>, </a:t>
            </a:r>
            <a:r>
              <a:rPr lang="ru-RU" dirty="0" err="1"/>
              <a:t>гірськолижний</a:t>
            </a:r>
            <a:r>
              <a:rPr lang="ru-RU" dirty="0"/>
              <a:t> спорт, сноубординг, </a:t>
            </a:r>
            <a:r>
              <a:rPr lang="ru-RU" dirty="0" err="1"/>
              <a:t>стрибки</a:t>
            </a:r>
            <a:r>
              <a:rPr lang="ru-RU" dirty="0"/>
              <a:t> на </a:t>
            </a:r>
            <a:r>
              <a:rPr lang="ru-RU" dirty="0" err="1"/>
              <a:t>лижах</a:t>
            </a:r>
            <a:r>
              <a:rPr lang="ru-RU" dirty="0"/>
              <a:t>, </a:t>
            </a:r>
            <a:r>
              <a:rPr lang="ru-RU" dirty="0" err="1"/>
              <a:t>лижне</a:t>
            </a:r>
            <a:r>
              <a:rPr lang="ru-RU" dirty="0"/>
              <a:t> </a:t>
            </a:r>
            <a:r>
              <a:rPr lang="ru-RU" dirty="0" err="1"/>
              <a:t>двоборство</a:t>
            </a:r>
            <a:r>
              <a:rPr lang="ru-RU" dirty="0"/>
              <a:t>, шорт-трек. 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12290" name="Picture 2" descr="http://www.cniieus.ru/upload/iblock/cc4/olimpiyskiy_gimn_sochi_2014_12292-wor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861048"/>
            <a:ext cx="4229100" cy="2686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Україна на ХХІІ зимових олімпійських іграх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Сергій</a:t>
            </a:r>
            <a:r>
              <a:rPr lang="ru-RU" dirty="0"/>
              <a:t> </a:t>
            </a:r>
            <a:r>
              <a:rPr lang="ru-RU" dirty="0" err="1"/>
              <a:t>Бубка</a:t>
            </a:r>
            <a:r>
              <a:rPr lang="ru-RU" dirty="0"/>
              <a:t> взяв участь у </a:t>
            </a:r>
            <a:r>
              <a:rPr lang="ru-RU" dirty="0" err="1"/>
              <a:t>завершальному</a:t>
            </a:r>
            <a:r>
              <a:rPr lang="ru-RU" dirty="0"/>
              <a:t>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естафети</a:t>
            </a:r>
            <a:r>
              <a:rPr lang="ru-RU" dirty="0"/>
              <a:t> </a:t>
            </a:r>
            <a:r>
              <a:rPr lang="ru-RU" dirty="0" err="1"/>
              <a:t>олімпійського</a:t>
            </a:r>
            <a:r>
              <a:rPr lang="ru-RU" dirty="0"/>
              <a:t> </a:t>
            </a:r>
            <a:r>
              <a:rPr lang="ru-RU" dirty="0" err="1"/>
              <a:t>вогню</a:t>
            </a:r>
            <a:r>
              <a:rPr lang="ru-RU" dirty="0"/>
              <a:t> в </a:t>
            </a:r>
            <a:r>
              <a:rPr lang="ru-RU" dirty="0" err="1"/>
              <a:t>Сочі</a:t>
            </a:r>
            <a:endParaRPr lang="ru-RU" dirty="0"/>
          </a:p>
        </p:txBody>
      </p:sp>
      <p:pic>
        <p:nvPicPr>
          <p:cNvPr id="35844" name="Picture 4" descr="http://noc-ukr.org/upload/tinymce/BOCH0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780928"/>
            <a:ext cx="5715000" cy="381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Українська збірна на ХХІІ зимових олімпійських іграх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Україну на </a:t>
            </a:r>
            <a:r>
              <a:rPr lang="uk-UA" dirty="0" err="1" smtClean="0"/>
              <a:t>ХХІІолімпійських</a:t>
            </a:r>
            <a:r>
              <a:rPr lang="uk-UA" dirty="0" smtClean="0"/>
              <a:t> іграх буде представляти 43 спортсмени, які будуть змагатися у 9 видах спорту</a:t>
            </a:r>
            <a:endParaRPr lang="ru-RU" dirty="0"/>
          </a:p>
        </p:txBody>
      </p:sp>
      <p:pic>
        <p:nvPicPr>
          <p:cNvPr id="4" name="Picture 2" descr="Україна успішно пройшла олімпійську акредитацію в Соч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140968"/>
            <a:ext cx="6336704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/>
          <a:lstStyle/>
          <a:p>
            <a:r>
              <a:rPr lang="uk-UA" dirty="0" smtClean="0"/>
              <a:t>Талісмани олімпійських ігор</a:t>
            </a:r>
            <a:endParaRPr lang="ru-RU" dirty="0"/>
          </a:p>
        </p:txBody>
      </p:sp>
      <p:pic>
        <p:nvPicPr>
          <p:cNvPr id="34818" name="Picture 2" descr="plagi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6768752" cy="5170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Талісмани олімпійських ігор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 descr="http://prodcp.ru/image/7202_4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5"/>
            <a:ext cx="8820472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Робота за групами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Створення емблеми для участі України у зимових олімпійських іграх</a:t>
            </a:r>
          </a:p>
          <a:p>
            <a:r>
              <a:rPr lang="uk-UA" dirty="0" smtClean="0"/>
              <a:t>Захист колективної роботи</a:t>
            </a:r>
            <a:endParaRPr lang="ru-RU" dirty="0"/>
          </a:p>
        </p:txBody>
      </p:sp>
      <p:pic>
        <p:nvPicPr>
          <p:cNvPr id="4" name="Рисунок 3" descr="11075282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284984"/>
            <a:ext cx="4680520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Зворотній зв’язок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Як ви вважаєте ваші спортсмени сьогодні отримали перемогу? Чи виправдалися ваші сподівання?</a:t>
            </a:r>
            <a:endParaRPr lang="ru-RU" dirty="0"/>
          </a:p>
        </p:txBody>
      </p:sp>
      <p:pic>
        <p:nvPicPr>
          <p:cNvPr id="5" name="Рисунок 4" descr="7885953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212976"/>
            <a:ext cx="3672408" cy="3213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Прощання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Побажаємо нашим спортсменам  і нам перемог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62640" y="2967335"/>
            <a:ext cx="5418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 –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переможці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13430825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3933056"/>
            <a:ext cx="1512168" cy="2426502"/>
          </a:xfrm>
          <a:prstGeom prst="rect">
            <a:avLst/>
          </a:prstGeom>
        </p:spPr>
      </p:pic>
      <p:pic>
        <p:nvPicPr>
          <p:cNvPr id="6" name="Рисунок 5" descr="23824891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099316"/>
            <a:ext cx="3384376" cy="1984556"/>
          </a:xfrm>
          <a:prstGeom prst="rect">
            <a:avLst/>
          </a:prstGeom>
        </p:spPr>
      </p:pic>
      <p:pic>
        <p:nvPicPr>
          <p:cNvPr id="7" name="Рисунок 6" descr="2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4077072"/>
            <a:ext cx="1872208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588</TotalTime>
  <Words>717</Words>
  <Application>Microsoft Office PowerPoint</Application>
  <PresentationFormat>Экран (4:3)</PresentationFormat>
  <Paragraphs>129</Paragraphs>
  <Slides>41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Поток</vt:lpstr>
      <vt:lpstr>Відродження сучасних олімпійських ігор</vt:lpstr>
      <vt:lpstr>Знайомство</vt:lpstr>
      <vt:lpstr>Правила поведінки</vt:lpstr>
      <vt:lpstr>Очікування</vt:lpstr>
      <vt:lpstr>Стародавні олімпійські ігри</vt:lpstr>
      <vt:lpstr>Слайд 6</vt:lpstr>
      <vt:lpstr>Історія відновлення олімпійських ігор сучасності</vt:lpstr>
      <vt:lpstr>Слайд 8</vt:lpstr>
      <vt:lpstr>Слайд 9</vt:lpstr>
      <vt:lpstr>Олімпійська символіка </vt:lpstr>
      <vt:lpstr>Слайд 11</vt:lpstr>
      <vt:lpstr>Олімпійська символіка</vt:lpstr>
      <vt:lpstr>Олімпійська символіка</vt:lpstr>
      <vt:lpstr>Олімпійська символіка</vt:lpstr>
      <vt:lpstr>Олімпійські ігри</vt:lpstr>
      <vt:lpstr>Олімпійські ігри</vt:lpstr>
      <vt:lpstr>Юнацькі олімпійські ігри</vt:lpstr>
      <vt:lpstr>Літні олімпійські ігри</vt:lpstr>
      <vt:lpstr>Слайд 19</vt:lpstr>
      <vt:lpstr>Літні олімпійські ігри</vt:lpstr>
      <vt:lpstr>Літні олімпійські ігри</vt:lpstr>
      <vt:lpstr>Літні олімпійські ігри</vt:lpstr>
      <vt:lpstr>Літні олімпійські ігри</vt:lpstr>
      <vt:lpstr>Літні олімпійські ігри</vt:lpstr>
      <vt:lpstr>Зимові олімпійські види спорту</vt:lpstr>
      <vt:lpstr>Зимові олімпійські види спорту</vt:lpstr>
      <vt:lpstr>Руханка</vt:lpstr>
      <vt:lpstr>Слайд 28</vt:lpstr>
      <vt:lpstr>Досягнення українських олімпійців</vt:lpstr>
      <vt:lpstr>Слайд 30</vt:lpstr>
      <vt:lpstr>Слайд 31</vt:lpstr>
      <vt:lpstr>Слайд 32</vt:lpstr>
      <vt:lpstr>Слайд 33</vt:lpstr>
      <vt:lpstr>ХХІІ зимові олімпійські ігри</vt:lpstr>
      <vt:lpstr>Україна на ХХІІ зимових олімпійських іграх</vt:lpstr>
      <vt:lpstr>Українська збірна на ХХІІ зимових олімпійських іграх</vt:lpstr>
      <vt:lpstr>Талісмани олімпійських ігор</vt:lpstr>
      <vt:lpstr>Талісмани олімпійських ігор</vt:lpstr>
      <vt:lpstr>Робота за групами</vt:lpstr>
      <vt:lpstr>Зворотній зв’язок</vt:lpstr>
      <vt:lpstr>Прощання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Відродження сучасних олімпійських ігор</dc:title>
  <dc:creator>Мила</dc:creator>
  <cp:lastModifiedBy>Мила</cp:lastModifiedBy>
  <cp:revision>59</cp:revision>
  <dcterms:created xsi:type="dcterms:W3CDTF">2014-02-06T17:08:27Z</dcterms:created>
  <dcterms:modified xsi:type="dcterms:W3CDTF">2014-03-05T10:46:10Z</dcterms:modified>
</cp:coreProperties>
</file>