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AD134-2674-4967-B324-FF5C44640E7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A4B3F-BD9C-49AF-AE2C-9A5525EA4DC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A4B3F-BD9C-49AF-AE2C-9A5525EA4DC7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35-2087-40CD-B636-FE474C36EFB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E40F-4F5A-4A54-B6A1-21F3350FDB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35-2087-40CD-B636-FE474C36EFB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E40F-4F5A-4A54-B6A1-21F3350FDB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35-2087-40CD-B636-FE474C36EFB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E40F-4F5A-4A54-B6A1-21F3350FDB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35-2087-40CD-B636-FE474C36EFB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E40F-4F5A-4A54-B6A1-21F3350FDB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35-2087-40CD-B636-FE474C36EFB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E40F-4F5A-4A54-B6A1-21F3350FDB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35-2087-40CD-B636-FE474C36EFB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E40F-4F5A-4A54-B6A1-21F3350FDB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35-2087-40CD-B636-FE474C36EFB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E40F-4F5A-4A54-B6A1-21F3350FDB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35-2087-40CD-B636-FE474C36EFB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E40F-4F5A-4A54-B6A1-21F3350FDB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35-2087-40CD-B636-FE474C36EFB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B7BE40F-4F5A-4A54-B6A1-21F3350FDB0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35-2087-40CD-B636-FE474C36EFB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E40F-4F5A-4A54-B6A1-21F3350FDB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D35-2087-40CD-B636-FE474C36EFB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BE40F-4F5A-4A54-B6A1-21F3350FDB0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C408D35-2087-40CD-B636-FE474C36EFBD}" type="datetimeFigureOut">
              <a:rPr lang="ru-RU" smtClean="0"/>
              <a:t>09.02.2014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7BE40F-4F5A-4A54-B6A1-21F3350FDB0C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61;&#1048;&#1052;&#1048;&#1071;\Marya-Mikolaychuk-Taka--dolya-na-slova-TGShevchenka(muzofon.com).mp3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ya-Mikolaychuk-Taka--dolya-na-slova-TGShevchenka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57158" y="285728"/>
            <a:ext cx="304800" cy="304800"/>
          </a:xfrm>
          <a:prstGeom prst="rect">
            <a:avLst/>
          </a:prstGeom>
        </p:spPr>
      </p:pic>
      <p:pic>
        <p:nvPicPr>
          <p:cNvPr id="4" name="Рисунок 3" descr="прра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0364" y="2714620"/>
            <a:ext cx="3143272" cy="27503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142976" y="1357298"/>
            <a:ext cx="70723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dirty="0" smtClean="0"/>
              <a:t>Образ України і українців у творчості Тараса Шевченка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275244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0659" y="3143248"/>
            <a:ext cx="5042682" cy="28575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357158" y="1071546"/>
            <a:ext cx="8215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dirty="0" smtClean="0"/>
              <a:t>Поет дав розіп’яти себе за народ і Україну, як Христос. </a:t>
            </a:r>
            <a:endParaRPr lang="ru-RU" sz="4000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24971" y="857232"/>
            <a:ext cx="3819029" cy="50085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0" y="3714752"/>
            <a:ext cx="57864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cs typeface="Angsana New" pitchFamily="18" charset="-34"/>
              </a:rPr>
              <a:t>У нашім раї на землі</a:t>
            </a:r>
          </a:p>
          <a:p>
            <a:r>
              <a:rPr lang="uk-UA" sz="3200" dirty="0" smtClean="0">
                <a:cs typeface="Angsana New" pitchFamily="18" charset="-34"/>
              </a:rPr>
              <a:t>Нічого кращого немає,</a:t>
            </a:r>
          </a:p>
          <a:p>
            <a:r>
              <a:rPr lang="uk-UA" sz="3200" dirty="0" smtClean="0">
                <a:cs typeface="Angsana New" pitchFamily="18" charset="-34"/>
              </a:rPr>
              <a:t>Як </a:t>
            </a:r>
            <a:r>
              <a:rPr lang="uk-UA" sz="3200" dirty="0" err="1" smtClean="0">
                <a:cs typeface="Angsana New" pitchFamily="18" charset="-34"/>
              </a:rPr>
              <a:t>тая</a:t>
            </a:r>
            <a:r>
              <a:rPr lang="uk-UA" sz="3200" dirty="0" smtClean="0">
                <a:cs typeface="Angsana New" pitchFamily="18" charset="-34"/>
              </a:rPr>
              <a:t> мати </a:t>
            </a:r>
            <a:r>
              <a:rPr lang="uk-UA" sz="3200" dirty="0" err="1" smtClean="0">
                <a:cs typeface="Angsana New" pitchFamily="18" charset="-34"/>
              </a:rPr>
              <a:t>молодая</a:t>
            </a:r>
            <a:endParaRPr lang="uk-UA" sz="3200" dirty="0" smtClean="0">
              <a:cs typeface="Angsana New" pitchFamily="18" charset="-34"/>
            </a:endParaRPr>
          </a:p>
          <a:p>
            <a:r>
              <a:rPr lang="uk-UA" sz="3200" dirty="0" smtClean="0">
                <a:cs typeface="Angsana New" pitchFamily="18" charset="-34"/>
              </a:rPr>
              <a:t>З своїм дитяточком малим…</a:t>
            </a:r>
            <a:endParaRPr lang="ru-RU" sz="3200" dirty="0">
              <a:cs typeface="Angsana New" pitchFamily="18" charset="-34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AOR2VZkUs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00240"/>
            <a:ext cx="3214710" cy="42285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500562" y="1285860"/>
            <a:ext cx="41434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Спочивайте,  виглядайте, </a:t>
            </a:r>
          </a:p>
          <a:p>
            <a:r>
              <a:rPr lang="uk-UA" sz="3200" dirty="0" smtClean="0"/>
              <a:t>Я швидко прибуду.</a:t>
            </a:r>
          </a:p>
          <a:p>
            <a:r>
              <a:rPr lang="uk-UA" sz="3200" dirty="0" smtClean="0"/>
              <a:t>Укоротив я вам віку,</a:t>
            </a:r>
          </a:p>
          <a:p>
            <a:r>
              <a:rPr lang="uk-UA" sz="3200" dirty="0" smtClean="0"/>
              <a:t>І мені те буде…</a:t>
            </a:r>
          </a:p>
          <a:p>
            <a:r>
              <a:rPr lang="uk-UA" sz="3200" dirty="0"/>
              <a:t> </a:t>
            </a:r>
            <a:r>
              <a:rPr lang="uk-UA" sz="3200" dirty="0" smtClean="0"/>
              <a:t>                                             І.Гонта</a:t>
            </a:r>
            <a:endParaRPr lang="ru-RU" sz="3200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2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29283" y="2428868"/>
            <a:ext cx="3314717" cy="41392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71472" y="285728"/>
            <a:ext cx="46434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Образ неньки України – найсильніший і найдраматичніший у творчості Кобзаря.</a:t>
            </a:r>
            <a:endParaRPr lang="ru-RU" sz="3200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агруженно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928802"/>
            <a:ext cx="4652988" cy="25459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357818" y="1000108"/>
            <a:ext cx="33575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Неначе писанка село, </a:t>
            </a:r>
          </a:p>
          <a:p>
            <a:r>
              <a:rPr lang="uk-UA" sz="2400" dirty="0" smtClean="0"/>
              <a:t>Зеленим гаєм поросло.</a:t>
            </a:r>
          </a:p>
          <a:p>
            <a:r>
              <a:rPr lang="uk-UA" sz="2400" dirty="0" smtClean="0"/>
              <a:t>Цвітуть сади; біліють хати,</a:t>
            </a:r>
          </a:p>
          <a:p>
            <a:r>
              <a:rPr lang="uk-UA" sz="2400" dirty="0" smtClean="0"/>
              <a:t>Неначе диво. А кругом</a:t>
            </a:r>
          </a:p>
          <a:p>
            <a:r>
              <a:rPr lang="uk-UA" sz="2400" dirty="0" err="1" smtClean="0"/>
              <a:t>Широколистії</a:t>
            </a:r>
            <a:r>
              <a:rPr lang="uk-UA" sz="2400" dirty="0" smtClean="0"/>
              <a:t> тополі,</a:t>
            </a:r>
          </a:p>
          <a:p>
            <a:r>
              <a:rPr lang="uk-UA" sz="2400" dirty="0" smtClean="0"/>
              <a:t>А там і ліс, і ліс, і поле,</a:t>
            </a:r>
          </a:p>
          <a:p>
            <a:r>
              <a:rPr lang="uk-UA" sz="2400" dirty="0" smtClean="0"/>
              <a:t>І сині гори за Дніпром.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08" y="285728"/>
            <a:ext cx="564360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/>
              <a:t>Ось для чого мушу</a:t>
            </a:r>
          </a:p>
          <a:p>
            <a:r>
              <a:rPr lang="uk-UA" sz="3200" dirty="0" smtClean="0"/>
              <a:t>Жити на світі, волочити </a:t>
            </a:r>
          </a:p>
          <a:p>
            <a:r>
              <a:rPr lang="uk-UA" sz="3200" dirty="0" smtClean="0"/>
              <a:t>В неволі кайдани!</a:t>
            </a:r>
          </a:p>
          <a:p>
            <a:r>
              <a:rPr lang="uk-UA" sz="3200" dirty="0" smtClean="0"/>
              <a:t>Може, ще я подивлюся </a:t>
            </a:r>
          </a:p>
          <a:p>
            <a:r>
              <a:rPr lang="uk-UA" sz="3200" dirty="0" smtClean="0"/>
              <a:t>На мою Украйну…</a:t>
            </a:r>
          </a:p>
          <a:p>
            <a:r>
              <a:rPr lang="uk-UA" sz="3200" dirty="0" smtClean="0"/>
              <a:t>Може, ще я поділюся </a:t>
            </a:r>
          </a:p>
          <a:p>
            <a:r>
              <a:rPr lang="uk-UA" sz="3200" dirty="0" smtClean="0"/>
              <a:t>Словами – сльозами</a:t>
            </a:r>
          </a:p>
          <a:p>
            <a:r>
              <a:rPr lang="uk-UA" sz="3200" dirty="0" smtClean="0"/>
              <a:t>З дібровами зеленими!</a:t>
            </a:r>
          </a:p>
          <a:p>
            <a:r>
              <a:rPr lang="uk-UA" sz="3200" dirty="0" smtClean="0"/>
              <a:t>З темними лугами!</a:t>
            </a:r>
            <a:endParaRPr lang="ru-RU" sz="3200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FFF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</TotalTime>
  <Words>147</Words>
  <Application>Microsoft Office PowerPoint</Application>
  <PresentationFormat>Экран (4:3)</PresentationFormat>
  <Paragraphs>29</Paragraphs>
  <Slides>8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2014-02-09T16:03:56Z</dcterms:created>
  <dcterms:modified xsi:type="dcterms:W3CDTF">2014-02-09T17:02:34Z</dcterms:modified>
</cp:coreProperties>
</file>