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72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741442-B1FB-4226-8B2C-79F7AFB11F91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7667C8A-CC39-4079-A597-9B3B316F6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741442-B1FB-4226-8B2C-79F7AFB11F91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667C8A-CC39-4079-A597-9B3B316F6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741442-B1FB-4226-8B2C-79F7AFB11F91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667C8A-CC39-4079-A597-9B3B316F6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741442-B1FB-4226-8B2C-79F7AFB11F91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667C8A-CC39-4079-A597-9B3B316F6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741442-B1FB-4226-8B2C-79F7AFB11F91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667C8A-CC39-4079-A597-9B3B316F6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741442-B1FB-4226-8B2C-79F7AFB11F91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667C8A-CC39-4079-A597-9B3B316F6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741442-B1FB-4226-8B2C-79F7AFB11F91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667C8A-CC39-4079-A597-9B3B316F6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E741442-B1FB-4226-8B2C-79F7AFB11F91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667C8A-CC39-4079-A597-9B3B316F6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E741442-B1FB-4226-8B2C-79F7AFB11F91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7667C8A-CC39-4079-A597-9B3B316F6E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741442-B1FB-4226-8B2C-79F7AFB11F91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667C8A-CC39-4079-A597-9B3B316F6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741442-B1FB-4226-8B2C-79F7AFB11F91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667C8A-CC39-4079-A597-9B3B316F6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E741442-B1FB-4226-8B2C-79F7AFB11F91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7667C8A-CC39-4079-A597-9B3B316F6E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316835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7300" i="1" dirty="0" err="1" smtClean="0">
                <a:solidFill>
                  <a:schemeClr val="accent1">
                    <a:lumMod val="75000"/>
                  </a:schemeClr>
                </a:solidFill>
              </a:rPr>
              <a:t>Жінки</a:t>
            </a:r>
            <a:r>
              <a:rPr lang="en-US" sz="73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7300" i="1" dirty="0" smtClean="0">
                <a:solidFill>
                  <a:schemeClr val="accent1">
                    <a:lumMod val="75000"/>
                  </a:schemeClr>
                </a:solidFill>
              </a:rPr>
              <a:t>у</a:t>
            </a:r>
            <a:r>
              <a:rPr lang="en-US" sz="7300" i="1" dirty="0" smtClean="0">
                <a:solidFill>
                  <a:schemeClr val="accent1">
                    <a:lumMod val="75000"/>
                  </a:schemeClr>
                </a:solidFill>
              </a:rPr>
              <a:t>          </a:t>
            </a:r>
            <a:r>
              <a:rPr lang="ru-RU" sz="73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7300" i="1" dirty="0" err="1">
                <a:solidFill>
                  <a:schemeClr val="accent1">
                    <a:lumMod val="75000"/>
                  </a:schemeClr>
                </a:solidFill>
              </a:rPr>
              <a:t>драмі</a:t>
            </a:r>
            <a:r>
              <a:rPr lang="ru-RU" sz="73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7300" i="1" dirty="0" err="1">
                <a:solidFill>
                  <a:schemeClr val="accent1">
                    <a:lumMod val="75000"/>
                  </a:schemeClr>
                </a:solidFill>
              </a:rPr>
              <a:t>кохання</a:t>
            </a:r>
            <a:r>
              <a:rPr lang="ru-RU" sz="73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7300" i="1" dirty="0" err="1">
                <a:solidFill>
                  <a:schemeClr val="accent1">
                    <a:lumMod val="75000"/>
                  </a:schemeClr>
                </a:solidFill>
              </a:rPr>
              <a:t>Шевченка</a:t>
            </a:r>
            <a:endParaRPr lang="ru-RU" sz="73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4221088"/>
            <a:ext cx="7772400" cy="792087"/>
          </a:xfrm>
        </p:spPr>
        <p:txBody>
          <a:bodyPr>
            <a:normAutofit/>
          </a:bodyPr>
          <a:lstStyle/>
          <a:p>
            <a:r>
              <a:rPr lang="ru-RU" sz="3600" i="1" dirty="0">
                <a:solidFill>
                  <a:schemeClr val="accent1">
                    <a:lumMod val="75000"/>
                  </a:schemeClr>
                </a:solidFill>
              </a:rPr>
              <a:t>І </a:t>
            </a:r>
            <a:r>
              <a:rPr lang="ru-RU" sz="3600" i="1" dirty="0" err="1">
                <a:solidFill>
                  <a:schemeClr val="accent1">
                    <a:lumMod val="75000"/>
                  </a:schemeClr>
                </a:solidFill>
              </a:rPr>
              <a:t>генії</a:t>
            </a:r>
            <a:r>
              <a:rPr lang="ru-RU" sz="36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i="1" dirty="0" err="1">
                <a:solidFill>
                  <a:schemeClr val="accent1">
                    <a:lumMod val="75000"/>
                  </a:schemeClr>
                </a:solidFill>
              </a:rPr>
              <a:t>теж</a:t>
            </a:r>
            <a:r>
              <a:rPr lang="ru-RU" sz="36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i="1" dirty="0" err="1">
                <a:solidFill>
                  <a:schemeClr val="accent1">
                    <a:lumMod val="75000"/>
                  </a:schemeClr>
                </a:solidFill>
              </a:rPr>
              <a:t>кохають</a:t>
            </a:r>
            <a:r>
              <a:rPr lang="ru-RU" sz="3600" i="1" dirty="0">
                <a:solidFill>
                  <a:schemeClr val="accent1">
                    <a:lumMod val="75000"/>
                  </a:schemeClr>
                </a:solidFill>
              </a:rPr>
              <a:t>...</a:t>
            </a:r>
          </a:p>
        </p:txBody>
      </p:sp>
    </p:spTree>
    <p:extLst>
      <p:ext uri="{BB962C8B-B14F-4D97-AF65-F5344CB8AC3E}">
        <p14:creationId xmlns="" xmlns:p14="http://schemas.microsoft.com/office/powerpoint/2010/main" val="24373009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115616" y="0"/>
            <a:ext cx="8028384" cy="1268760"/>
          </a:xfrm>
        </p:spPr>
        <p:txBody>
          <a:bodyPr>
            <a:noAutofit/>
          </a:bodyPr>
          <a:lstStyle/>
          <a:p>
            <a:r>
              <a:rPr lang="ru-RU" sz="4400" i="1" dirty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Оксана Коваленко - перше </a:t>
            </a:r>
            <a:r>
              <a:rPr lang="ru-RU" sz="4400" i="1" dirty="0" err="1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сильне</a:t>
            </a:r>
            <a:r>
              <a:rPr lang="ru-RU" sz="4400" i="1" dirty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ru-RU" sz="4400" i="1" dirty="0" err="1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почуття</a:t>
            </a:r>
            <a:r>
              <a:rPr lang="ru-RU" sz="4400" i="1" dirty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 Тараса</a:t>
            </a:r>
            <a:endParaRPr lang="ru-RU" sz="4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64920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408"/>
            <a:ext cx="8820472" cy="727280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0590"/>
            <a:ext cx="7092280" cy="1382185"/>
          </a:xfrm>
        </p:spPr>
        <p:txBody>
          <a:bodyPr>
            <a:normAutofit/>
          </a:bodyPr>
          <a:lstStyle/>
          <a:p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Ганна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Закревська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"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Якби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зустрілися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 ми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</a:rPr>
              <a:t>знову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..."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819432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4878110"/>
            <a:ext cx="8229600" cy="1988840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chemeClr val="accent1">
                    <a:lumMod val="75000"/>
                  </a:schemeClr>
                </a:solidFill>
                <a:effectLst/>
              </a:rPr>
              <a:t>Варвара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Рєпніна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effectLst/>
              </a:rPr>
              <a:t>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:"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Якби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effectLst/>
              </a:rPr>
              <a:t> я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бачила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effectLst/>
              </a:rPr>
              <a:t> з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його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effectLst/>
              </a:rPr>
              <a:t> боку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кохання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effectLst/>
              </a:rPr>
              <a:t>, то,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може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effectLst/>
              </a:rPr>
              <a:t>,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відповіла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effectLst/>
              </a:rPr>
              <a:t> б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йому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effectLst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пристрастю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effectLst/>
              </a:rPr>
              <a:t>..."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83083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603448"/>
            <a:ext cx="9252520" cy="812212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4725144"/>
            <a:ext cx="8229600" cy="1143000"/>
          </a:xfrm>
        </p:spPr>
        <p:txBody>
          <a:bodyPr>
            <a:noAutofit/>
          </a:bodyPr>
          <a:lstStyle/>
          <a:p>
            <a:r>
              <a:rPr lang="ru-RU" sz="60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Агата </a:t>
            </a:r>
            <a:r>
              <a:rPr lang="ru-RU" sz="6000" i="1" dirty="0" err="1" smtClean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Ускова</a:t>
            </a:r>
            <a:r>
              <a:rPr lang="ru-RU" sz="6000" i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 - </a:t>
            </a:r>
            <a:r>
              <a:rPr lang="ru-RU" sz="60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"..</a:t>
            </a:r>
            <a:r>
              <a:rPr lang="ru-RU" sz="6000" i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повітряний</a:t>
            </a:r>
            <a:r>
              <a:rPr lang="ru-RU" sz="60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 замок </a:t>
            </a:r>
            <a:r>
              <a:rPr lang="ru-RU" sz="6000" i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поета</a:t>
            </a:r>
            <a:r>
              <a:rPr lang="ru-RU" sz="60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"</a:t>
            </a:r>
            <a:endParaRPr lang="ru-RU" sz="60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16875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4149080"/>
            <a:ext cx="8229600" cy="2592288"/>
          </a:xfrm>
        </p:spPr>
        <p:txBody>
          <a:bodyPr>
            <a:noAutofit/>
          </a:bodyPr>
          <a:lstStyle/>
          <a:p>
            <a:r>
              <a:rPr lang="ru-RU" sz="54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Катерина </a:t>
            </a:r>
            <a:r>
              <a:rPr lang="ru-RU" sz="5400" i="1" dirty="0" err="1" smtClean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Піунова</a:t>
            </a:r>
            <a:r>
              <a:rPr lang="ru-RU" sz="5400" i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: </a:t>
            </a:r>
            <a:r>
              <a:rPr lang="ru-RU" sz="54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28 </a:t>
            </a:r>
            <a:r>
              <a:rPr lang="ru-RU" sz="5400" i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років</a:t>
            </a:r>
            <a:r>
              <a:rPr lang="ru-RU" sz="54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ru-RU" sz="5400" i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різниці</a:t>
            </a:r>
            <a:r>
              <a:rPr lang="ru-RU" sz="54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 - </a:t>
            </a:r>
            <a:r>
              <a:rPr lang="ru-RU" sz="5400" i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любов-омана</a:t>
            </a:r>
            <a:r>
              <a:rPr lang="ru-RU" sz="54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...</a:t>
            </a:r>
            <a:endParaRPr lang="ru-RU" sz="54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10406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171400"/>
            <a:ext cx="9237240" cy="777686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0"/>
            <a:ext cx="8363272" cy="1417638"/>
          </a:xfrm>
        </p:spPr>
        <p:txBody>
          <a:bodyPr>
            <a:noAutofit/>
          </a:bodyPr>
          <a:lstStyle/>
          <a:p>
            <a:r>
              <a:rPr lang="ru-RU" sz="48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Ликера </a:t>
            </a:r>
            <a:r>
              <a:rPr lang="ru-RU" sz="4800" i="1" dirty="0" err="1" smtClean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Полусмакова</a:t>
            </a:r>
            <a:r>
              <a:rPr lang="ru-RU" sz="4800" i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800" i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4800" i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ru-RU" sz="4800" i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Останнє</a:t>
            </a:r>
            <a:r>
              <a:rPr lang="ru-RU" sz="48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ru-RU" sz="4800" i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сватання</a:t>
            </a:r>
            <a:r>
              <a:rPr lang="ru-RU" sz="48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ru-RU" sz="4800" i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поета</a:t>
            </a:r>
            <a:r>
              <a:rPr lang="ru-RU" sz="48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...</a:t>
            </a:r>
            <a:endParaRPr lang="ru-RU" sz="48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28036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74948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4869160"/>
            <a:ext cx="8075240" cy="1872208"/>
          </a:xfrm>
        </p:spPr>
        <p:txBody>
          <a:bodyPr>
            <a:noAutofit/>
          </a:bodyPr>
          <a:lstStyle/>
          <a:p>
            <a:r>
              <a:rPr lang="ru-RU" sz="48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...</a:t>
            </a:r>
            <a:r>
              <a:rPr lang="ru-RU" sz="4800" i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Кохав</a:t>
            </a:r>
            <a:r>
              <a:rPr lang="ru-RU" sz="48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ru-RU" sz="4800" i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палко</a:t>
            </a:r>
            <a:r>
              <a:rPr lang="ru-RU" sz="48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, </a:t>
            </a:r>
            <a:r>
              <a:rPr lang="ru-RU" sz="4800" i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шукаючи</a:t>
            </a:r>
            <a:r>
              <a:rPr lang="ru-RU" sz="48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ru-RU" sz="4800" i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жіночий</a:t>
            </a:r>
            <a:r>
              <a:rPr lang="ru-RU" sz="48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ru-RU" sz="4800" i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ідеал</a:t>
            </a:r>
            <a:r>
              <a:rPr lang="ru-RU" sz="48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 - </a:t>
            </a:r>
            <a:r>
              <a:rPr lang="ru-RU" sz="4800" i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коханої</a:t>
            </a:r>
            <a:r>
              <a:rPr lang="ru-RU" sz="48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, </a:t>
            </a:r>
            <a:r>
              <a:rPr lang="ru-RU" sz="4800" i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дружини</a:t>
            </a:r>
            <a:r>
              <a:rPr lang="ru-RU" sz="4800" i="1" dirty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, </a:t>
            </a:r>
            <a:r>
              <a:rPr lang="ru-RU" sz="4800" i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жінки</a:t>
            </a:r>
            <a:r>
              <a:rPr lang="ru-RU" sz="4800" i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>...</a:t>
            </a:r>
            <a:endParaRPr lang="ru-RU" sz="48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68625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59</TotalTime>
  <Words>80</Words>
  <Application>Microsoft Office PowerPoint</Application>
  <PresentationFormat>Экран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 Жінки у           драмі кохання Шевченка</vt:lpstr>
      <vt:lpstr>Оксана Коваленко - перше сильне почуття Тараса</vt:lpstr>
      <vt:lpstr>Ганна Закревська: "Якби зустрілися ми знову..."</vt:lpstr>
      <vt:lpstr>Варвара Рєпніна :"Якби я бачила з його боку кохання, то, може, відповіла б йому пристрастю..." </vt:lpstr>
      <vt:lpstr>Агата Ускова - "..повітряний замок поета"</vt:lpstr>
      <vt:lpstr>Катерина Піунова: 28 років різниці - любов-омана...</vt:lpstr>
      <vt:lpstr>Ликера Полусмакова  Останнє сватання поета...</vt:lpstr>
      <vt:lpstr>...Кохав палко, шукаючи жіночий ідеал - коханої, дружини, жінки...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Жінки у драмі кохання Шевченка</dc:title>
  <dc:creator>SuperUser</dc:creator>
  <cp:lastModifiedBy>W</cp:lastModifiedBy>
  <cp:revision>8</cp:revision>
  <dcterms:created xsi:type="dcterms:W3CDTF">2014-02-24T18:43:31Z</dcterms:created>
  <dcterms:modified xsi:type="dcterms:W3CDTF">2014-02-25T18:47:59Z</dcterms:modified>
</cp:coreProperties>
</file>