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8" r:id="rId3"/>
    <p:sldId id="257" r:id="rId4"/>
    <p:sldId id="259" r:id="rId5"/>
    <p:sldId id="270" r:id="rId6"/>
    <p:sldId id="275" r:id="rId7"/>
    <p:sldId id="280" r:id="rId8"/>
    <p:sldId id="279" r:id="rId9"/>
    <p:sldId id="272" r:id="rId10"/>
    <p:sldId id="278" r:id="rId11"/>
    <p:sldId id="276" r:id="rId12"/>
    <p:sldId id="273" r:id="rId13"/>
    <p:sldId id="271" r:id="rId14"/>
    <p:sldId id="269" r:id="rId15"/>
    <p:sldId id="274" r:id="rId16"/>
    <p:sldId id="281" r:id="rId17"/>
    <p:sldId id="282" r:id="rId18"/>
    <p:sldId id="260" r:id="rId19"/>
    <p:sldId id="262" r:id="rId20"/>
    <p:sldId id="263" r:id="rId21"/>
    <p:sldId id="264" r:id="rId22"/>
    <p:sldId id="261" r:id="rId23"/>
    <p:sldId id="266" r:id="rId24"/>
    <p:sldId id="277" r:id="rId25"/>
    <p:sldId id="267" r:id="rId26"/>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2" d="100"/>
          <a:sy n="52" d="100"/>
        </p:scale>
        <p:origin x="-127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9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3474CC-73A5-497A-9D1F-A984966862DD}" type="datetimeFigureOut">
              <a:rPr lang="uk-UA" smtClean="0"/>
              <a:t>27.06.2014</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650D27-9DAE-4F77-AF25-0AFC0AB718C3}" type="slidenum">
              <a:rPr lang="uk-UA" smtClean="0"/>
              <a:t>‹#›</a:t>
            </a:fld>
            <a:endParaRPr lang="uk-U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uk-UA" sz="1200" b="0" i="1" kern="1200" dirty="0" smtClean="0">
                <a:solidFill>
                  <a:schemeClr val="tx1"/>
                </a:solidFill>
                <a:latin typeface="+mn-lt"/>
                <a:ea typeface="+mn-ea"/>
                <a:cs typeface="+mn-cs"/>
              </a:rPr>
              <a:t>Група українських письменників, що зібрались у Полтаві на відкритті пам’ятника І.П.Котляревському. Фото 1903 р.</a:t>
            </a:r>
          </a:p>
          <a:p>
            <a:r>
              <a:rPr lang="uk-UA" sz="1200" b="0" i="0" kern="1200" dirty="0" smtClean="0">
                <a:solidFill>
                  <a:schemeClr val="tx1"/>
                </a:solidFill>
                <a:latin typeface="+mn-lt"/>
                <a:ea typeface="+mn-ea"/>
                <a:cs typeface="+mn-cs"/>
              </a:rPr>
              <a:t>Передній ряд (зліва направо) : Михайло Коцюбинський, Леся Українка, Гнат </a:t>
            </a:r>
            <a:r>
              <a:rPr lang="uk-UA" sz="1200" b="0" i="0" kern="1200" dirty="0" err="1" smtClean="0">
                <a:solidFill>
                  <a:schemeClr val="tx1"/>
                </a:solidFill>
                <a:latin typeface="+mn-lt"/>
                <a:ea typeface="+mn-ea"/>
                <a:cs typeface="+mn-cs"/>
              </a:rPr>
              <a:t>Хоткевич</a:t>
            </a:r>
            <a:r>
              <a:rPr lang="uk-UA" sz="1200" b="0" i="0" kern="1200" dirty="0" smtClean="0">
                <a:solidFill>
                  <a:schemeClr val="tx1"/>
                </a:solidFill>
                <a:latin typeface="+mn-lt"/>
                <a:ea typeface="+mn-ea"/>
                <a:cs typeface="+mn-cs"/>
              </a:rPr>
              <a:t>; задній ряд : Василь Стефаник, Олена Пчілка, Михайло Старицький, Володимир Самійленко.</a:t>
            </a:r>
          </a:p>
          <a:p>
            <a:endParaRPr lang="uk-UA" dirty="0"/>
          </a:p>
        </p:txBody>
      </p:sp>
      <p:sp>
        <p:nvSpPr>
          <p:cNvPr id="4" name="Номер слайда 3"/>
          <p:cNvSpPr>
            <a:spLocks noGrp="1"/>
          </p:cNvSpPr>
          <p:nvPr>
            <p:ph type="sldNum" sz="quarter" idx="10"/>
          </p:nvPr>
        </p:nvSpPr>
        <p:spPr/>
        <p:txBody>
          <a:bodyPr/>
          <a:lstStyle/>
          <a:p>
            <a:fld id="{59650D27-9DAE-4F77-AF25-0AFC0AB718C3}" type="slidenum">
              <a:rPr lang="uk-UA" smtClean="0"/>
              <a:t>15</a:t>
            </a:fld>
            <a:endParaRPr lang="uk-U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FA07525-63EE-4E9A-9EC0-6ABCB59C049B}" type="datetimeFigureOut">
              <a:rPr lang="uk-UA" smtClean="0"/>
              <a:pPr/>
              <a:t>27.06.2014</a:t>
            </a:fld>
            <a:endParaRPr lang="uk-UA"/>
          </a:p>
        </p:txBody>
      </p:sp>
      <p:sp>
        <p:nvSpPr>
          <p:cNvPr id="17" name="Нижний колонтитул 16"/>
          <p:cNvSpPr>
            <a:spLocks noGrp="1"/>
          </p:cNvSpPr>
          <p:nvPr>
            <p:ph type="ftr" sz="quarter" idx="11"/>
          </p:nvPr>
        </p:nvSpPr>
        <p:spPr/>
        <p:txBody>
          <a:bodyPr/>
          <a:lstStyle/>
          <a:p>
            <a:endParaRPr lang="uk-UA"/>
          </a:p>
        </p:txBody>
      </p:sp>
      <p:sp>
        <p:nvSpPr>
          <p:cNvPr id="29" name="Номер слайда 28"/>
          <p:cNvSpPr>
            <a:spLocks noGrp="1"/>
          </p:cNvSpPr>
          <p:nvPr>
            <p:ph type="sldNum" sz="quarter" idx="12"/>
          </p:nvPr>
        </p:nvSpPr>
        <p:spPr/>
        <p:txBody>
          <a:bodyPr/>
          <a:lstStyle/>
          <a:p>
            <a:fld id="{27AA0EF7-5F3F-4C15-8601-3B86792857E5}" type="slidenum">
              <a:rPr lang="uk-UA" smtClean="0"/>
              <a:pPr/>
              <a:t>‹#›</a:t>
            </a:fld>
            <a:endParaRPr lang="uk-UA"/>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FA07525-63EE-4E9A-9EC0-6ABCB59C049B}" type="datetimeFigureOut">
              <a:rPr lang="uk-UA" smtClean="0"/>
              <a:pPr/>
              <a:t>27.06.2014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27AA0EF7-5F3F-4C15-8601-3B86792857E5}"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FA07525-63EE-4E9A-9EC0-6ABCB59C049B}" type="datetimeFigureOut">
              <a:rPr lang="uk-UA" smtClean="0"/>
              <a:pPr/>
              <a:t>27.06.2014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a:xfrm>
            <a:off x="7924800" y="6416675"/>
            <a:ext cx="762000" cy="365125"/>
          </a:xfrm>
        </p:spPr>
        <p:txBody>
          <a:bodyPr/>
          <a:lstStyle/>
          <a:p>
            <a:fld id="{27AA0EF7-5F3F-4C15-8601-3B86792857E5}" type="slidenum">
              <a:rPr lang="uk-UA" smtClean="0"/>
              <a:pPr/>
              <a:t>‹#›</a:t>
            </a:fld>
            <a:endParaRPr lang="uk-U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FA07525-63EE-4E9A-9EC0-6ABCB59C049B}" type="datetimeFigureOut">
              <a:rPr lang="uk-UA" smtClean="0"/>
              <a:pPr/>
              <a:t>27.06.2014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27AA0EF7-5F3F-4C15-8601-3B86792857E5}"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FA07525-63EE-4E9A-9EC0-6ABCB59C049B}" type="datetimeFigureOut">
              <a:rPr lang="uk-UA" smtClean="0"/>
              <a:pPr/>
              <a:t>27.06.2014</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27AA0EF7-5F3F-4C15-8601-3B86792857E5}"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FA07525-63EE-4E9A-9EC0-6ABCB59C049B}" type="datetimeFigureOut">
              <a:rPr lang="uk-UA" smtClean="0"/>
              <a:pPr/>
              <a:t>27.06.2014</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27AA0EF7-5F3F-4C15-8601-3B86792857E5}"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FA07525-63EE-4E9A-9EC0-6ABCB59C049B}" type="datetimeFigureOut">
              <a:rPr lang="uk-UA" smtClean="0"/>
              <a:pPr/>
              <a:t>27.06.2014</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27AA0EF7-5F3F-4C15-8601-3B86792857E5}"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FA07525-63EE-4E9A-9EC0-6ABCB59C049B}" type="datetimeFigureOut">
              <a:rPr lang="uk-UA" smtClean="0"/>
              <a:pPr/>
              <a:t>27.06.2014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27AA0EF7-5F3F-4C15-8601-3B86792857E5}"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FA07525-63EE-4E9A-9EC0-6ABCB59C049B}" type="datetimeFigureOut">
              <a:rPr lang="uk-UA" smtClean="0"/>
              <a:pPr/>
              <a:t>27.06.2014</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27AA0EF7-5F3F-4C15-8601-3B86792857E5}" type="slidenum">
              <a:rPr lang="uk-UA" smtClean="0"/>
              <a:pPr/>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FA07525-63EE-4E9A-9EC0-6ABCB59C049B}" type="datetimeFigureOut">
              <a:rPr lang="uk-UA" smtClean="0"/>
              <a:pPr/>
              <a:t>27.06.2014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27AA0EF7-5F3F-4C15-8601-3B86792857E5}"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FA07525-63EE-4E9A-9EC0-6ABCB59C049B}" type="datetimeFigureOut">
              <a:rPr lang="uk-UA" smtClean="0"/>
              <a:pPr/>
              <a:t>27.06.2014</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27AA0EF7-5F3F-4C15-8601-3B86792857E5}"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FA07525-63EE-4E9A-9EC0-6ABCB59C049B}" type="datetimeFigureOut">
              <a:rPr lang="uk-UA" smtClean="0"/>
              <a:pPr/>
              <a:t>27.06.2014</a:t>
            </a:fld>
            <a:endParaRPr lang="uk-UA"/>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uk-UA"/>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7AA0EF7-5F3F-4C15-8601-3B86792857E5}" type="slidenum">
              <a:rPr lang="uk-UA" smtClean="0"/>
              <a:pPr/>
              <a:t>‹#›</a:t>
            </a:fld>
            <a:endParaRPr lang="uk-UA"/>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hyperlink" Target="http://uk.wikipedia.org/wiki/%D0%9F%D0%B5%D0%B4%D0%B0%D0%B3%D0%BE%D0%B3" TargetMode="External"/><Relationship Id="rId3" Type="http://schemas.openxmlformats.org/officeDocument/2006/relationships/hyperlink" Target="http://uk.wikipedia.org/wiki/1912" TargetMode="External"/><Relationship Id="rId7" Type="http://schemas.openxmlformats.org/officeDocument/2006/relationships/hyperlink" Target="http://uk.wikipedia.org/wiki/%D0%94%D0%B8%D1%80%D0%B8%D0%B3%D0%B5%D0%BD%D1%82" TargetMode="External"/><Relationship Id="rId2" Type="http://schemas.openxmlformats.org/officeDocument/2006/relationships/hyperlink" Target="http://uk.wikipedia.org/wiki/1855" TargetMode="External"/><Relationship Id="rId1" Type="http://schemas.openxmlformats.org/officeDocument/2006/relationships/slideLayout" Target="../slideLayouts/slideLayout6.xml"/><Relationship Id="rId6" Type="http://schemas.openxmlformats.org/officeDocument/2006/relationships/hyperlink" Target="http://uk.wikipedia.org/wiki/%D0%9F%D1%96%D0%B0%D0%BD%D1%96%D1%81%D1%82" TargetMode="External"/><Relationship Id="rId5" Type="http://schemas.openxmlformats.org/officeDocument/2006/relationships/hyperlink" Target="http://uk.wikipedia.org/wiki/%D0%9A%D0%BE%D0%BC%D0%BF%D0%BE%D0%B7%D0%B8%D1%82%D0%BE%D1%80" TargetMode="External"/><Relationship Id="rId4" Type="http://schemas.openxmlformats.org/officeDocument/2006/relationships/hyperlink" Target="http://uk.wikipedia.org/wiki/%D0%A3%D0%BA%D1%80%D0%B0%D1%97%D0%BD%D0%B5%D1%86%D1%8C" TargetMode="External"/><Relationship Id="rId9"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uk.wikipedia.org/wiki/%D0%9A%D0%A1%D0%A1%D0%9C%D0%A8" TargetMode="External"/><Relationship Id="rId2" Type="http://schemas.openxmlformats.org/officeDocument/2006/relationships/hyperlink" Target="http://uk.wikipedia.org/wiki/%D0%9A%D0%BE%D0%BB%D0%BE%D0%BD%D0%BD%D0%B8%D0%B9_%D0%B7%D0%B0%D0%BB_%D1%96%D0%BC%D0%B5%D0%BD%D1%96_%D0%9C._%D0%92._%D0%9B%D0%B8%D1%81%D0%B5%D0%BD%D0%BA%D0%B0" TargetMode="External"/><Relationship Id="rId1" Type="http://schemas.openxmlformats.org/officeDocument/2006/relationships/slideLayout" Target="../slideLayouts/slideLayout5.xml"/><Relationship Id="rId5" Type="http://schemas.openxmlformats.org/officeDocument/2006/relationships/image" Target="../media/image28.jpe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8" Type="http://schemas.openxmlformats.org/officeDocument/2006/relationships/hyperlink" Target="http://uk.wikipedia.org/wiki/%D0%9C%D1%96%D0%B6%D0%BD%D0%B0%D1%80%D0%BE%D0%B4%D0%BD%D0%B8%D0%B9_%D0%BC%D1%83%D0%B7%D0%B8%D1%87%D0%BD%D0%B8%D0%B9_%D0%BA%D0%BE%D0%BD%D0%BA%D1%83%D1%80%D1%81_%D1%96%D0%BC%D0%B5%D0%BD%D1%96_%D0%9C%D0%B8%D0%BA%D0%BE%D0%BB%D0%B8_%D0%9B%D0%B8%D1%81%D0%B5%D0%BD%D0%BA%D0%B0" TargetMode="External"/><Relationship Id="rId3" Type="http://schemas.openxmlformats.org/officeDocument/2006/relationships/hyperlink" Target="http://uk.wikipedia.org/wiki/%D0%9A%D1%96%D0%BD%D0%BE%D1%81%D1%82%D1%83%D0%B4%D1%96%D1%8F_%D1%96%D0%BC%D0%B5%D0%BD%D1%96_%D0%9E%D0%BB%D0%B5%D0%BA%D1%81%D0%B0%D0%BD%D0%B4%D1%80%D0%B0_%D0%94%D0%BE%D0%B2%D0%B6%D0%B5%D0%BD%D0%BA%D0%B0" TargetMode="External"/><Relationship Id="rId7" Type="http://schemas.openxmlformats.org/officeDocument/2006/relationships/hyperlink" Target="http://uk.wikipedia.org/wiki/%D0%9F%D1%80%D0%B5%D0%BC%D1%96%D1%8F_%D1%96%D0%BC%D0%B5%D0%BD%D1%96_%D0%9C._%D0%92._%D0%9B%D0%B8%D1%81%D0%B5%D0%BD%D0%BA%D0%B0" TargetMode="External"/><Relationship Id="rId2" Type="http://schemas.openxmlformats.org/officeDocument/2006/relationships/hyperlink" Target="http://uk.wikipedia.org/wiki/1986" TargetMode="External"/><Relationship Id="rId1" Type="http://schemas.openxmlformats.org/officeDocument/2006/relationships/slideLayout" Target="../slideLayouts/slideLayout6.xml"/><Relationship Id="rId6" Type="http://schemas.openxmlformats.org/officeDocument/2006/relationships/hyperlink" Target="http://uk.wikipedia.org/wiki/%D0%A1%D1%82%D1%80%D0%B8%D0%B3%D1%83%D0%BD_%D0%A4%D0%B5%D0%B4%D1%96%D1%80_%D0%9C%D0%B8%D0%BA%D0%BE%D0%BB%D0%B0%D0%B9%D0%BE%D0%B2%D0%B8%D1%87" TargetMode="External"/><Relationship Id="rId11" Type="http://schemas.openxmlformats.org/officeDocument/2006/relationships/image" Target="../media/image29.jpeg"/><Relationship Id="rId5" Type="http://schemas.openxmlformats.org/officeDocument/2006/relationships/hyperlink" Target="http://uk.wikipedia.org/wiki/%D0%9B%D0%B5%D0%B2%D1%87%D1%83%D0%BA_%D0%A2%D0%B8%D0%BC%D0%BE%D1%84%D1%96%D0%B9_%D0%92%D0%B0%D1%81%D0%B8%D0%BB%D1%8C%D0%BE%D0%B2%D0%B8%D1%87" TargetMode="External"/><Relationship Id="rId10" Type="http://schemas.openxmlformats.org/officeDocument/2006/relationships/hyperlink" Target="http://uk.wikipedia.org/wiki/%D0%92%D1%83%D0%BB%D0%B8%D1%86%D1%8F_%D0%9B%D0%B8%D1%81%D0%B5%D0%BD%D0%BA%D0%B0_(%D0%9B%D1%8C%D0%B2%D1%96%D0%B2)" TargetMode="External"/><Relationship Id="rId4" Type="http://schemas.openxmlformats.org/officeDocument/2006/relationships/hyperlink" Target="http://uk.wikipedia.org/wiki/%D0%A0%D0%B5%D0%B6%D0%B8%D1%81%D0%B5%D1%80" TargetMode="External"/><Relationship Id="rId9" Type="http://schemas.openxmlformats.org/officeDocument/2006/relationships/hyperlink" Target="http://uk.wikipedia.org/wiki/%D0%92%D1%83%D0%BB%D0%B8%D1%86%D1%8F_%D0%9B%D0%B8%D1%81%D0%B5%D0%BD%D0%BA%D0%B0_(%D0%9A%D0%B8%D1%97%D0%B2)"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uk.wikipedia.org/wiki/%D0%A3%D0%BA%D1%80%D0%BF%D0%BE%D1%88%D1%82%D0%B0" TargetMode="External"/><Relationship Id="rId7" Type="http://schemas.openxmlformats.org/officeDocument/2006/relationships/image" Target="../media/image31.jpeg"/><Relationship Id="rId2" Type="http://schemas.openxmlformats.org/officeDocument/2006/relationships/hyperlink" Target="http://uk.wikipedia.org/wiki/1992" TargetMode="External"/><Relationship Id="rId1" Type="http://schemas.openxmlformats.org/officeDocument/2006/relationships/slideLayout" Target="../slideLayouts/slideLayout6.xml"/><Relationship Id="rId6" Type="http://schemas.openxmlformats.org/officeDocument/2006/relationships/image" Target="../media/image30.jpeg"/><Relationship Id="rId5" Type="http://schemas.openxmlformats.org/officeDocument/2006/relationships/hyperlink" Target="http://uk.wikipedia.org/w/index.php?title=%D0%A5%D1%83%D0%B4%D0%BE%D0%B6%D0%BD%D1%96%D0%B9_%D0%BC%D0%B0%D1%80%D0%BA%D0%BE%D0%B2%D0%B0%D0%BD%D0%B8%D0%B9_%D0%BA%D0%BE%D0%BD%D0%B2%D0%B5%D1%80%D1%82&amp;action=edit&amp;redlink=1" TargetMode="External"/><Relationship Id="rId4" Type="http://schemas.openxmlformats.org/officeDocument/2006/relationships/hyperlink" Target="http://uk.wikipedia.org/wiki/%D0%9F%D0%BE%D1%88%D1%82%D0%BE%D0%B2%D0%B0_%D0%BC%D0%B0%D1%80%D0%BA%D0%B0"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uk.wikipedia.org/wiki/%D0%9D%D0%B0%D1%86%D1%96%D0%BE%D0%BD%D0%B0%D0%BB%D1%8C%D0%BD%D0%B8%D0%B9_%D0%91%D0%B0%D0%BD%D0%BA_%D0%A3%D0%BA%D1%80%D0%B0%D1%97%D0%BD%D0%B8" TargetMode="External"/><Relationship Id="rId7" Type="http://schemas.openxmlformats.org/officeDocument/2006/relationships/image" Target="../media/image32.jpeg"/><Relationship Id="rId2" Type="http://schemas.openxmlformats.org/officeDocument/2006/relationships/hyperlink" Target="http://uk.wikipedia.org/wiki/2002" TargetMode="External"/><Relationship Id="rId1" Type="http://schemas.openxmlformats.org/officeDocument/2006/relationships/slideLayout" Target="../slideLayouts/slideLayout6.xml"/><Relationship Id="rId6" Type="http://schemas.openxmlformats.org/officeDocument/2006/relationships/hyperlink" Target="http://uk.wikipedia.org/wiki/%D0%A0%D0%B5%D0%B2%D0%B5%D1%80%D1%81" TargetMode="External"/><Relationship Id="rId5" Type="http://schemas.openxmlformats.org/officeDocument/2006/relationships/hyperlink" Target="http://uk.wikipedia.org/wiki/%D0%90%D0%B2%D0%B5%D1%80%D1%81" TargetMode="External"/><Relationship Id="rId4" Type="http://schemas.openxmlformats.org/officeDocument/2006/relationships/hyperlink" Target="http://uk.wikipedia.org/wiki/%D0%AE%D0%B2%D1%96%D0%BB%D0%B5%D0%B9%D0%BD%D0%B0_%D0%BC%D0%BE%D0%BD%D0%B5%D1%82%D0%B0"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uk.wikipedia.org/wiki/1965" TargetMode="External"/><Relationship Id="rId7" Type="http://schemas.openxmlformats.org/officeDocument/2006/relationships/image" Target="../media/image34.jpeg"/><Relationship Id="rId2" Type="http://schemas.openxmlformats.org/officeDocument/2006/relationships/hyperlink" Target="http://uk.wikipedia.org/wiki/29_%D0%B3%D1%80%D1%83%D0%B4%D0%BD%D1%8F" TargetMode="External"/><Relationship Id="rId1" Type="http://schemas.openxmlformats.org/officeDocument/2006/relationships/slideLayout" Target="../slideLayouts/slideLayout6.xml"/><Relationship Id="rId6" Type="http://schemas.openxmlformats.org/officeDocument/2006/relationships/hyperlink" Target="http://uk.wikipedia.org/w/index.php?title=%D0%93%D0%BD%D1%94%D0%B7%D0%B4%D1%96%D0%BB%D0%BE%D0%B2_%D0%92%D0%B0%D1%81%D0%B8%D0%BB%D1%8C_%D0%93%D0%B5%D0%BE%D1%80%D0%B3%D1%96%D0%B9%D0%BE%D0%B2%D0%B8%D1%87&amp;action=edit&amp;redlink=1" TargetMode="External"/><Relationship Id="rId5" Type="http://schemas.openxmlformats.org/officeDocument/2006/relationships/hyperlink" Target="http://uk.wikipedia.org/wiki/%D0%9A%D0%BE%D0%B2%D0%B0%D0%BB%D1%8C%D0%BE%D0%B2_%D0%9E%D0%BB%D0%B5%D0%BA%D1%81%D0%B0%D0%BD%D0%B4%D1%80_%D0%9E%D0%BB%D0%B5%D0%BA%D1%81%D0%B0%D0%BD%D0%B4%D1%80%D0%BE%D0%B2%D0%B8%D1%87" TargetMode="External"/><Relationship Id="rId4" Type="http://schemas.openxmlformats.org/officeDocument/2006/relationships/hyperlink" Target="http://uk.wikipedia.org/wiki/%D0%9D%D0%B0%D1%86%D1%96%D0%BE%D0%BD%D0%B0%D0%BB%D1%8C%D0%BD%D0%B0_%D0%BE%D0%BF%D0%B5%D1%80%D0%B0_%D0%A3%D0%BA%D1%80%D0%B0%D1%97%D0%BD%D0%B8_%D1%96%D0%BC%D0%B5%D0%BD%D1%96_%D0%A2%D0%B0%D1%80%D0%B0%D1%81%D0%B0_%D0%A8%D0%B5%D0%B2%D1%87%D0%B5%D0%BD%D0%BA%D0%B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6084168" cy="4437112"/>
          </a:xfrm>
        </p:spPr>
        <p:txBody>
          <a:bodyPr/>
          <a:lstStyle/>
          <a:p>
            <a:r>
              <a:rPr lang="uk-UA" dirty="0" smtClean="0">
                <a:solidFill>
                  <a:schemeClr val="bg2">
                    <a:lumMod val="50000"/>
                  </a:schemeClr>
                </a:solidFill>
              </a:rPr>
              <a:t>Микола </a:t>
            </a:r>
            <a:r>
              <a:rPr lang="uk-UA" dirty="0" err="1" smtClean="0">
                <a:solidFill>
                  <a:schemeClr val="bg2">
                    <a:lumMod val="50000"/>
                  </a:schemeClr>
                </a:solidFill>
              </a:rPr>
              <a:t>віталійович</a:t>
            </a:r>
            <a:r>
              <a:rPr lang="uk-UA" dirty="0" smtClean="0">
                <a:solidFill>
                  <a:schemeClr val="bg2">
                    <a:lumMod val="50000"/>
                  </a:schemeClr>
                </a:solidFill>
              </a:rPr>
              <a:t> Лисенко -</a:t>
            </a:r>
            <a:br>
              <a:rPr lang="uk-UA" dirty="0" smtClean="0">
                <a:solidFill>
                  <a:schemeClr val="bg2">
                    <a:lumMod val="50000"/>
                  </a:schemeClr>
                </a:solidFill>
              </a:rPr>
            </a:br>
            <a:r>
              <a:rPr lang="uk-UA" dirty="0" smtClean="0">
                <a:solidFill>
                  <a:schemeClr val="bg2">
                    <a:lumMod val="50000"/>
                  </a:schemeClr>
                </a:solidFill>
              </a:rPr>
              <a:t>музичне серце України</a:t>
            </a:r>
            <a:endParaRPr lang="uk-UA" dirty="0">
              <a:solidFill>
                <a:schemeClr val="bg2">
                  <a:lumMod val="50000"/>
                </a:schemeClr>
              </a:solidFill>
            </a:endParaRPr>
          </a:p>
        </p:txBody>
      </p:sp>
      <p:sp>
        <p:nvSpPr>
          <p:cNvPr id="3" name="Подзаголовок 2"/>
          <p:cNvSpPr>
            <a:spLocks noGrp="1"/>
          </p:cNvSpPr>
          <p:nvPr>
            <p:ph type="subTitle" idx="1"/>
          </p:nvPr>
        </p:nvSpPr>
        <p:spPr>
          <a:xfrm>
            <a:off x="0" y="4869160"/>
            <a:ext cx="9144000" cy="1728192"/>
          </a:xfrm>
        </p:spPr>
        <p:txBody>
          <a:bodyPr>
            <a:normAutofit/>
          </a:bodyPr>
          <a:lstStyle/>
          <a:p>
            <a:r>
              <a:rPr lang="uk-UA" dirty="0" smtClean="0"/>
              <a:t>Конференція для учнів 8-11 класів</a:t>
            </a:r>
          </a:p>
          <a:p>
            <a:pPr algn="l"/>
            <a:r>
              <a:rPr lang="uk-UA" dirty="0" smtClean="0">
                <a:solidFill>
                  <a:schemeClr val="accent1">
                    <a:lumMod val="50000"/>
                  </a:schemeClr>
                </a:solidFill>
                <a:latin typeface="+mj-lt"/>
              </a:rPr>
              <a:t>Підготувала Савченко Тетяна Терентіївна вчитель </a:t>
            </a:r>
            <a:r>
              <a:rPr lang="uk-UA" dirty="0" err="1" smtClean="0">
                <a:solidFill>
                  <a:schemeClr val="accent1">
                    <a:lumMod val="50000"/>
                  </a:schemeClr>
                </a:solidFill>
                <a:latin typeface="+mj-lt"/>
              </a:rPr>
              <a:t>Некрасовської</a:t>
            </a:r>
            <a:r>
              <a:rPr lang="uk-UA" dirty="0" smtClean="0">
                <a:solidFill>
                  <a:schemeClr val="accent1">
                    <a:lumMod val="50000"/>
                  </a:schemeClr>
                </a:solidFill>
                <a:latin typeface="+mj-lt"/>
              </a:rPr>
              <a:t> ЗОШ І – ІІІ ст.</a:t>
            </a:r>
            <a:endParaRPr lang="uk-UA" dirty="0">
              <a:solidFill>
                <a:schemeClr val="accent1">
                  <a:lumMod val="50000"/>
                </a:schemeClr>
              </a:solidFill>
              <a:latin typeface="+mj-lt"/>
            </a:endParaRPr>
          </a:p>
        </p:txBody>
      </p:sp>
      <p:pic>
        <p:nvPicPr>
          <p:cNvPr id="13314" name="Picture 2" descr="http://im1-tub-ua.yandex.net/i?id=618521401-54-72&amp;n=21"/>
          <p:cNvPicPr>
            <a:picLocks noChangeAspect="1" noChangeArrowheads="1"/>
          </p:cNvPicPr>
          <p:nvPr/>
        </p:nvPicPr>
        <p:blipFill>
          <a:blip r:embed="rId2" cstate="print"/>
          <a:srcRect/>
          <a:stretch>
            <a:fillRect/>
          </a:stretch>
        </p:blipFill>
        <p:spPr bwMode="auto">
          <a:xfrm>
            <a:off x="5849520" y="260648"/>
            <a:ext cx="2900482" cy="410445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720" y="0"/>
            <a:ext cx="7092280" cy="6858000"/>
          </a:xfrm>
        </p:spPr>
        <p:txBody>
          <a:bodyPr>
            <a:normAutofit fontScale="90000"/>
          </a:bodyPr>
          <a:lstStyle/>
          <a:p>
            <a:pPr algn="l"/>
            <a:r>
              <a:rPr lang="uk-UA" b="0" dirty="0" smtClean="0"/>
              <a:t/>
            </a:r>
            <a:br>
              <a:rPr lang="uk-UA" b="0" dirty="0" smtClean="0"/>
            </a:br>
            <a:r>
              <a:rPr lang="uk-UA" sz="4400" dirty="0" smtClean="0">
                <a:solidFill>
                  <a:schemeClr val="bg1"/>
                </a:solidFill>
              </a:rPr>
              <a:t> </a:t>
            </a:r>
            <a:r>
              <a:rPr lang="uk-UA" sz="4400" dirty="0" smtClean="0">
                <a:solidFill>
                  <a:schemeClr val="bg1"/>
                </a:solidFill>
              </a:rPr>
              <a:t/>
            </a:r>
            <a:br>
              <a:rPr lang="uk-UA" sz="4400" dirty="0" smtClean="0">
                <a:solidFill>
                  <a:schemeClr val="bg1"/>
                </a:solidFill>
              </a:rPr>
            </a:br>
            <a:r>
              <a:rPr lang="uk-UA" sz="4400" dirty="0" smtClean="0">
                <a:solidFill>
                  <a:schemeClr val="bg1"/>
                </a:solidFill>
              </a:rPr>
              <a:t/>
            </a:r>
            <a:br>
              <a:rPr lang="uk-UA" sz="4400" dirty="0" smtClean="0">
                <a:solidFill>
                  <a:schemeClr val="bg1"/>
                </a:solidFill>
              </a:rPr>
            </a:br>
            <a:r>
              <a:rPr lang="uk-UA" sz="4400" dirty="0" smtClean="0">
                <a:solidFill>
                  <a:schemeClr val="bg1"/>
                </a:solidFill>
              </a:rPr>
              <a:t/>
            </a:r>
            <a:br>
              <a:rPr lang="uk-UA" sz="4400" dirty="0" smtClean="0">
                <a:solidFill>
                  <a:schemeClr val="bg1"/>
                </a:solidFill>
              </a:rPr>
            </a:br>
            <a:r>
              <a:rPr lang="uk-UA" sz="4400" dirty="0" smtClean="0">
                <a:solidFill>
                  <a:schemeClr val="bg1"/>
                </a:solidFill>
              </a:rPr>
              <a:t/>
            </a:r>
            <a:br>
              <a:rPr lang="uk-UA" sz="4400" dirty="0" smtClean="0">
                <a:solidFill>
                  <a:schemeClr val="bg1"/>
                </a:solidFill>
              </a:rPr>
            </a:br>
            <a:r>
              <a:rPr lang="uk-UA" sz="4400" dirty="0" err="1" smtClean="0">
                <a:solidFill>
                  <a:schemeClr val="bg1"/>
                </a:solidFill>
              </a:rPr>
              <a:t>“</a:t>
            </a:r>
            <a:r>
              <a:rPr lang="uk-UA" sz="4400" i="1" dirty="0" err="1" smtClean="0">
                <a:solidFill>
                  <a:schemeClr val="bg1"/>
                </a:solidFill>
                <a:latin typeface="+mn-lt"/>
              </a:rPr>
              <a:t>Якщо</a:t>
            </a:r>
            <a:r>
              <a:rPr lang="uk-UA" sz="4400" i="1" dirty="0" smtClean="0">
                <a:solidFill>
                  <a:schemeClr val="bg1"/>
                </a:solidFill>
                <a:latin typeface="+mn-lt"/>
              </a:rPr>
              <a:t> Чайковського ми називаємо чарівником російської музики, то Лисенка, цього прекрасного композитора, який полонить красою своєї музики, ми сміливо можемо називати сонцем української музики ”.</a:t>
            </a:r>
            <a:r>
              <a:rPr lang="uk-UA" sz="4400" dirty="0" smtClean="0">
                <a:solidFill>
                  <a:schemeClr val="bg1"/>
                </a:solidFill>
              </a:rPr>
              <a:t/>
            </a:r>
            <a:br>
              <a:rPr lang="uk-UA" sz="4400" dirty="0" smtClean="0">
                <a:solidFill>
                  <a:schemeClr val="bg1"/>
                </a:solidFill>
              </a:rPr>
            </a:br>
            <a:r>
              <a:rPr lang="uk-UA" sz="2200" dirty="0" smtClean="0">
                <a:solidFill>
                  <a:schemeClr val="bg1"/>
                </a:solidFill>
              </a:rPr>
              <a:t>К. Станіславський</a:t>
            </a:r>
            <a:br>
              <a:rPr lang="uk-UA" sz="2200" dirty="0" smtClean="0">
                <a:solidFill>
                  <a:schemeClr val="bg1"/>
                </a:solidFill>
              </a:rPr>
            </a:br>
            <a:r>
              <a:rPr lang="uk-UA" sz="4400" dirty="0" smtClean="0">
                <a:solidFill>
                  <a:schemeClr val="bg1"/>
                </a:solidFill>
              </a:rPr>
              <a:t/>
            </a:r>
            <a:br>
              <a:rPr lang="uk-UA" sz="4400" dirty="0" smtClean="0">
                <a:solidFill>
                  <a:schemeClr val="bg1"/>
                </a:solidFill>
              </a:rPr>
            </a:br>
            <a:r>
              <a:rPr lang="uk-UA" sz="4400" dirty="0" smtClean="0">
                <a:solidFill>
                  <a:schemeClr val="bg1"/>
                </a:solidFill>
              </a:rPr>
              <a:t/>
            </a:r>
            <a:br>
              <a:rPr lang="uk-UA" sz="4400" dirty="0" smtClean="0">
                <a:solidFill>
                  <a:schemeClr val="bg1"/>
                </a:solidFill>
              </a:rPr>
            </a:br>
            <a:r>
              <a:rPr lang="uk-UA" sz="2400" dirty="0" smtClean="0">
                <a:solidFill>
                  <a:schemeClr val="bg1"/>
                </a:solidFill>
              </a:rPr>
              <a:t>Дата </a:t>
            </a:r>
            <a:r>
              <a:rPr lang="uk-UA" sz="2400" dirty="0" smtClean="0">
                <a:solidFill>
                  <a:schemeClr val="bg1"/>
                </a:solidFill>
              </a:rPr>
              <a:t>народження</a:t>
            </a:r>
            <a:br>
              <a:rPr lang="uk-UA" sz="2400" dirty="0" smtClean="0">
                <a:solidFill>
                  <a:schemeClr val="bg1"/>
                </a:solidFill>
              </a:rPr>
            </a:br>
            <a:r>
              <a:rPr lang="uk-UA" sz="2400" dirty="0" smtClean="0">
                <a:solidFill>
                  <a:srgbClr val="FF0000"/>
                </a:solidFill>
              </a:rPr>
              <a:t>10 (22 березня) 1842</a:t>
            </a:r>
            <a:br>
              <a:rPr lang="uk-UA" sz="2400" dirty="0" smtClean="0">
                <a:solidFill>
                  <a:srgbClr val="FF0000"/>
                </a:solidFill>
              </a:rPr>
            </a:br>
            <a:r>
              <a:rPr lang="uk-UA" sz="2400" dirty="0" smtClean="0">
                <a:solidFill>
                  <a:schemeClr val="bg1"/>
                </a:solidFill>
              </a:rPr>
              <a:t>Місце  народження </a:t>
            </a:r>
            <a:r>
              <a:rPr lang="uk-UA" sz="2400" dirty="0" smtClean="0">
                <a:solidFill>
                  <a:srgbClr val="92D050"/>
                </a:solidFill>
              </a:rPr>
              <a:t>с. </a:t>
            </a:r>
            <a:r>
              <a:rPr lang="uk-UA" sz="2400" dirty="0" err="1" smtClean="0">
                <a:solidFill>
                  <a:srgbClr val="92D050"/>
                </a:solidFill>
              </a:rPr>
              <a:t>Гриньки</a:t>
            </a:r>
            <a:r>
              <a:rPr lang="uk-UA" sz="2400" dirty="0" smtClean="0">
                <a:solidFill>
                  <a:srgbClr val="92D050"/>
                </a:solidFill>
              </a:rPr>
              <a:t/>
            </a:r>
            <a:br>
              <a:rPr lang="uk-UA" sz="2400" dirty="0" smtClean="0">
                <a:solidFill>
                  <a:srgbClr val="92D050"/>
                </a:solidFill>
              </a:rPr>
            </a:br>
            <a:r>
              <a:rPr lang="uk-UA" sz="2400" dirty="0" smtClean="0">
                <a:solidFill>
                  <a:srgbClr val="92D050"/>
                </a:solidFill>
              </a:rPr>
              <a:t>(Полтавщина)</a:t>
            </a:r>
            <a:endParaRPr lang="uk-UA" sz="2400" dirty="0">
              <a:solidFill>
                <a:srgbClr val="92D050"/>
              </a:solidFill>
            </a:endParaRPr>
          </a:p>
        </p:txBody>
      </p:sp>
      <p:pic>
        <p:nvPicPr>
          <p:cNvPr id="1026" name="Picture 2" descr="http://upload.wikimedia.org/wikipedia/commons/5/55/Lysenko1865.jpg"/>
          <p:cNvPicPr>
            <a:picLocks noChangeAspect="1" noChangeArrowheads="1"/>
          </p:cNvPicPr>
          <p:nvPr/>
        </p:nvPicPr>
        <p:blipFill>
          <a:blip r:embed="rId2" cstate="print"/>
          <a:srcRect/>
          <a:stretch>
            <a:fillRect/>
          </a:stretch>
        </p:blipFill>
        <p:spPr bwMode="auto">
          <a:xfrm>
            <a:off x="-1" y="1"/>
            <a:ext cx="1979713" cy="2454844"/>
          </a:xfrm>
          <a:prstGeom prst="rect">
            <a:avLst/>
          </a:prstGeom>
          <a:noFill/>
        </p:spPr>
      </p:pic>
      <p:sp>
        <p:nvSpPr>
          <p:cNvPr id="4" name="Прямоугольник 3"/>
          <p:cNvSpPr/>
          <p:nvPr/>
        </p:nvSpPr>
        <p:spPr>
          <a:xfrm>
            <a:off x="1" y="2420888"/>
            <a:ext cx="2051719" cy="646331"/>
          </a:xfrm>
          <a:prstGeom prst="rect">
            <a:avLst/>
          </a:prstGeom>
        </p:spPr>
        <p:txBody>
          <a:bodyPr wrap="square">
            <a:spAutoFit/>
          </a:bodyPr>
          <a:lstStyle/>
          <a:p>
            <a:r>
              <a:rPr lang="uk-UA" dirty="0" smtClean="0"/>
              <a:t>Микола Лисенко, </a:t>
            </a:r>
            <a:endParaRPr lang="uk-UA" dirty="0" smtClean="0"/>
          </a:p>
          <a:p>
            <a:r>
              <a:rPr lang="uk-UA" dirty="0" smtClean="0"/>
              <a:t>1865 </a:t>
            </a:r>
            <a:r>
              <a:rPr lang="uk-UA" dirty="0" smtClean="0"/>
              <a:t>рік</a:t>
            </a:r>
            <a:endParaRPr lang="uk-U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012160" cy="6858000"/>
          </a:xfrm>
        </p:spPr>
        <p:txBody>
          <a:bodyPr>
            <a:noAutofit/>
          </a:bodyPr>
          <a:lstStyle/>
          <a:p>
            <a:pPr algn="l"/>
            <a:r>
              <a:rPr lang="uk-UA" sz="1600" b="0" dirty="0" smtClean="0">
                <a:solidFill>
                  <a:schemeClr val="bg1"/>
                </a:solidFill>
              </a:rPr>
              <a:t>22 березня 1842 року в селі </a:t>
            </a:r>
            <a:r>
              <a:rPr lang="uk-UA" sz="1600" b="0" dirty="0" err="1" smtClean="0">
                <a:solidFill>
                  <a:schemeClr val="bg1"/>
                </a:solidFill>
              </a:rPr>
              <a:t>Гриньки</a:t>
            </a:r>
            <a:r>
              <a:rPr lang="uk-UA" sz="1600" b="0" dirty="0" smtClean="0">
                <a:solidFill>
                  <a:schemeClr val="bg1"/>
                </a:solidFill>
              </a:rPr>
              <a:t> Кременчуцького повіту Полтавської губернії (зараз </a:t>
            </a:r>
            <a:r>
              <a:rPr lang="uk-UA" sz="1600" b="0" dirty="0" err="1" smtClean="0">
                <a:solidFill>
                  <a:schemeClr val="bg1"/>
                </a:solidFill>
              </a:rPr>
              <a:t>Глобинського</a:t>
            </a:r>
            <a:r>
              <a:rPr lang="uk-UA" sz="1600" b="0" dirty="0" smtClean="0">
                <a:solidFill>
                  <a:schemeClr val="bg1"/>
                </a:solidFill>
              </a:rPr>
              <a:t> району Полтавської області) в родині дворянина Віталія Романовича Лисенка народився </a:t>
            </a:r>
            <a:r>
              <a:rPr lang="uk-UA" sz="1600" b="0" dirty="0" err="1" smtClean="0">
                <a:solidFill>
                  <a:schemeClr val="bg1"/>
                </a:solidFill>
              </a:rPr>
              <a:t>син—маленький</a:t>
            </a:r>
            <a:r>
              <a:rPr lang="uk-UA" sz="1600" b="0" dirty="0" smtClean="0">
                <a:solidFill>
                  <a:schemeClr val="bg1"/>
                </a:solidFill>
              </a:rPr>
              <a:t> Микола, якому судилося стати справжнім велетнем української і світової музичної культури. Родове коріння </a:t>
            </a:r>
            <a:r>
              <a:rPr lang="uk-UA" sz="1600" b="0" dirty="0" err="1" smtClean="0">
                <a:solidFill>
                  <a:schemeClr val="bg1"/>
                </a:solidFill>
              </a:rPr>
              <a:t>Лисенків</a:t>
            </a:r>
            <a:r>
              <a:rPr lang="uk-UA" sz="1600" b="0" dirty="0" smtClean="0">
                <a:solidFill>
                  <a:schemeClr val="bg1"/>
                </a:solidFill>
              </a:rPr>
              <a:t> сягає самих глибин української історії і фіксується з </a:t>
            </a:r>
            <a:r>
              <a:rPr lang="en-US" sz="1600" b="0" dirty="0" smtClean="0">
                <a:solidFill>
                  <a:schemeClr val="bg1"/>
                </a:solidFill>
              </a:rPr>
              <a:t>XVII </a:t>
            </a:r>
            <a:r>
              <a:rPr lang="uk-UA" sz="1600" b="0" dirty="0" smtClean="0">
                <a:solidFill>
                  <a:schemeClr val="bg1"/>
                </a:solidFill>
              </a:rPr>
              <a:t>століття. Як одного з засновників старовинного козацького старшинського роду історичні документи засвідчують Якова Лисенка, який жив у першій половині </a:t>
            </a:r>
            <a:r>
              <a:rPr lang="en-US" sz="1600" b="0" dirty="0" smtClean="0">
                <a:solidFill>
                  <a:schemeClr val="bg1"/>
                </a:solidFill>
              </a:rPr>
              <a:t>XVII </a:t>
            </a:r>
            <a:r>
              <a:rPr lang="uk-UA" sz="1600" b="0" dirty="0" smtClean="0">
                <a:solidFill>
                  <a:schemeClr val="bg1"/>
                </a:solidFill>
              </a:rPr>
              <a:t>століття і брав активну участь у визвольній війні 1648–54 років під проводом Богдана Хмельницького. Іван, син Якова, відомий військовий та політичний діяч другої половини </a:t>
            </a:r>
            <a:r>
              <a:rPr lang="en-US" sz="1600" b="0" dirty="0" smtClean="0">
                <a:solidFill>
                  <a:schemeClr val="bg1"/>
                </a:solidFill>
              </a:rPr>
              <a:t>XVII </a:t>
            </a:r>
            <a:r>
              <a:rPr lang="uk-UA" sz="1600" b="0" dirty="0" smtClean="0">
                <a:solidFill>
                  <a:schemeClr val="bg1"/>
                </a:solidFill>
              </a:rPr>
              <a:t>століття, був Чернігівським, пізніше Переяславським полковником, а згодом наказним гетьманом. У 1695 році він брав участь в Азовських походах Петра </a:t>
            </a:r>
            <a:r>
              <a:rPr lang="en-US" sz="1600" b="0" dirty="0" smtClean="0">
                <a:solidFill>
                  <a:schemeClr val="bg1"/>
                </a:solidFill>
              </a:rPr>
              <a:t>I. </a:t>
            </a:r>
            <a:r>
              <a:rPr lang="uk-UA" sz="1600" b="0" dirty="0" smtClean="0">
                <a:solidFill>
                  <a:schemeClr val="bg1"/>
                </a:solidFill>
              </a:rPr>
              <a:t>Його син Федір в середині </a:t>
            </a:r>
            <a:r>
              <a:rPr lang="en-US" sz="1600" b="0" dirty="0" smtClean="0">
                <a:solidFill>
                  <a:schemeClr val="bg1"/>
                </a:solidFill>
              </a:rPr>
              <a:t>XVIII </a:t>
            </a:r>
            <a:r>
              <a:rPr lang="uk-UA" sz="1600" b="0" dirty="0" smtClean="0">
                <a:solidFill>
                  <a:schemeClr val="bg1"/>
                </a:solidFill>
              </a:rPr>
              <a:t>століття (з 1741 року) був генеральним суддею.</a:t>
            </a:r>
            <a:br>
              <a:rPr lang="uk-UA" sz="1600" b="0" dirty="0" smtClean="0">
                <a:solidFill>
                  <a:schemeClr val="bg1"/>
                </a:solidFill>
              </a:rPr>
            </a:br>
            <a:r>
              <a:rPr lang="uk-UA" sz="1600" b="0" dirty="0" smtClean="0">
                <a:solidFill>
                  <a:schemeClr val="bg1"/>
                </a:solidFill>
              </a:rPr>
              <a:t>Віталій Романович, правнук Федора і батько композитора, був полковником Орденського кірасирського полку. Він був високо освіченою людиною і був пов'язаний з декабристським рухом 1825 року. Мати, Ольга </a:t>
            </a:r>
            <a:r>
              <a:rPr lang="uk-UA" sz="1600" b="0" dirty="0" err="1" smtClean="0">
                <a:solidFill>
                  <a:schemeClr val="bg1"/>
                </a:solidFill>
              </a:rPr>
              <a:t>Єреміївна</a:t>
            </a:r>
            <a:r>
              <a:rPr lang="uk-UA" sz="1600" b="0" dirty="0" smtClean="0">
                <a:solidFill>
                  <a:schemeClr val="bg1"/>
                </a:solidFill>
              </a:rPr>
              <a:t>, походить з полтавського поміщицького роду </a:t>
            </a:r>
            <a:r>
              <a:rPr lang="uk-UA" sz="1600" b="0" dirty="0" err="1" smtClean="0">
                <a:solidFill>
                  <a:schemeClr val="bg1"/>
                </a:solidFill>
              </a:rPr>
              <a:t>Луценків</a:t>
            </a:r>
            <a:r>
              <a:rPr lang="uk-UA" sz="1600" b="0" dirty="0" smtClean="0">
                <a:solidFill>
                  <a:schemeClr val="bg1"/>
                </a:solidFill>
              </a:rPr>
              <a:t>. Освіту здобула у Петербурзькому Смольному інституті шляхетних дівчат.  Вона розмовляла майже виключно французькою і примушувала до цього всіх членів родини.</a:t>
            </a:r>
            <a:endParaRPr lang="uk-UA" sz="1600" dirty="0">
              <a:solidFill>
                <a:schemeClr val="bg1"/>
              </a:solidFill>
            </a:endParaRPr>
          </a:p>
        </p:txBody>
      </p:sp>
      <p:pic>
        <p:nvPicPr>
          <p:cNvPr id="14338" name="Picture 2" descr="Батько М. Лисенка"/>
          <p:cNvPicPr>
            <a:picLocks noChangeAspect="1" noChangeArrowheads="1"/>
          </p:cNvPicPr>
          <p:nvPr/>
        </p:nvPicPr>
        <p:blipFill>
          <a:blip r:embed="rId2" cstate="print"/>
          <a:srcRect/>
          <a:stretch>
            <a:fillRect/>
          </a:stretch>
        </p:blipFill>
        <p:spPr bwMode="auto">
          <a:xfrm>
            <a:off x="6516216" y="332656"/>
            <a:ext cx="1905000" cy="2647951"/>
          </a:xfrm>
          <a:prstGeom prst="rect">
            <a:avLst/>
          </a:prstGeom>
          <a:noFill/>
        </p:spPr>
      </p:pic>
      <p:pic>
        <p:nvPicPr>
          <p:cNvPr id="14340" name="Picture 4" descr="Мати М. Лисенка"/>
          <p:cNvPicPr>
            <a:picLocks noChangeAspect="1" noChangeArrowheads="1"/>
          </p:cNvPicPr>
          <p:nvPr/>
        </p:nvPicPr>
        <p:blipFill>
          <a:blip r:embed="rId3" cstate="print"/>
          <a:srcRect/>
          <a:stretch>
            <a:fillRect/>
          </a:stretch>
        </p:blipFill>
        <p:spPr bwMode="auto">
          <a:xfrm>
            <a:off x="6331053" y="3284983"/>
            <a:ext cx="2345403" cy="328356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71800" y="0"/>
            <a:ext cx="5915000" cy="6597352"/>
          </a:xfrm>
        </p:spPr>
        <p:txBody>
          <a:bodyPr/>
          <a:lstStyle/>
          <a:p>
            <a:r>
              <a:rPr lang="uk-UA" sz="4400" dirty="0" smtClean="0">
                <a:solidFill>
                  <a:schemeClr val="bg1"/>
                </a:solidFill>
              </a:rPr>
              <a:t>Роки активності </a:t>
            </a:r>
            <a:r>
              <a:rPr lang="uk-UA" sz="4400" dirty="0" smtClean="0">
                <a:solidFill>
                  <a:schemeClr val="bg1"/>
                </a:solidFill>
                <a:hlinkClick r:id="rId2" tooltip="1855"/>
              </a:rPr>
              <a:t>1855</a:t>
            </a:r>
            <a:r>
              <a:rPr lang="uk-UA" sz="4400" dirty="0" smtClean="0">
                <a:solidFill>
                  <a:schemeClr val="bg1"/>
                </a:solidFill>
              </a:rPr>
              <a:t>-</a:t>
            </a:r>
            <a:r>
              <a:rPr lang="uk-UA" sz="4400" dirty="0" smtClean="0">
                <a:solidFill>
                  <a:schemeClr val="bg1"/>
                </a:solidFill>
                <a:hlinkClick r:id="rId3" tooltip="1912"/>
              </a:rPr>
              <a:t>1912</a:t>
            </a:r>
            <a:r>
              <a:rPr lang="uk-UA" sz="4400" dirty="0" smtClean="0">
                <a:solidFill>
                  <a:schemeClr val="bg1"/>
                </a:solidFill>
              </a:rPr>
              <a:t/>
            </a:r>
            <a:br>
              <a:rPr lang="uk-UA" sz="4400" dirty="0" smtClean="0">
                <a:solidFill>
                  <a:schemeClr val="bg1"/>
                </a:solidFill>
              </a:rPr>
            </a:br>
            <a:r>
              <a:rPr lang="uk-UA" sz="4400" dirty="0" smtClean="0">
                <a:solidFill>
                  <a:schemeClr val="bg1"/>
                </a:solidFill>
              </a:rPr>
              <a:t>Національність </a:t>
            </a:r>
            <a:r>
              <a:rPr lang="uk-UA" sz="4400" dirty="0" smtClean="0">
                <a:solidFill>
                  <a:schemeClr val="bg1"/>
                </a:solidFill>
                <a:hlinkClick r:id="rId4" tooltip="Українець"/>
              </a:rPr>
              <a:t>українець</a:t>
            </a:r>
            <a:r>
              <a:rPr lang="uk-UA" sz="4400" dirty="0" smtClean="0">
                <a:solidFill>
                  <a:schemeClr val="bg1"/>
                </a:solidFill>
              </a:rPr>
              <a:t/>
            </a:r>
            <a:br>
              <a:rPr lang="uk-UA" sz="4400" dirty="0" smtClean="0">
                <a:solidFill>
                  <a:schemeClr val="bg1"/>
                </a:solidFill>
              </a:rPr>
            </a:br>
            <a:r>
              <a:rPr lang="uk-UA" sz="4400" dirty="0" smtClean="0">
                <a:solidFill>
                  <a:schemeClr val="bg1"/>
                </a:solidFill>
              </a:rPr>
              <a:t>Професія  </a:t>
            </a:r>
            <a:r>
              <a:rPr lang="uk-UA" sz="4400" dirty="0" smtClean="0">
                <a:solidFill>
                  <a:schemeClr val="bg1"/>
                </a:solidFill>
                <a:hlinkClick r:id="rId5" tooltip="Композитор"/>
              </a:rPr>
              <a:t>композитор</a:t>
            </a:r>
            <a:r>
              <a:rPr lang="uk-UA" sz="4400" dirty="0" smtClean="0">
                <a:solidFill>
                  <a:schemeClr val="bg1"/>
                </a:solidFill>
              </a:rPr>
              <a:t>, </a:t>
            </a:r>
            <a:r>
              <a:rPr lang="uk-UA" sz="4400" dirty="0" smtClean="0">
                <a:solidFill>
                  <a:schemeClr val="bg1"/>
                </a:solidFill>
                <a:hlinkClick r:id="rId6" tooltip="Піаніст"/>
              </a:rPr>
              <a:t>піаніст</a:t>
            </a:r>
            <a:r>
              <a:rPr lang="uk-UA" sz="4400" dirty="0" smtClean="0">
                <a:solidFill>
                  <a:schemeClr val="bg1"/>
                </a:solidFill>
              </a:rPr>
              <a:t>,</a:t>
            </a:r>
            <a:r>
              <a:rPr lang="uk-UA" sz="4400" dirty="0" smtClean="0">
                <a:solidFill>
                  <a:schemeClr val="bg1"/>
                </a:solidFill>
                <a:hlinkClick r:id="rId7" tooltip="Диригент"/>
              </a:rPr>
              <a:t>диригент</a:t>
            </a:r>
            <a:r>
              <a:rPr lang="uk-UA" sz="4400" dirty="0" smtClean="0">
                <a:solidFill>
                  <a:schemeClr val="bg1"/>
                </a:solidFill>
              </a:rPr>
              <a:t>, </a:t>
            </a:r>
            <a:r>
              <a:rPr lang="uk-UA" sz="4400" dirty="0" smtClean="0">
                <a:solidFill>
                  <a:schemeClr val="bg1"/>
                </a:solidFill>
                <a:hlinkClick r:id="rId8" tooltip="Педагог"/>
              </a:rPr>
              <a:t>педагог</a:t>
            </a:r>
            <a:r>
              <a:rPr lang="uk-UA" sz="4400" dirty="0" smtClean="0">
                <a:solidFill>
                  <a:schemeClr val="bg1"/>
                </a:solidFill>
              </a:rPr>
              <a:t>.</a:t>
            </a:r>
            <a:endParaRPr lang="uk-UA" dirty="0"/>
          </a:p>
        </p:txBody>
      </p:sp>
      <p:pic>
        <p:nvPicPr>
          <p:cNvPr id="16386" name="Picture 2" descr="http://upload.wikimedia.org/wikipedia/commons/e/e9/Mykola_Lysenko.jpg"/>
          <p:cNvPicPr>
            <a:picLocks noChangeAspect="1" noChangeArrowheads="1"/>
          </p:cNvPicPr>
          <p:nvPr/>
        </p:nvPicPr>
        <p:blipFill>
          <a:blip r:embed="rId9" cstate="print"/>
          <a:srcRect/>
          <a:stretch>
            <a:fillRect/>
          </a:stretch>
        </p:blipFill>
        <p:spPr bwMode="auto">
          <a:xfrm>
            <a:off x="-1" y="0"/>
            <a:ext cx="2627785" cy="3665762"/>
          </a:xfrm>
          <a:prstGeom prst="rect">
            <a:avLst/>
          </a:prstGeom>
          <a:noFill/>
        </p:spPr>
      </p:pic>
      <p:sp>
        <p:nvSpPr>
          <p:cNvPr id="4" name="Прямоугольник 3"/>
          <p:cNvSpPr/>
          <p:nvPr/>
        </p:nvSpPr>
        <p:spPr>
          <a:xfrm>
            <a:off x="0" y="3645024"/>
            <a:ext cx="2627784" cy="369332"/>
          </a:xfrm>
          <a:prstGeom prst="rect">
            <a:avLst/>
          </a:prstGeom>
        </p:spPr>
        <p:txBody>
          <a:bodyPr wrap="square">
            <a:spAutoFit/>
          </a:bodyPr>
          <a:lstStyle/>
          <a:p>
            <a:r>
              <a:rPr lang="uk-UA" dirty="0" smtClean="0"/>
              <a:t>Микола Лисенко, 1869 р</a:t>
            </a:r>
            <a:endParaRPr lang="uk-U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www.artukraine.com/old/music/images/f-05.jpg"/>
          <p:cNvPicPr>
            <a:picLocks noChangeAspect="1" noChangeArrowheads="1"/>
          </p:cNvPicPr>
          <p:nvPr/>
        </p:nvPicPr>
        <p:blipFill>
          <a:blip r:embed="rId2" cstate="print"/>
          <a:srcRect/>
          <a:stretch>
            <a:fillRect/>
          </a:stretch>
        </p:blipFill>
        <p:spPr bwMode="auto">
          <a:xfrm>
            <a:off x="-35792" y="764704"/>
            <a:ext cx="9193982" cy="554461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proridne.com/content/image/b/title/%D0%97%D0%B1%D1%96%D1%80%D0%BD%D0%B8%D0%BA%20%D1%83%D0%BA%D1%80%D0%B0%D1%97%D0%BD%D1%81%D1%8C%D0%BA%D0%B8%D1%85%20%D0%BF%D1%96%D1%81%D0%B5%D0%BD%D1%8C%20%E2%80%94%201868.jpg"/>
          <p:cNvPicPr>
            <a:picLocks noChangeAspect="1" noChangeArrowheads="1"/>
          </p:cNvPicPr>
          <p:nvPr/>
        </p:nvPicPr>
        <p:blipFill>
          <a:blip r:embed="rId2" cstate="print"/>
          <a:srcRect/>
          <a:stretch>
            <a:fillRect/>
          </a:stretch>
        </p:blipFill>
        <p:spPr bwMode="auto">
          <a:xfrm>
            <a:off x="1331640" y="30033"/>
            <a:ext cx="5401161" cy="6827967"/>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lib.knau.kharkov.ua/uploads/posts/2013-10/thumbs/1383043948_23.jpg"/>
          <p:cNvPicPr>
            <a:picLocks noChangeAspect="1" noChangeArrowheads="1"/>
          </p:cNvPicPr>
          <p:nvPr/>
        </p:nvPicPr>
        <p:blipFill>
          <a:blip r:embed="rId2" cstate="print"/>
          <a:srcRect/>
          <a:stretch>
            <a:fillRect/>
          </a:stretch>
        </p:blipFill>
        <p:spPr bwMode="auto">
          <a:xfrm>
            <a:off x="0" y="836712"/>
            <a:ext cx="9185012" cy="6021288"/>
          </a:xfrm>
          <a:prstGeom prst="rect">
            <a:avLst/>
          </a:prstGeom>
          <a:noFill/>
        </p:spPr>
      </p:pic>
      <p:sp>
        <p:nvSpPr>
          <p:cNvPr id="3" name="Заголовок 2"/>
          <p:cNvSpPr>
            <a:spLocks noGrp="1"/>
          </p:cNvSpPr>
          <p:nvPr>
            <p:ph type="title"/>
          </p:nvPr>
        </p:nvSpPr>
        <p:spPr>
          <a:xfrm>
            <a:off x="457200" y="0"/>
            <a:ext cx="8229600" cy="908720"/>
          </a:xfrm>
        </p:spPr>
        <p:txBody>
          <a:bodyPr/>
          <a:lstStyle/>
          <a:p>
            <a:r>
              <a:rPr lang="uk-UA" dirty="0" smtClean="0"/>
              <a:t>Остап Вересай </a:t>
            </a:r>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progylka.com.ua/foto_mskifa/IMG_8865.jpg"/>
          <p:cNvPicPr>
            <a:picLocks noChangeAspect="1" noChangeArrowheads="1"/>
          </p:cNvPicPr>
          <p:nvPr/>
        </p:nvPicPr>
        <p:blipFill>
          <a:blip r:embed="rId2" cstate="print"/>
          <a:srcRect/>
          <a:stretch>
            <a:fillRect/>
          </a:stretch>
        </p:blipFill>
        <p:spPr bwMode="auto">
          <a:xfrm>
            <a:off x="2195736" y="0"/>
            <a:ext cx="4690872" cy="6858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www.donbass.ua/multimedia/images/content/2012/03/21/lisenko_royal.jpg"/>
          <p:cNvPicPr>
            <a:picLocks noChangeAspect="1" noChangeArrowheads="1"/>
          </p:cNvPicPr>
          <p:nvPr/>
        </p:nvPicPr>
        <p:blipFill>
          <a:blip r:embed="rId2" cstate="print"/>
          <a:srcRect/>
          <a:stretch>
            <a:fillRect/>
          </a:stretch>
        </p:blipFill>
        <p:spPr bwMode="auto">
          <a:xfrm>
            <a:off x="971600" y="101597"/>
            <a:ext cx="6156176" cy="6756403"/>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image.zn.ua/media/pictures/000/002/707/content_11-11.jpg?1331927247"/>
          <p:cNvPicPr>
            <a:picLocks noChangeAspect="1" noChangeArrowheads="1"/>
          </p:cNvPicPr>
          <p:nvPr/>
        </p:nvPicPr>
        <p:blipFill>
          <a:blip r:embed="rId2" cstate="print"/>
          <a:srcRect/>
          <a:stretch>
            <a:fillRect/>
          </a:stretch>
        </p:blipFill>
        <p:spPr bwMode="auto">
          <a:xfrm>
            <a:off x="1187624" y="22360"/>
            <a:ext cx="5580112" cy="683564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rockhouse.com.ua/assets/images/2014/m_lisenko_1893.jpg"/>
          <p:cNvPicPr>
            <a:picLocks noChangeAspect="1" noChangeArrowheads="1"/>
          </p:cNvPicPr>
          <p:nvPr/>
        </p:nvPicPr>
        <p:blipFill>
          <a:blip r:embed="rId2" cstate="print"/>
          <a:srcRect/>
          <a:stretch>
            <a:fillRect/>
          </a:stretch>
        </p:blipFill>
        <p:spPr bwMode="auto">
          <a:xfrm>
            <a:off x="0" y="0"/>
            <a:ext cx="4660022" cy="6858000"/>
          </a:xfrm>
          <a:prstGeom prst="rect">
            <a:avLst/>
          </a:prstGeom>
          <a:noFill/>
        </p:spPr>
      </p:pic>
      <p:pic>
        <p:nvPicPr>
          <p:cNvPr id="32772" name="Picture 4" descr="http://fs55.www.ex.ua/show/65121495/65121495.jpg"/>
          <p:cNvPicPr>
            <a:picLocks noChangeAspect="1" noChangeArrowheads="1"/>
          </p:cNvPicPr>
          <p:nvPr/>
        </p:nvPicPr>
        <p:blipFill>
          <a:blip r:embed="rId3" cstate="print"/>
          <a:srcRect/>
          <a:stretch>
            <a:fillRect/>
          </a:stretch>
        </p:blipFill>
        <p:spPr bwMode="auto">
          <a:xfrm>
            <a:off x="4644008" y="2412008"/>
            <a:ext cx="4499991" cy="444599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ktv-simfer.at.ua/foto/prezentacija_skazki-opery_lysenko.jp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http://alexeig.myjino.ru/pics11/9702690815119472.jpg"/>
          <p:cNvPicPr>
            <a:picLocks noChangeAspect="1" noChangeArrowheads="1"/>
          </p:cNvPicPr>
          <p:nvPr/>
        </p:nvPicPr>
        <p:blipFill>
          <a:blip r:embed="rId2" cstate="print"/>
          <a:srcRect/>
          <a:stretch>
            <a:fillRect/>
          </a:stretch>
        </p:blipFill>
        <p:spPr bwMode="auto">
          <a:xfrm>
            <a:off x="0" y="0"/>
            <a:ext cx="7236296" cy="6858000"/>
          </a:xfrm>
          <a:prstGeom prst="rect">
            <a:avLst/>
          </a:prstGeom>
          <a:noFill/>
        </p:spPr>
      </p:pic>
      <p:pic>
        <p:nvPicPr>
          <p:cNvPr id="4" name="Picture 2" descr="http://upyourpic.org/images/201312/24uril9poi.jpg"/>
          <p:cNvPicPr>
            <a:picLocks noChangeAspect="1" noChangeArrowheads="1"/>
          </p:cNvPicPr>
          <p:nvPr/>
        </p:nvPicPr>
        <p:blipFill>
          <a:blip r:embed="rId3" cstate="print"/>
          <a:srcRect/>
          <a:stretch>
            <a:fillRect/>
          </a:stretch>
        </p:blipFill>
        <p:spPr bwMode="auto">
          <a:xfrm>
            <a:off x="5436096" y="1916832"/>
            <a:ext cx="3707904" cy="4941167"/>
          </a:xfrm>
          <a:prstGeom prst="rect">
            <a:avLst/>
          </a:prstGeom>
          <a:noFill/>
        </p:spPr>
      </p:pic>
      <p:pic>
        <p:nvPicPr>
          <p:cNvPr id="27654" name="Picture 6" descr="http://musicmp3spb.org/images/n/nikolai_vitaljevich_lysenko_mykola_lysenko/fopera_natae271ef26e9e1227e10e52d.jpg"/>
          <p:cNvPicPr>
            <a:picLocks noChangeAspect="1" noChangeArrowheads="1"/>
          </p:cNvPicPr>
          <p:nvPr/>
        </p:nvPicPr>
        <p:blipFill>
          <a:blip r:embed="rId4" cstate="print"/>
          <a:srcRect/>
          <a:stretch>
            <a:fillRect/>
          </a:stretch>
        </p:blipFill>
        <p:spPr bwMode="auto">
          <a:xfrm>
            <a:off x="2627784" y="4067324"/>
            <a:ext cx="2801838" cy="279067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fs146.www.ex.ua/show/14468164/14468164.jpg"/>
          <p:cNvPicPr>
            <a:picLocks noChangeAspect="1" noChangeArrowheads="1"/>
          </p:cNvPicPr>
          <p:nvPr/>
        </p:nvPicPr>
        <p:blipFill>
          <a:blip r:embed="rId2" cstate="print"/>
          <a:srcRect/>
          <a:stretch>
            <a:fillRect/>
          </a:stretch>
        </p:blipFill>
        <p:spPr bwMode="auto">
          <a:xfrm>
            <a:off x="0" y="0"/>
            <a:ext cx="4427984" cy="6903220"/>
          </a:xfrm>
          <a:prstGeom prst="rect">
            <a:avLst/>
          </a:prstGeom>
          <a:noFill/>
        </p:spPr>
      </p:pic>
      <p:pic>
        <p:nvPicPr>
          <p:cNvPr id="24580" name="Picture 4" descr="http://korolenko.kharkov.com/kray1/images/g18.gif"/>
          <p:cNvPicPr>
            <a:picLocks noChangeAspect="1" noChangeArrowheads="1"/>
          </p:cNvPicPr>
          <p:nvPr/>
        </p:nvPicPr>
        <p:blipFill>
          <a:blip r:embed="rId3" cstate="print"/>
          <a:srcRect/>
          <a:stretch>
            <a:fillRect/>
          </a:stretch>
        </p:blipFill>
        <p:spPr bwMode="auto">
          <a:xfrm>
            <a:off x="4363956" y="0"/>
            <a:ext cx="4780044" cy="68580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at.zavantag.com/tw_files2/urls_6/377/d-376147/img25.jpg"/>
          <p:cNvPicPr>
            <a:picLocks noChangeAspect="1" noChangeArrowheads="1"/>
          </p:cNvPicPr>
          <p:nvPr/>
        </p:nvPicPr>
        <p:blipFill>
          <a:blip r:embed="rId3" cstate="print"/>
          <a:srcRect/>
          <a:stretch>
            <a:fillRect/>
          </a:stretch>
        </p:blipFill>
        <p:spPr bwMode="auto">
          <a:xfrm>
            <a:off x="-48005" y="0"/>
            <a:ext cx="9144000" cy="6858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36866" name="Picture 2" descr="D:\ММ\8кл\31лисенко\6184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Хор “ Вічний </a:t>
            </a:r>
            <a:r>
              <a:rPr lang="uk-UA" dirty="0" err="1" smtClean="0"/>
              <a:t>революціонер”</a:t>
            </a:r>
            <a:r>
              <a:rPr lang="uk-UA" dirty="0" smtClean="0"/>
              <a:t> </a:t>
            </a:r>
            <a:br>
              <a:rPr lang="uk-UA" dirty="0" smtClean="0"/>
            </a:br>
            <a:r>
              <a:rPr lang="uk-UA" dirty="0" smtClean="0"/>
              <a:t>сл. І. Франка, муз. М. Лисенка</a:t>
            </a:r>
            <a:endParaRPr lang="uk-UA" dirty="0"/>
          </a:p>
        </p:txBody>
      </p:sp>
      <p:pic>
        <p:nvPicPr>
          <p:cNvPr id="37890" name="Picture 2" descr="http://skripnikmarina.ucoz.ua/_pu/0/45873863.jpg"/>
          <p:cNvPicPr>
            <a:picLocks noChangeAspect="1" noChangeArrowheads="1"/>
          </p:cNvPicPr>
          <p:nvPr/>
        </p:nvPicPr>
        <p:blipFill>
          <a:blip r:embed="rId2" cstate="print"/>
          <a:srcRect/>
          <a:stretch>
            <a:fillRect/>
          </a:stretch>
        </p:blipFill>
        <p:spPr bwMode="auto">
          <a:xfrm>
            <a:off x="1475656" y="1539345"/>
            <a:ext cx="6804248" cy="531865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19872" y="274638"/>
            <a:ext cx="5724128" cy="4450506"/>
          </a:xfrm>
        </p:spPr>
        <p:txBody>
          <a:bodyPr>
            <a:normAutofit fontScale="90000"/>
          </a:bodyPr>
          <a:lstStyle/>
          <a:p>
            <a:pPr algn="l"/>
            <a:r>
              <a:rPr lang="uk-UA" sz="2800" dirty="0" smtClean="0">
                <a:solidFill>
                  <a:schemeClr val="bg1"/>
                </a:solidFill>
              </a:rPr>
              <a:t/>
            </a:r>
            <a:br>
              <a:rPr lang="uk-UA" sz="2800" dirty="0" smtClean="0">
                <a:solidFill>
                  <a:schemeClr val="bg1"/>
                </a:solidFill>
              </a:rPr>
            </a:br>
            <a:r>
              <a:rPr lang="uk-UA" sz="2800" dirty="0" smtClean="0">
                <a:solidFill>
                  <a:schemeClr val="bg1"/>
                </a:solidFill>
              </a:rPr>
              <a:t/>
            </a:r>
            <a:br>
              <a:rPr lang="uk-UA" sz="2800" dirty="0" smtClean="0">
                <a:solidFill>
                  <a:schemeClr val="bg1"/>
                </a:solidFill>
              </a:rPr>
            </a:br>
            <a:r>
              <a:rPr lang="uk-UA" sz="4400" dirty="0" smtClean="0">
                <a:solidFill>
                  <a:schemeClr val="bg1"/>
                </a:solidFill>
              </a:rPr>
              <a:t>Дата смерті</a:t>
            </a:r>
            <a:br>
              <a:rPr lang="uk-UA" sz="4400" dirty="0" smtClean="0">
                <a:solidFill>
                  <a:schemeClr val="bg1"/>
                </a:solidFill>
              </a:rPr>
            </a:br>
            <a:r>
              <a:rPr lang="uk-UA" sz="4400" dirty="0" smtClean="0">
                <a:solidFill>
                  <a:srgbClr val="00B0F0"/>
                </a:solidFill>
              </a:rPr>
              <a:t>24 жовтня (6листопада) 1912 </a:t>
            </a:r>
            <a:r>
              <a:rPr lang="uk-UA" sz="4400" dirty="0" smtClean="0">
                <a:solidFill>
                  <a:schemeClr val="accent4">
                    <a:lumMod val="75000"/>
                  </a:schemeClr>
                </a:solidFill>
              </a:rPr>
              <a:t>(70 років)</a:t>
            </a:r>
            <a:r>
              <a:rPr lang="uk-UA" sz="4400" dirty="0" smtClean="0">
                <a:solidFill>
                  <a:schemeClr val="bg1"/>
                </a:solidFill>
              </a:rPr>
              <a:t/>
            </a:r>
            <a:br>
              <a:rPr lang="uk-UA" sz="4400" dirty="0" smtClean="0">
                <a:solidFill>
                  <a:schemeClr val="bg1"/>
                </a:solidFill>
              </a:rPr>
            </a:br>
            <a:r>
              <a:rPr lang="uk-UA" sz="4400" dirty="0" smtClean="0">
                <a:solidFill>
                  <a:schemeClr val="bg1"/>
                </a:solidFill>
              </a:rPr>
              <a:t>Місце смерті  </a:t>
            </a:r>
            <a:r>
              <a:rPr lang="uk-UA" sz="4400" dirty="0" smtClean="0">
                <a:solidFill>
                  <a:srgbClr val="C00000"/>
                </a:solidFill>
              </a:rPr>
              <a:t>Київ</a:t>
            </a:r>
            <a:r>
              <a:rPr lang="uk-UA" sz="2800" dirty="0" smtClean="0">
                <a:solidFill>
                  <a:schemeClr val="bg1"/>
                </a:solidFill>
              </a:rPr>
              <a:t/>
            </a:r>
            <a:br>
              <a:rPr lang="uk-UA" sz="2800" dirty="0" smtClean="0">
                <a:solidFill>
                  <a:schemeClr val="bg1"/>
                </a:solidFill>
              </a:rPr>
            </a:br>
            <a:endParaRPr lang="uk-UA" sz="2800" dirty="0">
              <a:solidFill>
                <a:schemeClr val="bg1"/>
              </a:solidFill>
            </a:endParaRPr>
          </a:p>
        </p:txBody>
      </p:sp>
      <p:pic>
        <p:nvPicPr>
          <p:cNvPr id="17410" name="Picture 2" descr="http://upload.wikimedia.org/wikipedia/commons/thumb/0/00/Lysenko_grave.JPG/150px-Lysenko_grave.JPG"/>
          <p:cNvPicPr>
            <a:picLocks noChangeAspect="1" noChangeArrowheads="1"/>
          </p:cNvPicPr>
          <p:nvPr/>
        </p:nvPicPr>
        <p:blipFill>
          <a:blip r:embed="rId2" cstate="print"/>
          <a:srcRect/>
          <a:stretch>
            <a:fillRect/>
          </a:stretch>
        </p:blipFill>
        <p:spPr bwMode="auto">
          <a:xfrm>
            <a:off x="-8414" y="24280"/>
            <a:ext cx="3428286" cy="6833720"/>
          </a:xfrm>
          <a:prstGeom prst="rect">
            <a:avLst/>
          </a:prstGeom>
          <a:noFill/>
        </p:spPr>
      </p:pic>
      <p:sp>
        <p:nvSpPr>
          <p:cNvPr id="4" name="Прямоугольник 3"/>
          <p:cNvSpPr/>
          <p:nvPr/>
        </p:nvSpPr>
        <p:spPr>
          <a:xfrm>
            <a:off x="3491880" y="6165304"/>
            <a:ext cx="5652120" cy="369332"/>
          </a:xfrm>
          <a:prstGeom prst="rect">
            <a:avLst/>
          </a:prstGeom>
        </p:spPr>
        <p:txBody>
          <a:bodyPr wrap="square">
            <a:spAutoFit/>
          </a:bodyPr>
          <a:lstStyle/>
          <a:p>
            <a:r>
              <a:rPr lang="uk-UA" dirty="0" smtClean="0"/>
              <a:t>Могила Миколи Лисенка</a:t>
            </a:r>
            <a:endParaRPr lang="uk-U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0"/>
            <a:ext cx="8229600" cy="1124744"/>
          </a:xfrm>
        </p:spPr>
        <p:txBody>
          <a:bodyPr>
            <a:normAutofit fontScale="90000"/>
          </a:bodyPr>
          <a:lstStyle/>
          <a:p>
            <a:r>
              <a:rPr lang="uk-UA" b="0" dirty="0" smtClean="0">
                <a:solidFill>
                  <a:srgbClr val="FFC000"/>
                </a:solidFill>
              </a:rPr>
              <a:t>Вшанування пам'яті</a:t>
            </a:r>
            <a:br>
              <a:rPr lang="uk-UA" b="0" dirty="0" smtClean="0">
                <a:solidFill>
                  <a:srgbClr val="FFC000"/>
                </a:solidFill>
              </a:rPr>
            </a:br>
            <a:endParaRPr lang="uk-UA" dirty="0">
              <a:solidFill>
                <a:srgbClr val="FFC000"/>
              </a:solidFill>
            </a:endParaRPr>
          </a:p>
        </p:txBody>
      </p:sp>
      <p:sp>
        <p:nvSpPr>
          <p:cNvPr id="5" name="Текст 4"/>
          <p:cNvSpPr>
            <a:spLocks noGrp="1"/>
          </p:cNvSpPr>
          <p:nvPr>
            <p:ph type="body" idx="1"/>
          </p:nvPr>
        </p:nvSpPr>
        <p:spPr>
          <a:xfrm>
            <a:off x="0" y="548681"/>
            <a:ext cx="4283968" cy="1008111"/>
          </a:xfrm>
        </p:spPr>
        <p:txBody>
          <a:bodyPr>
            <a:normAutofit/>
          </a:bodyPr>
          <a:lstStyle/>
          <a:p>
            <a:r>
              <a:rPr lang="ru-RU" sz="1800" b="1" dirty="0" err="1" smtClean="0"/>
              <a:t>Львівська</a:t>
            </a:r>
            <a:r>
              <a:rPr lang="ru-RU" sz="1800" b="1" dirty="0" smtClean="0"/>
              <a:t>  </a:t>
            </a:r>
            <a:r>
              <a:rPr lang="ru-RU" sz="1800" b="1" dirty="0" err="1" smtClean="0"/>
              <a:t>національна</a:t>
            </a:r>
            <a:r>
              <a:rPr lang="ru-RU" sz="1800" b="1" dirty="0" smtClean="0"/>
              <a:t> </a:t>
            </a:r>
            <a:r>
              <a:rPr lang="ru-RU" sz="1800" b="1" dirty="0" err="1" smtClean="0"/>
              <a:t>музична</a:t>
            </a:r>
            <a:r>
              <a:rPr lang="ru-RU" sz="1800" b="1" dirty="0" smtClean="0"/>
              <a:t>  </a:t>
            </a:r>
            <a:r>
              <a:rPr lang="ru-RU" sz="1800" b="1" dirty="0" err="1" smtClean="0"/>
              <a:t>академія</a:t>
            </a:r>
            <a:r>
              <a:rPr lang="ru-RU" sz="1800" b="1" dirty="0" smtClean="0"/>
              <a:t>  </a:t>
            </a:r>
            <a:r>
              <a:rPr lang="ru-RU" sz="1800" b="1" dirty="0" err="1" smtClean="0"/>
              <a:t>імені</a:t>
            </a:r>
            <a:r>
              <a:rPr lang="ru-RU" sz="1800" b="1" dirty="0" smtClean="0"/>
              <a:t> М.В.Лисенка</a:t>
            </a:r>
            <a:endParaRPr lang="uk-UA" sz="1800" dirty="0"/>
          </a:p>
        </p:txBody>
      </p:sp>
      <p:sp>
        <p:nvSpPr>
          <p:cNvPr id="7" name="Текст 6"/>
          <p:cNvSpPr>
            <a:spLocks noGrp="1"/>
          </p:cNvSpPr>
          <p:nvPr>
            <p:ph type="body" sz="half" idx="3"/>
          </p:nvPr>
        </p:nvSpPr>
        <p:spPr>
          <a:xfrm>
            <a:off x="4572001" y="620688"/>
            <a:ext cx="4572000" cy="1008113"/>
          </a:xfrm>
        </p:spPr>
        <p:txBody>
          <a:bodyPr>
            <a:normAutofit/>
          </a:bodyPr>
          <a:lstStyle/>
          <a:p>
            <a:r>
              <a:rPr lang="ru-RU" sz="1800" b="1" dirty="0" err="1" smtClean="0"/>
              <a:t>Харківський</a:t>
            </a:r>
            <a:r>
              <a:rPr lang="ru-RU" sz="1800" b="1" dirty="0" smtClean="0"/>
              <a:t>  </a:t>
            </a:r>
            <a:r>
              <a:rPr lang="ru-RU" sz="1800" b="1" dirty="0" err="1" smtClean="0"/>
              <a:t>національний</a:t>
            </a:r>
            <a:r>
              <a:rPr lang="ru-RU" sz="1800" b="1" dirty="0" smtClean="0"/>
              <a:t> </a:t>
            </a:r>
            <a:r>
              <a:rPr lang="ru-RU" sz="1800" b="1" dirty="0" err="1" smtClean="0"/>
              <a:t>академічний</a:t>
            </a:r>
            <a:r>
              <a:rPr lang="ru-RU" sz="1800" b="1" dirty="0" smtClean="0"/>
              <a:t>  театр  опери  та балету  </a:t>
            </a:r>
            <a:r>
              <a:rPr lang="ru-RU" sz="1800" b="1" dirty="0" err="1" smtClean="0"/>
              <a:t>імені</a:t>
            </a:r>
            <a:r>
              <a:rPr lang="ru-RU" sz="1800" b="1" dirty="0" smtClean="0"/>
              <a:t>  М. В. Лисенка</a:t>
            </a:r>
            <a:endParaRPr lang="uk-UA" sz="1800" dirty="0"/>
          </a:p>
        </p:txBody>
      </p:sp>
      <p:sp>
        <p:nvSpPr>
          <p:cNvPr id="6" name="Содержимое 5"/>
          <p:cNvSpPr>
            <a:spLocks noGrp="1"/>
          </p:cNvSpPr>
          <p:nvPr>
            <p:ph sz="quarter" idx="2"/>
          </p:nvPr>
        </p:nvSpPr>
        <p:spPr/>
        <p:txBody>
          <a:bodyPr/>
          <a:lstStyle/>
          <a:p>
            <a:endParaRPr lang="uk-UA"/>
          </a:p>
        </p:txBody>
      </p:sp>
      <p:sp>
        <p:nvSpPr>
          <p:cNvPr id="8" name="Содержимое 7"/>
          <p:cNvSpPr>
            <a:spLocks noGrp="1"/>
          </p:cNvSpPr>
          <p:nvPr>
            <p:ph sz="quarter" idx="4"/>
          </p:nvPr>
        </p:nvSpPr>
        <p:spPr/>
        <p:txBody>
          <a:bodyPr/>
          <a:lstStyle/>
          <a:p>
            <a:endParaRPr lang="uk-UA" dirty="0"/>
          </a:p>
        </p:txBody>
      </p:sp>
      <p:pic>
        <p:nvPicPr>
          <p:cNvPr id="19458" name="Picture 2" descr="Львівська консерваторія.jpg"/>
          <p:cNvPicPr>
            <a:picLocks noChangeAspect="1" noChangeArrowheads="1"/>
          </p:cNvPicPr>
          <p:nvPr/>
        </p:nvPicPr>
        <p:blipFill>
          <a:blip r:embed="rId2" cstate="print"/>
          <a:srcRect/>
          <a:stretch>
            <a:fillRect/>
          </a:stretch>
        </p:blipFill>
        <p:spPr bwMode="auto">
          <a:xfrm>
            <a:off x="-60623" y="1628800"/>
            <a:ext cx="4560615" cy="5327514"/>
          </a:xfrm>
          <a:prstGeom prst="rect">
            <a:avLst/>
          </a:prstGeom>
          <a:noFill/>
        </p:spPr>
      </p:pic>
      <p:pic>
        <p:nvPicPr>
          <p:cNvPr id="19460" name="Picture 4" descr="Нова будівля ХАТОБа"/>
          <p:cNvPicPr>
            <a:picLocks noChangeAspect="1" noChangeArrowheads="1"/>
          </p:cNvPicPr>
          <p:nvPr/>
        </p:nvPicPr>
        <p:blipFill>
          <a:blip r:embed="rId3" cstate="print"/>
          <a:srcRect/>
          <a:stretch>
            <a:fillRect/>
          </a:stretch>
        </p:blipFill>
        <p:spPr bwMode="auto">
          <a:xfrm>
            <a:off x="4571999" y="1628800"/>
            <a:ext cx="4527449" cy="52292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24744"/>
          </a:xfrm>
        </p:spPr>
        <p:txBody>
          <a:bodyPr/>
          <a:lstStyle/>
          <a:p>
            <a:r>
              <a:rPr lang="uk-UA" dirty="0" smtClean="0"/>
              <a:t>Вшанування </a:t>
            </a:r>
            <a:r>
              <a:rPr lang="uk-UA" dirty="0" err="1" smtClean="0"/>
              <a:t>пам</a:t>
            </a:r>
            <a:r>
              <a:rPr lang="en-US" dirty="0" smtClean="0"/>
              <a:t>’</a:t>
            </a:r>
            <a:r>
              <a:rPr lang="uk-UA" dirty="0" smtClean="0"/>
              <a:t>яті</a:t>
            </a:r>
            <a:endParaRPr lang="uk-UA" dirty="0"/>
          </a:p>
        </p:txBody>
      </p:sp>
      <p:sp>
        <p:nvSpPr>
          <p:cNvPr id="3" name="Текст 2"/>
          <p:cNvSpPr>
            <a:spLocks noGrp="1"/>
          </p:cNvSpPr>
          <p:nvPr>
            <p:ph type="body" idx="1"/>
          </p:nvPr>
        </p:nvSpPr>
        <p:spPr>
          <a:xfrm>
            <a:off x="0" y="908721"/>
            <a:ext cx="4572000" cy="720080"/>
          </a:xfrm>
        </p:spPr>
        <p:txBody>
          <a:bodyPr>
            <a:normAutofit fontScale="85000" lnSpcReduction="10000"/>
          </a:bodyPr>
          <a:lstStyle/>
          <a:p>
            <a:r>
              <a:rPr lang="ru-RU" u="sng" dirty="0" err="1" smtClean="0">
                <a:hlinkClick r:id="rId2" tooltip="Колонний зал імені М. В. Лисенка"/>
              </a:rPr>
              <a:t>Колонний</a:t>
            </a:r>
            <a:r>
              <a:rPr lang="ru-RU" u="sng" dirty="0" smtClean="0">
                <a:hlinkClick r:id="rId2" tooltip="Колонний зал імені М. В. Лисенка"/>
              </a:rPr>
              <a:t>  зал  </a:t>
            </a:r>
            <a:r>
              <a:rPr lang="ru-RU" u="sng" dirty="0" err="1" smtClean="0">
                <a:hlinkClick r:id="rId2" tooltip="Колонний зал імені М. В. Лисенка"/>
              </a:rPr>
              <a:t>Національної</a:t>
            </a:r>
            <a:r>
              <a:rPr lang="ru-RU" u="sng" dirty="0" smtClean="0">
                <a:hlinkClick r:id="rId2" tooltip="Колонний зал імені М. В. Лисенка"/>
              </a:rPr>
              <a:t> </a:t>
            </a:r>
            <a:r>
              <a:rPr lang="ru-RU" u="sng" dirty="0" err="1" smtClean="0">
                <a:hlinkClick r:id="rId2" tooltip="Колонний зал імені М. В. Лисенка"/>
              </a:rPr>
              <a:t>філармонії</a:t>
            </a:r>
            <a:r>
              <a:rPr lang="ru-RU" dirty="0" smtClean="0"/>
              <a:t> (1962)</a:t>
            </a:r>
            <a:endParaRPr lang="uk-UA" dirty="0"/>
          </a:p>
        </p:txBody>
      </p:sp>
      <p:sp>
        <p:nvSpPr>
          <p:cNvPr id="4" name="Текст 3"/>
          <p:cNvSpPr>
            <a:spLocks noGrp="1"/>
          </p:cNvSpPr>
          <p:nvPr>
            <p:ph type="body" sz="half" idx="3"/>
          </p:nvPr>
        </p:nvSpPr>
        <p:spPr>
          <a:xfrm>
            <a:off x="4499993" y="836713"/>
            <a:ext cx="4644008" cy="936104"/>
          </a:xfrm>
        </p:spPr>
        <p:txBody>
          <a:bodyPr>
            <a:normAutofit/>
          </a:bodyPr>
          <a:lstStyle/>
          <a:p>
            <a:r>
              <a:rPr lang="ru-RU" dirty="0" smtClean="0"/>
              <a:t> </a:t>
            </a:r>
            <a:r>
              <a:rPr lang="ru-RU" u="sng" dirty="0" err="1" smtClean="0">
                <a:hlinkClick r:id="rId3" tooltip="КССМШ"/>
              </a:rPr>
              <a:t>Київська</a:t>
            </a:r>
            <a:r>
              <a:rPr lang="ru-RU" u="sng" dirty="0" smtClean="0">
                <a:hlinkClick r:id="rId3" tooltip="КССМШ"/>
              </a:rPr>
              <a:t>  </a:t>
            </a:r>
            <a:r>
              <a:rPr lang="ru-RU" u="sng" dirty="0" err="1" smtClean="0">
                <a:hlinkClick r:id="rId3" tooltip="КССМШ"/>
              </a:rPr>
              <a:t>спеціалізована</a:t>
            </a:r>
            <a:r>
              <a:rPr lang="ru-RU" u="sng" dirty="0" smtClean="0">
                <a:hlinkClick r:id="rId3" tooltip="КССМШ"/>
              </a:rPr>
              <a:t> </a:t>
            </a:r>
            <a:r>
              <a:rPr lang="ru-RU" u="sng" dirty="0" err="1" smtClean="0">
                <a:hlinkClick r:id="rId3" tooltip="КССМШ"/>
              </a:rPr>
              <a:t>музична</a:t>
            </a:r>
            <a:r>
              <a:rPr lang="ru-RU" u="sng" dirty="0" smtClean="0">
                <a:hlinkClick r:id="rId3" tooltip="КССМШ"/>
              </a:rPr>
              <a:t>  школа</a:t>
            </a:r>
            <a:r>
              <a:rPr lang="ru-RU" dirty="0" smtClean="0"/>
              <a:t> (1944)</a:t>
            </a:r>
            <a:endParaRPr lang="uk-UA" dirty="0"/>
          </a:p>
        </p:txBody>
      </p:sp>
      <p:sp>
        <p:nvSpPr>
          <p:cNvPr id="5" name="Содержимое 4"/>
          <p:cNvSpPr>
            <a:spLocks noGrp="1"/>
          </p:cNvSpPr>
          <p:nvPr>
            <p:ph sz="quarter" idx="2"/>
          </p:nvPr>
        </p:nvSpPr>
        <p:spPr/>
        <p:txBody>
          <a:bodyPr/>
          <a:lstStyle/>
          <a:p>
            <a:endParaRPr lang="uk-UA" dirty="0"/>
          </a:p>
        </p:txBody>
      </p:sp>
      <p:sp>
        <p:nvSpPr>
          <p:cNvPr id="6" name="Содержимое 5"/>
          <p:cNvSpPr>
            <a:spLocks noGrp="1"/>
          </p:cNvSpPr>
          <p:nvPr>
            <p:ph sz="quarter" idx="4"/>
          </p:nvPr>
        </p:nvSpPr>
        <p:spPr/>
        <p:txBody>
          <a:bodyPr/>
          <a:lstStyle/>
          <a:p>
            <a:endParaRPr lang="uk-UA"/>
          </a:p>
        </p:txBody>
      </p:sp>
      <p:pic>
        <p:nvPicPr>
          <p:cNvPr id="20482" name="Picture 2" descr="http://upload.wikimedia.org/wikipedia/commons/thumb/9/93/Kiev_Philharmony.jpg/350px-Kiev_Philharmony.jpg"/>
          <p:cNvPicPr>
            <a:picLocks noChangeAspect="1" noChangeArrowheads="1"/>
          </p:cNvPicPr>
          <p:nvPr/>
        </p:nvPicPr>
        <p:blipFill>
          <a:blip r:embed="rId4" cstate="print"/>
          <a:srcRect/>
          <a:stretch>
            <a:fillRect/>
          </a:stretch>
        </p:blipFill>
        <p:spPr bwMode="auto">
          <a:xfrm>
            <a:off x="-1" y="1772816"/>
            <a:ext cx="4434825" cy="5085184"/>
          </a:xfrm>
          <a:prstGeom prst="rect">
            <a:avLst/>
          </a:prstGeom>
          <a:noFill/>
        </p:spPr>
      </p:pic>
      <p:pic>
        <p:nvPicPr>
          <p:cNvPr id="20484" name="Picture 4" descr="PB140075.JPG"/>
          <p:cNvPicPr>
            <a:picLocks noChangeAspect="1" noChangeArrowheads="1"/>
          </p:cNvPicPr>
          <p:nvPr/>
        </p:nvPicPr>
        <p:blipFill>
          <a:blip r:embed="rId5" cstate="print"/>
          <a:srcRect/>
          <a:stretch>
            <a:fillRect/>
          </a:stretch>
        </p:blipFill>
        <p:spPr bwMode="auto">
          <a:xfrm>
            <a:off x="4499993" y="1772816"/>
            <a:ext cx="4656516" cy="5085184"/>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0" y="0"/>
            <a:ext cx="5724128" cy="6858000"/>
          </a:xfrm>
        </p:spPr>
        <p:txBody>
          <a:bodyPr>
            <a:noAutofit/>
          </a:bodyPr>
          <a:lstStyle/>
          <a:p>
            <a:pPr algn="l"/>
            <a:r>
              <a:rPr lang="uk-UA" sz="2400" dirty="0" smtClean="0">
                <a:solidFill>
                  <a:schemeClr val="bg1"/>
                </a:solidFill>
                <a:latin typeface="+mn-lt"/>
              </a:rPr>
              <a:t>У</a:t>
            </a:r>
            <a:r>
              <a:rPr lang="uk-UA" sz="2400" dirty="0" smtClean="0">
                <a:solidFill>
                  <a:schemeClr val="bg1"/>
                </a:solidFill>
                <a:latin typeface="+mn-lt"/>
              </a:rPr>
              <a:t> </a:t>
            </a:r>
            <a:r>
              <a:rPr lang="uk-UA" sz="2400" dirty="0" smtClean="0">
                <a:solidFill>
                  <a:schemeClr val="bg1"/>
                </a:solidFill>
                <a:latin typeface="+mn-lt"/>
                <a:hlinkClick r:id="rId2" tooltip="1986"/>
              </a:rPr>
              <a:t>1986</a:t>
            </a:r>
            <a:r>
              <a:rPr lang="uk-UA" sz="2400" dirty="0" smtClean="0">
                <a:solidFill>
                  <a:schemeClr val="bg1"/>
                </a:solidFill>
                <a:latin typeface="+mn-lt"/>
              </a:rPr>
              <a:t> на </a:t>
            </a:r>
            <a:r>
              <a:rPr lang="uk-UA" sz="2400" dirty="0" smtClean="0">
                <a:solidFill>
                  <a:schemeClr val="bg1"/>
                </a:solidFill>
                <a:latin typeface="+mn-lt"/>
                <a:hlinkClick r:id="rId3" tooltip="Кіностудія імені Олександра Довженка"/>
              </a:rPr>
              <a:t>кіностудії </a:t>
            </a:r>
            <a:r>
              <a:rPr lang="uk-UA" sz="2400" dirty="0" smtClean="0">
                <a:solidFill>
                  <a:schemeClr val="bg1"/>
                </a:solidFill>
                <a:latin typeface="+mn-lt"/>
                <a:hlinkClick r:id="rId3" tooltip="Кіностудія імені Олександра Довженка"/>
              </a:rPr>
              <a:t>імені О. Довженка</a:t>
            </a:r>
            <a:r>
              <a:rPr lang="uk-UA" sz="2400" dirty="0" smtClean="0">
                <a:solidFill>
                  <a:schemeClr val="bg1"/>
                </a:solidFill>
                <a:latin typeface="+mn-lt"/>
              </a:rPr>
              <a:t> </a:t>
            </a:r>
            <a:r>
              <a:rPr lang="uk-UA" sz="2400" dirty="0" smtClean="0">
                <a:solidFill>
                  <a:schemeClr val="bg1"/>
                </a:solidFill>
                <a:latin typeface="+mn-lt"/>
                <a:hlinkClick r:id="rId4" tooltip="Режисер"/>
              </a:rPr>
              <a:t>режисером</a:t>
            </a:r>
            <a:r>
              <a:rPr lang="uk-UA" sz="2400" dirty="0" smtClean="0">
                <a:solidFill>
                  <a:schemeClr val="bg1"/>
                </a:solidFill>
                <a:latin typeface="+mn-lt"/>
              </a:rPr>
              <a:t> </a:t>
            </a:r>
            <a:r>
              <a:rPr lang="uk-UA" sz="2400" dirty="0" smtClean="0">
                <a:solidFill>
                  <a:schemeClr val="bg1"/>
                </a:solidFill>
                <a:latin typeface="+mn-lt"/>
                <a:hlinkClick r:id="rId5" tooltip="Левчук Тимофій Васильович"/>
              </a:rPr>
              <a:t>Тимофієм Левчуком</a:t>
            </a:r>
            <a:r>
              <a:rPr lang="uk-UA" sz="2400" dirty="0" smtClean="0">
                <a:solidFill>
                  <a:schemeClr val="bg1"/>
                </a:solidFill>
                <a:latin typeface="+mn-lt"/>
              </a:rPr>
              <a:t> був знятий </a:t>
            </a:r>
            <a:r>
              <a:rPr lang="uk-UA" sz="2400" dirty="0" err="1" smtClean="0">
                <a:solidFill>
                  <a:schemeClr val="bg1"/>
                </a:solidFill>
                <a:latin typeface="+mn-lt"/>
              </a:rPr>
              <a:t>історико-біографічний</a:t>
            </a:r>
            <a:r>
              <a:rPr lang="uk-UA" sz="2400" dirty="0" smtClean="0">
                <a:solidFill>
                  <a:schemeClr val="bg1"/>
                </a:solidFill>
                <a:latin typeface="+mn-lt"/>
              </a:rPr>
              <a:t> фільм «І в звуках пам'ять відгукнеться …», який показує сторінки з життя Миколи Віталійовича Лисенка. </a:t>
            </a:r>
            <a:r>
              <a:rPr lang="uk-UA" sz="2400" dirty="0" smtClean="0">
                <a:solidFill>
                  <a:schemeClr val="bg1"/>
                </a:solidFill>
                <a:latin typeface="+mn-lt"/>
              </a:rPr>
              <a:t> Роль </a:t>
            </a:r>
            <a:r>
              <a:rPr lang="uk-UA" sz="2400" dirty="0" smtClean="0">
                <a:solidFill>
                  <a:schemeClr val="bg1"/>
                </a:solidFill>
                <a:latin typeface="+mn-lt"/>
              </a:rPr>
              <a:t>композитора у </a:t>
            </a:r>
            <a:r>
              <a:rPr lang="uk-UA" sz="2400" dirty="0" smtClean="0">
                <a:solidFill>
                  <a:schemeClr val="bg1"/>
                </a:solidFill>
                <a:latin typeface="+mn-lt"/>
              </a:rPr>
              <a:t>фільмі виконав </a:t>
            </a:r>
            <a:r>
              <a:rPr lang="uk-UA" sz="2400" dirty="0" smtClean="0">
                <a:solidFill>
                  <a:schemeClr val="bg1"/>
                </a:solidFill>
                <a:latin typeface="+mn-lt"/>
              </a:rPr>
              <a:t> </a:t>
            </a:r>
            <a:r>
              <a:rPr lang="uk-UA" sz="2400" dirty="0" smtClean="0">
                <a:solidFill>
                  <a:schemeClr val="bg1"/>
                </a:solidFill>
                <a:latin typeface="+mn-lt"/>
              </a:rPr>
              <a:t> </a:t>
            </a:r>
            <a:r>
              <a:rPr lang="uk-UA" sz="2400" dirty="0" smtClean="0">
                <a:solidFill>
                  <a:schemeClr val="bg1"/>
                </a:solidFill>
                <a:latin typeface="+mn-lt"/>
                <a:hlinkClick r:id="rId6" tooltip="Стригун Федір Миколайович"/>
              </a:rPr>
              <a:t>Ф</a:t>
            </a:r>
            <a:r>
              <a:rPr lang="uk-UA" sz="2400" dirty="0" smtClean="0">
                <a:solidFill>
                  <a:schemeClr val="bg1"/>
                </a:solidFill>
                <a:latin typeface="+mn-lt"/>
                <a:hlinkClick r:id="rId6" tooltip="Стригун Федір Миколайович"/>
              </a:rPr>
              <a:t>. М. Стригун</a:t>
            </a:r>
            <a:r>
              <a:rPr lang="uk-UA" sz="2400" dirty="0" smtClean="0">
                <a:solidFill>
                  <a:schemeClr val="bg1"/>
                </a:solidFill>
                <a:latin typeface="+mn-lt"/>
              </a:rPr>
              <a:t>.</a:t>
            </a:r>
            <a:r>
              <a:rPr lang="uk-UA" sz="2400" dirty="0" smtClean="0">
                <a:solidFill>
                  <a:schemeClr val="bg1"/>
                </a:solidFill>
                <a:latin typeface="+mn-lt"/>
              </a:rPr>
              <a:t/>
            </a:r>
            <a:br>
              <a:rPr lang="uk-UA" sz="2400" dirty="0" smtClean="0">
                <a:solidFill>
                  <a:schemeClr val="bg1"/>
                </a:solidFill>
                <a:latin typeface="+mn-lt"/>
              </a:rPr>
            </a:br>
            <a:r>
              <a:rPr lang="uk-UA" sz="2400" dirty="0" err="1" smtClean="0">
                <a:solidFill>
                  <a:schemeClr val="bg1"/>
                </a:solidFill>
                <a:latin typeface="+mn-lt"/>
              </a:rPr>
              <a:t>=Українським</a:t>
            </a:r>
            <a:r>
              <a:rPr lang="uk-UA" sz="2400" dirty="0" smtClean="0">
                <a:solidFill>
                  <a:schemeClr val="bg1"/>
                </a:solidFill>
                <a:latin typeface="+mn-lt"/>
              </a:rPr>
              <a:t> музикантам щорічно присуджується </a:t>
            </a:r>
            <a:r>
              <a:rPr lang="uk-UA" sz="2400" dirty="0" smtClean="0">
                <a:solidFill>
                  <a:schemeClr val="bg1"/>
                </a:solidFill>
                <a:latin typeface="+mn-lt"/>
                <a:hlinkClick r:id="rId7" tooltip="Премія імені М. В. Лисенка"/>
              </a:rPr>
              <a:t>Премія імені Миколи Лисенка</a:t>
            </a:r>
            <a:r>
              <a:rPr lang="uk-UA" sz="2400" dirty="0" smtClean="0">
                <a:solidFill>
                  <a:schemeClr val="bg1"/>
                </a:solidFill>
                <a:latin typeface="+mn-lt"/>
              </a:rPr>
              <a:t>.</a:t>
            </a:r>
            <a:br>
              <a:rPr lang="uk-UA" sz="2400" dirty="0" smtClean="0">
                <a:solidFill>
                  <a:schemeClr val="bg1"/>
                </a:solidFill>
                <a:latin typeface="+mn-lt"/>
              </a:rPr>
            </a:br>
            <a:r>
              <a:rPr lang="uk-UA" sz="2400" dirty="0" smtClean="0">
                <a:solidFill>
                  <a:schemeClr val="bg1"/>
                </a:solidFill>
                <a:latin typeface="+mn-lt"/>
              </a:rPr>
              <a:t> </a:t>
            </a:r>
            <a:r>
              <a:rPr lang="uk-UA" sz="2400" dirty="0" err="1" smtClean="0">
                <a:solidFill>
                  <a:schemeClr val="bg1"/>
                </a:solidFill>
                <a:latin typeface="+mn-lt"/>
              </a:rPr>
              <a:t>=Періодично</a:t>
            </a:r>
            <a:r>
              <a:rPr lang="uk-UA" sz="2400" dirty="0" smtClean="0">
                <a:solidFill>
                  <a:schemeClr val="bg1"/>
                </a:solidFill>
                <a:latin typeface="+mn-lt"/>
              </a:rPr>
              <a:t> в Києві проводиться </a:t>
            </a:r>
            <a:r>
              <a:rPr lang="uk-UA" sz="2400" dirty="0" smtClean="0">
                <a:solidFill>
                  <a:schemeClr val="bg1"/>
                </a:solidFill>
                <a:latin typeface="+mn-lt"/>
                <a:hlinkClick r:id="rId8" tooltip="Міжнародний музичний конкурс імені Миколи Лисенка"/>
              </a:rPr>
              <a:t>Міжнародний музичний конкурс імені Миколи Лисенка</a:t>
            </a:r>
            <a:r>
              <a:rPr lang="uk-UA" sz="2400" dirty="0" smtClean="0">
                <a:solidFill>
                  <a:schemeClr val="bg1"/>
                </a:solidFill>
                <a:latin typeface="+mn-lt"/>
              </a:rPr>
              <a:t>.</a:t>
            </a:r>
            <a:br>
              <a:rPr lang="uk-UA" sz="2400" dirty="0" smtClean="0">
                <a:solidFill>
                  <a:schemeClr val="bg1"/>
                </a:solidFill>
                <a:latin typeface="+mn-lt"/>
              </a:rPr>
            </a:br>
            <a:r>
              <a:rPr lang="uk-UA" sz="2400" dirty="0" err="1" smtClean="0">
                <a:solidFill>
                  <a:schemeClr val="bg1"/>
                </a:solidFill>
                <a:latin typeface="+mn-lt"/>
              </a:rPr>
              <a:t>=Іменем</a:t>
            </a:r>
            <a:r>
              <a:rPr lang="uk-UA" sz="2400" dirty="0" smtClean="0">
                <a:solidFill>
                  <a:schemeClr val="bg1"/>
                </a:solidFill>
                <a:latin typeface="+mn-lt"/>
              </a:rPr>
              <a:t> Лисенка названі вулиці у </a:t>
            </a:r>
            <a:r>
              <a:rPr lang="uk-UA" sz="2400" dirty="0" smtClean="0">
                <a:solidFill>
                  <a:schemeClr val="bg1"/>
                </a:solidFill>
                <a:latin typeface="+mn-lt"/>
                <a:hlinkClick r:id="rId9" tooltip="Вулиця Лисенка (Київ)"/>
              </a:rPr>
              <a:t>Києві</a:t>
            </a:r>
            <a:r>
              <a:rPr lang="uk-UA" sz="2400" dirty="0" smtClean="0">
                <a:solidFill>
                  <a:schemeClr val="bg1"/>
                </a:solidFill>
                <a:latin typeface="+mn-lt"/>
              </a:rPr>
              <a:t> та </a:t>
            </a:r>
            <a:r>
              <a:rPr lang="uk-UA" sz="2400" dirty="0" smtClean="0">
                <a:solidFill>
                  <a:schemeClr val="bg1"/>
                </a:solidFill>
                <a:latin typeface="+mn-lt"/>
                <a:hlinkClick r:id="rId10" tooltip="Вулиця Лисенка (Львів)"/>
              </a:rPr>
              <a:t>Львові</a:t>
            </a:r>
            <a:r>
              <a:rPr lang="uk-UA" sz="2400" dirty="0" smtClean="0">
                <a:solidFill>
                  <a:schemeClr val="bg1"/>
                </a:solidFill>
                <a:latin typeface="+mn-lt"/>
              </a:rPr>
              <a:t>.</a:t>
            </a:r>
            <a:r>
              <a:rPr lang="uk-UA" sz="2400" b="0" dirty="0" smtClean="0">
                <a:solidFill>
                  <a:schemeClr val="bg1"/>
                </a:solidFill>
                <a:latin typeface="+mn-lt"/>
              </a:rPr>
              <a:t/>
            </a:r>
            <a:br>
              <a:rPr lang="uk-UA" sz="2400" b="0" dirty="0" smtClean="0">
                <a:solidFill>
                  <a:schemeClr val="bg1"/>
                </a:solidFill>
                <a:latin typeface="+mn-lt"/>
              </a:rPr>
            </a:br>
            <a:endParaRPr lang="uk-UA" sz="2400" dirty="0">
              <a:solidFill>
                <a:schemeClr val="bg1"/>
              </a:solidFill>
              <a:latin typeface="+mn-lt"/>
            </a:endParaRPr>
          </a:p>
        </p:txBody>
      </p:sp>
      <p:pic>
        <p:nvPicPr>
          <p:cNvPr id="4098" name="Picture 2" descr="http://today.kiev.ua/actions/39351_254.jpg"/>
          <p:cNvPicPr>
            <a:picLocks noChangeAspect="1" noChangeArrowheads="1"/>
          </p:cNvPicPr>
          <p:nvPr/>
        </p:nvPicPr>
        <p:blipFill>
          <a:blip r:embed="rId11" cstate="print"/>
          <a:srcRect/>
          <a:stretch>
            <a:fillRect/>
          </a:stretch>
        </p:blipFill>
        <p:spPr bwMode="auto">
          <a:xfrm>
            <a:off x="5813234" y="0"/>
            <a:ext cx="3330766" cy="335699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556792"/>
          </a:xfrm>
        </p:spPr>
        <p:txBody>
          <a:bodyPr>
            <a:normAutofit/>
          </a:bodyPr>
          <a:lstStyle/>
          <a:p>
            <a:pPr algn="l"/>
            <a:r>
              <a:rPr lang="uk-UA" sz="2400" dirty="0" smtClean="0">
                <a:solidFill>
                  <a:schemeClr val="bg1"/>
                </a:solidFill>
                <a:latin typeface="+mn-lt"/>
              </a:rPr>
              <a:t>У </a:t>
            </a:r>
            <a:r>
              <a:rPr lang="uk-UA" sz="2400" dirty="0" smtClean="0">
                <a:solidFill>
                  <a:schemeClr val="bg1"/>
                </a:solidFill>
                <a:latin typeface="+mn-lt"/>
                <a:hlinkClick r:id="rId2" tooltip="1992"/>
              </a:rPr>
              <a:t>1992</a:t>
            </a:r>
            <a:r>
              <a:rPr lang="uk-UA" sz="2400" dirty="0" smtClean="0">
                <a:solidFill>
                  <a:schemeClr val="bg1"/>
                </a:solidFill>
                <a:latin typeface="+mn-lt"/>
              </a:rPr>
              <a:t> році </a:t>
            </a:r>
            <a:r>
              <a:rPr lang="uk-UA" sz="2400" dirty="0" smtClean="0">
                <a:solidFill>
                  <a:schemeClr val="bg1"/>
                </a:solidFill>
                <a:latin typeface="+mn-lt"/>
                <a:hlinkClick r:id="rId3" tooltip="Укрпошта"/>
              </a:rPr>
              <a:t>Укрпошта</a:t>
            </a:r>
            <a:r>
              <a:rPr lang="uk-UA" sz="2400" dirty="0" smtClean="0">
                <a:solidFill>
                  <a:schemeClr val="bg1"/>
                </a:solidFill>
                <a:latin typeface="+mn-lt"/>
              </a:rPr>
              <a:t> випустила </a:t>
            </a:r>
            <a:r>
              <a:rPr lang="uk-UA" sz="2400" u="sng" dirty="0" smtClean="0">
                <a:solidFill>
                  <a:schemeClr val="bg1"/>
                </a:solidFill>
                <a:latin typeface="+mn-lt"/>
                <a:hlinkClick r:id="rId4" tooltip="Поштова марка"/>
              </a:rPr>
              <a:t>поштову марку</a:t>
            </a:r>
            <a:r>
              <a:rPr lang="uk-UA" sz="2400" dirty="0" smtClean="0">
                <a:solidFill>
                  <a:schemeClr val="bg1"/>
                </a:solidFill>
                <a:latin typeface="+mn-lt"/>
              </a:rPr>
              <a:t> і </a:t>
            </a:r>
            <a:r>
              <a:rPr lang="uk-UA" sz="2400" dirty="0" smtClean="0">
                <a:solidFill>
                  <a:schemeClr val="bg1"/>
                </a:solidFill>
                <a:latin typeface="+mn-lt"/>
                <a:hlinkClick r:id="rId5" tooltip="Художній маркований конверт (ще не написана)"/>
              </a:rPr>
              <a:t>художній маркований конверт</a:t>
            </a:r>
            <a:r>
              <a:rPr lang="uk-UA" sz="2400" dirty="0" smtClean="0">
                <a:solidFill>
                  <a:schemeClr val="bg1"/>
                </a:solidFill>
                <a:latin typeface="+mn-lt"/>
              </a:rPr>
              <a:t> з оригінальною маркою, присвячені 150-річчю від дня народження М. В. Лисенка.</a:t>
            </a:r>
            <a:endParaRPr lang="uk-UA" sz="2400" dirty="0">
              <a:solidFill>
                <a:schemeClr val="bg1"/>
              </a:solidFill>
              <a:latin typeface="+mn-lt"/>
            </a:endParaRPr>
          </a:p>
        </p:txBody>
      </p:sp>
      <p:pic>
        <p:nvPicPr>
          <p:cNvPr id="18436" name="Picture 4" descr="http://upload.wikimedia.org/wikipedia/commons/thumb/1/12/Myko%C5%82a_%C5%81ysenko_on_1992_Ukraine_stamp.jpg/182px-Myko%C5%82a_%C5%81ysenko_on_1992_Ukraine_stamp.jpg"/>
          <p:cNvPicPr>
            <a:picLocks noChangeAspect="1" noChangeArrowheads="1"/>
          </p:cNvPicPr>
          <p:nvPr/>
        </p:nvPicPr>
        <p:blipFill>
          <a:blip r:embed="rId6" cstate="print"/>
          <a:srcRect/>
          <a:stretch>
            <a:fillRect/>
          </a:stretch>
        </p:blipFill>
        <p:spPr bwMode="auto">
          <a:xfrm>
            <a:off x="-1" y="1844824"/>
            <a:ext cx="3931633" cy="4320480"/>
          </a:xfrm>
          <a:prstGeom prst="rect">
            <a:avLst/>
          </a:prstGeom>
          <a:noFill/>
        </p:spPr>
      </p:pic>
      <p:pic>
        <p:nvPicPr>
          <p:cNvPr id="18438" name="Picture 6" descr="http://upload.wikimedia.org/wikipedia/commons/thumb/c/c0/StampUkraine1992Lysenko.jpg/220px-StampUkraine1992Lysenko.jpg"/>
          <p:cNvPicPr>
            <a:picLocks noChangeAspect="1" noChangeArrowheads="1"/>
          </p:cNvPicPr>
          <p:nvPr/>
        </p:nvPicPr>
        <p:blipFill>
          <a:blip r:embed="rId7" cstate="print"/>
          <a:srcRect/>
          <a:stretch>
            <a:fillRect/>
          </a:stretch>
        </p:blipFill>
        <p:spPr bwMode="auto">
          <a:xfrm>
            <a:off x="3959429" y="1844824"/>
            <a:ext cx="5184571" cy="432048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2276872"/>
          </a:xfrm>
        </p:spPr>
        <p:txBody>
          <a:bodyPr>
            <a:normAutofit/>
          </a:bodyPr>
          <a:lstStyle/>
          <a:p>
            <a:pPr algn="l"/>
            <a:r>
              <a:rPr lang="uk-UA" sz="2400" dirty="0" smtClean="0">
                <a:solidFill>
                  <a:schemeClr val="bg1"/>
                </a:solidFill>
                <a:latin typeface="+mn-lt"/>
              </a:rPr>
              <a:t>У </a:t>
            </a:r>
            <a:r>
              <a:rPr lang="uk-UA" sz="2400" dirty="0" smtClean="0">
                <a:solidFill>
                  <a:schemeClr val="bg1"/>
                </a:solidFill>
                <a:latin typeface="+mn-lt"/>
                <a:hlinkClick r:id="rId2" tooltip="2002"/>
              </a:rPr>
              <a:t>2002</a:t>
            </a:r>
            <a:r>
              <a:rPr lang="uk-UA" sz="2400" dirty="0" smtClean="0">
                <a:solidFill>
                  <a:schemeClr val="bg1"/>
                </a:solidFill>
                <a:latin typeface="+mn-lt"/>
              </a:rPr>
              <a:t> році до 160-річчя з дня народження композитора  </a:t>
            </a:r>
            <a:r>
              <a:rPr lang="uk-UA" sz="2400" dirty="0" smtClean="0">
                <a:solidFill>
                  <a:schemeClr val="bg1"/>
                </a:solidFill>
                <a:latin typeface="+mn-lt"/>
                <a:hlinkClick r:id="rId3" tooltip="Національний Банк України"/>
              </a:rPr>
              <a:t>Національний Банк України</a:t>
            </a:r>
            <a:r>
              <a:rPr lang="uk-UA" sz="2400" dirty="0" smtClean="0">
                <a:solidFill>
                  <a:schemeClr val="bg1"/>
                </a:solidFill>
                <a:latin typeface="+mn-lt"/>
              </a:rPr>
              <a:t> випустив </a:t>
            </a:r>
            <a:r>
              <a:rPr lang="uk-UA" sz="2400" dirty="0" smtClean="0">
                <a:solidFill>
                  <a:schemeClr val="bg1"/>
                </a:solidFill>
                <a:latin typeface="+mn-lt"/>
                <a:hlinkClick r:id="rId4" tooltip="Ювілейна монета"/>
              </a:rPr>
              <a:t>ювілейну монету</a:t>
            </a:r>
            <a:r>
              <a:rPr lang="uk-UA" sz="2400" dirty="0" smtClean="0">
                <a:solidFill>
                  <a:schemeClr val="bg1"/>
                </a:solidFill>
                <a:latin typeface="+mn-lt"/>
              </a:rPr>
              <a:t> номіналом 2 гривні. На  </a:t>
            </a:r>
            <a:r>
              <a:rPr lang="uk-UA" sz="2400" dirty="0" smtClean="0">
                <a:solidFill>
                  <a:schemeClr val="bg1"/>
                </a:solidFill>
                <a:latin typeface="+mn-lt"/>
                <a:hlinkClick r:id="rId5" tooltip="Аверс"/>
              </a:rPr>
              <a:t>аверсі</a:t>
            </a:r>
            <a:r>
              <a:rPr lang="uk-UA" sz="2400" dirty="0" smtClean="0">
                <a:solidFill>
                  <a:schemeClr val="bg1"/>
                </a:solidFill>
                <a:latin typeface="+mn-lt"/>
              </a:rPr>
              <a:t> монети зображено нотний уривок з композиції «Молитва за Україну» (1885), на </a:t>
            </a:r>
            <a:r>
              <a:rPr lang="uk-UA" sz="2400" dirty="0" smtClean="0">
                <a:solidFill>
                  <a:schemeClr val="bg1"/>
                </a:solidFill>
                <a:latin typeface="+mn-lt"/>
                <a:hlinkClick r:id="rId6" tooltip="Реверс"/>
              </a:rPr>
              <a:t>реверсі</a:t>
            </a:r>
            <a:r>
              <a:rPr lang="uk-UA" sz="2400" dirty="0" smtClean="0">
                <a:solidFill>
                  <a:schemeClr val="bg1"/>
                </a:solidFill>
                <a:latin typeface="+mn-lt"/>
              </a:rPr>
              <a:t> — портрет М. Лисенка.</a:t>
            </a:r>
            <a:endParaRPr lang="uk-UA" sz="2400" dirty="0">
              <a:latin typeface="+mn-lt"/>
            </a:endParaRPr>
          </a:p>
        </p:txBody>
      </p:sp>
      <p:pic>
        <p:nvPicPr>
          <p:cNvPr id="3" name="Picture 2" descr="http://upload.wikimedia.org/wikipedia/commons/thumb/7/76/Lysenko_A.jpg/220px-Lysenko_A.jpg"/>
          <p:cNvPicPr>
            <a:picLocks noChangeAspect="1" noChangeArrowheads="1"/>
          </p:cNvPicPr>
          <p:nvPr/>
        </p:nvPicPr>
        <p:blipFill>
          <a:blip r:embed="rId7" cstate="print"/>
          <a:srcRect/>
          <a:stretch>
            <a:fillRect/>
          </a:stretch>
        </p:blipFill>
        <p:spPr bwMode="auto">
          <a:xfrm>
            <a:off x="0" y="2321496"/>
            <a:ext cx="9156246" cy="4536504"/>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33794" name="Picture 2" descr="http://bukovyna.ucoz.com/Sights_Tourism/SIGHTS_CHERN/ARCHITECTURE/MUSIC_HALL/DSC0330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08104" y="274638"/>
            <a:ext cx="3635896" cy="5242594"/>
          </a:xfrm>
        </p:spPr>
        <p:txBody>
          <a:bodyPr>
            <a:normAutofit/>
          </a:bodyPr>
          <a:lstStyle/>
          <a:p>
            <a:pPr algn="l"/>
            <a:r>
              <a:rPr lang="uk-UA" sz="2800" b="0" dirty="0" smtClean="0">
                <a:solidFill>
                  <a:schemeClr val="bg1"/>
                </a:solidFill>
                <a:hlinkClick r:id="rId2" tooltip="29 грудня"/>
              </a:rPr>
              <a:t>29 грудня</a:t>
            </a:r>
            <a:r>
              <a:rPr lang="uk-UA" sz="2800" b="0" dirty="0" smtClean="0">
                <a:solidFill>
                  <a:schemeClr val="bg1"/>
                </a:solidFill>
              </a:rPr>
              <a:t> </a:t>
            </a:r>
            <a:r>
              <a:rPr lang="uk-UA" sz="2800" b="0" dirty="0" smtClean="0">
                <a:solidFill>
                  <a:schemeClr val="bg1"/>
                </a:solidFill>
                <a:hlinkClick r:id="rId3" tooltip="1965"/>
              </a:rPr>
              <a:t>1965</a:t>
            </a:r>
            <a:r>
              <a:rPr lang="uk-UA" sz="2800" b="0" dirty="0" smtClean="0">
                <a:solidFill>
                  <a:schemeClr val="bg1"/>
                </a:solidFill>
              </a:rPr>
              <a:t> року </a:t>
            </a:r>
            <a:r>
              <a:rPr lang="uk-UA" sz="2800" b="0" dirty="0" smtClean="0">
                <a:solidFill>
                  <a:schemeClr val="bg1"/>
                </a:solidFill>
              </a:rPr>
              <a:t>поруч з </a:t>
            </a:r>
            <a:r>
              <a:rPr lang="uk-UA" sz="2800" b="0" dirty="0" smtClean="0">
                <a:solidFill>
                  <a:schemeClr val="bg1"/>
                </a:solidFill>
              </a:rPr>
              <a:t> </a:t>
            </a:r>
            <a:r>
              <a:rPr lang="uk-UA" sz="2800" b="0" dirty="0" smtClean="0">
                <a:solidFill>
                  <a:schemeClr val="bg1"/>
                </a:solidFill>
                <a:hlinkClick r:id="rId4" tooltip="Національна опера України імені Тараса Шевченка"/>
              </a:rPr>
              <a:t>Національною оперою України</a:t>
            </a:r>
            <a:r>
              <a:rPr lang="uk-UA" sz="2800" b="0" dirty="0" smtClean="0">
                <a:solidFill>
                  <a:schemeClr val="bg1"/>
                </a:solidFill>
              </a:rPr>
              <a:t> </a:t>
            </a:r>
            <a:r>
              <a:rPr lang="uk-UA" sz="2800" b="0" dirty="0" smtClean="0">
                <a:solidFill>
                  <a:schemeClr val="bg1"/>
                </a:solidFill>
              </a:rPr>
              <a:t/>
            </a:r>
            <a:br>
              <a:rPr lang="uk-UA" sz="2800" b="0" dirty="0" smtClean="0">
                <a:solidFill>
                  <a:schemeClr val="bg1"/>
                </a:solidFill>
              </a:rPr>
            </a:br>
            <a:r>
              <a:rPr lang="uk-UA" sz="2800" b="0" dirty="0" smtClean="0">
                <a:solidFill>
                  <a:schemeClr val="bg1"/>
                </a:solidFill>
              </a:rPr>
              <a:t>на </a:t>
            </a:r>
            <a:r>
              <a:rPr lang="uk-UA" sz="2800" b="0" dirty="0" smtClean="0">
                <a:solidFill>
                  <a:schemeClr val="bg1"/>
                </a:solidFill>
              </a:rPr>
              <a:t>Театральній площі було відкрито пам'ятник М. В. Лисенко. </a:t>
            </a:r>
            <a:r>
              <a:rPr lang="uk-UA" sz="2000" b="0" dirty="0" smtClean="0">
                <a:solidFill>
                  <a:schemeClr val="bg1"/>
                </a:solidFill>
              </a:rPr>
              <a:t>Скульптор</a:t>
            </a:r>
            <a:r>
              <a:rPr lang="uk-UA" sz="2000" b="0" dirty="0" smtClean="0">
                <a:solidFill>
                  <a:schemeClr val="bg1"/>
                </a:solidFill>
              </a:rPr>
              <a:t> </a:t>
            </a:r>
            <a:r>
              <a:rPr lang="uk-UA" sz="2000" b="0" dirty="0" smtClean="0">
                <a:solidFill>
                  <a:schemeClr val="bg1"/>
                </a:solidFill>
                <a:hlinkClick r:id="rId5" tooltip="Ковальов Олександр Олександрович"/>
              </a:rPr>
              <a:t>О. О. Ковальов</a:t>
            </a:r>
            <a:r>
              <a:rPr lang="uk-UA" sz="2000" b="0" dirty="0" smtClean="0">
                <a:solidFill>
                  <a:schemeClr val="bg1"/>
                </a:solidFill>
              </a:rPr>
              <a:t>,</a:t>
            </a:r>
            <a:br>
              <a:rPr lang="uk-UA" sz="2000" b="0" dirty="0" smtClean="0">
                <a:solidFill>
                  <a:schemeClr val="bg1"/>
                </a:solidFill>
              </a:rPr>
            </a:br>
            <a:r>
              <a:rPr lang="uk-UA" sz="2000" b="0" dirty="0" smtClean="0">
                <a:solidFill>
                  <a:schemeClr val="bg1"/>
                </a:solidFill>
              </a:rPr>
              <a:t> </a:t>
            </a:r>
            <a:r>
              <a:rPr lang="uk-UA" sz="2000" b="0" dirty="0" smtClean="0">
                <a:solidFill>
                  <a:schemeClr val="bg1"/>
                </a:solidFill>
              </a:rPr>
              <a:t>архітектор </a:t>
            </a:r>
            <a:r>
              <a:rPr lang="uk-UA" sz="2000" b="0" dirty="0" smtClean="0">
                <a:solidFill>
                  <a:schemeClr val="bg1"/>
                </a:solidFill>
                <a:hlinkClick r:id="rId6" tooltip="Гнєзділов Василь Георгійович (ще не написана)"/>
              </a:rPr>
              <a:t>В</a:t>
            </a:r>
            <a:r>
              <a:rPr lang="uk-UA" sz="2000" b="0" dirty="0" smtClean="0">
                <a:solidFill>
                  <a:schemeClr val="bg1"/>
                </a:solidFill>
                <a:hlinkClick r:id="rId6" tooltip="Гнєзділов Василь Георгійович (ще не написана)"/>
              </a:rPr>
              <a:t>. Г. </a:t>
            </a:r>
            <a:r>
              <a:rPr lang="uk-UA" sz="2000" b="0" dirty="0" err="1" smtClean="0">
                <a:solidFill>
                  <a:schemeClr val="bg1"/>
                </a:solidFill>
                <a:hlinkClick r:id="rId6" tooltip="Гнєзділов Василь Георгійович (ще не написана)"/>
              </a:rPr>
              <a:t>Гнєзділов</a:t>
            </a:r>
            <a:r>
              <a:rPr lang="uk-UA" sz="2000" b="0" dirty="0" smtClean="0">
                <a:solidFill>
                  <a:schemeClr val="bg1"/>
                </a:solidFill>
              </a:rPr>
              <a:t>.</a:t>
            </a:r>
            <a:endParaRPr lang="uk-UA" sz="2000" dirty="0"/>
          </a:p>
        </p:txBody>
      </p:sp>
      <p:pic>
        <p:nvPicPr>
          <p:cNvPr id="1026" name="Picture 2" descr="http://www.donbass.ua/multimedia/images/content/2012/03/21/lisenko_pamyatnik.jpg"/>
          <p:cNvPicPr>
            <a:picLocks noChangeAspect="1" noChangeArrowheads="1"/>
          </p:cNvPicPr>
          <p:nvPr/>
        </p:nvPicPr>
        <p:blipFill>
          <a:blip r:embed="rId7" cstate="print"/>
          <a:srcRect/>
          <a:stretch>
            <a:fillRect/>
          </a:stretch>
        </p:blipFill>
        <p:spPr bwMode="auto">
          <a:xfrm>
            <a:off x="0" y="0"/>
            <a:ext cx="5442856" cy="68580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310</TotalTime>
  <Words>147</Words>
  <Application>Microsoft Office PowerPoint</Application>
  <PresentationFormat>Экран (4:3)</PresentationFormat>
  <Paragraphs>26</Paragraphs>
  <Slides>25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Апекс</vt:lpstr>
      <vt:lpstr>Микола віталійович Лисенко - музичне серце України</vt:lpstr>
      <vt:lpstr>      “Якщо Чайковського ми називаємо чарівником російської музики, то Лисенка, цього прекрасного композитора, який полонить красою своєї музики, ми сміливо можемо називати сонцем української музики ”. К. Станіславський   Дата народження 10 (22 березня) 1842 Місце  народження с. Гриньки (Полтавщина)</vt:lpstr>
      <vt:lpstr>22 березня 1842 року в селі Гриньки Кременчуцького повіту Полтавської губернії (зараз Глобинського району Полтавської області) в родині дворянина Віталія Романовича Лисенка народився син—маленький Микола, якому судилося стати справжнім велетнем української і світової музичної культури. Родове коріння Лисенків сягає самих глибин української історії і фіксується з XVII століття. Як одного з засновників старовинного козацького старшинського роду історичні документи засвідчують Якова Лисенка, який жив у першій половині XVII століття і брав активну участь у визвольній війні 1648–54 років під проводом Богдана Хмельницького. Іван, син Якова, відомий військовий та політичний діяч другої половини XVII століття, був Чернігівським, пізніше Переяславським полковником, а згодом наказним гетьманом. У 1695 році він брав участь в Азовських походах Петра I. Його син Федір в середині XVIII століття (з 1741 року) був генеральним суддею. Віталій Романович, правнук Федора і батько композитора, був полковником Орденського кірасирського полку. Він був високо освіченою людиною і був пов'язаний з декабристським рухом 1825 року. Мати, Ольга Єреміївна, походить з полтавського поміщицького роду Луценків. Освіту здобула у Петербурзькому Смольному інституті шляхетних дівчат.  Вона розмовляла майже виключно французькою і примушувала до цього всіх членів родини.</vt:lpstr>
      <vt:lpstr>Роки активності 1855-1912 Національність українець Професія  композитор, піаніст,диригент, педагог.</vt:lpstr>
      <vt:lpstr>Слайд 5</vt:lpstr>
      <vt:lpstr>Слайд 6</vt:lpstr>
      <vt:lpstr>Остап Вересай </vt:lpstr>
      <vt:lpstr>Слайд 8</vt:lpstr>
      <vt:lpstr>Слайд 9</vt:lpstr>
      <vt:lpstr>Слайд 10</vt:lpstr>
      <vt:lpstr>Слайд 11</vt:lpstr>
      <vt:lpstr>Слайд 12</vt:lpstr>
      <vt:lpstr>Слайд 13</vt:lpstr>
      <vt:lpstr>Слайд 14</vt:lpstr>
      <vt:lpstr>Слайд 15</vt:lpstr>
      <vt:lpstr>Слайд 16</vt:lpstr>
      <vt:lpstr>Хор “ Вічний революціонер”  сл. І. Франка, муз. М. Лисенка</vt:lpstr>
      <vt:lpstr>  Дата смерті 24 жовтня (6листопада) 1912 (70 років) Місце смерті  Київ </vt:lpstr>
      <vt:lpstr>Вшанування пам'яті </vt:lpstr>
      <vt:lpstr>Вшанування пам’яті</vt:lpstr>
      <vt:lpstr>У 1986 на кіностудії імені О. Довженка режисером Тимофієм Левчуком був знятий історико-біографічний фільм «І в звуках пам'ять відгукнеться …», який показує сторінки з життя Миколи Віталійовича Лисенка.  Роль композитора у фільмі виконав   Ф. М. Стригун. =Українським музикантам щорічно присуджується Премія імені Миколи Лисенка.  =Періодично в Києві проводиться Міжнародний музичний конкурс імені Миколи Лисенка. =Іменем Лисенка названі вулиці у Києві та Львові. </vt:lpstr>
      <vt:lpstr>У 1992 році Укрпошта випустила поштову марку і художній маркований конверт з оригінальною маркою, присвячені 150-річчю від дня народження М. В. Лисенка.</vt:lpstr>
      <vt:lpstr>У 2002 році до 160-річчя з дня народження композитора  Національний Банк України випустив ювілейну монету номіналом 2 гривні. На  аверсі монети зображено нотний уривок з композиції «Молитва за Україну» (1885), на реверсі — портрет М. Лисенка.</vt:lpstr>
      <vt:lpstr>Слайд 24</vt:lpstr>
      <vt:lpstr>29 грудня 1965 року поруч з  Національною оперою України  на Театральній площі було відкрито пам'ятник М. В. Лисенко. Скульптор О. О. Ковальов,  архітектор В. Г. Гнєзділов.</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Микола віталійович Лисенко - музичне серце України</dc:title>
  <dc:creator>Таня</dc:creator>
  <cp:lastModifiedBy>Таня</cp:lastModifiedBy>
  <cp:revision>30</cp:revision>
  <dcterms:created xsi:type="dcterms:W3CDTF">2014-06-25T05:28:57Z</dcterms:created>
  <dcterms:modified xsi:type="dcterms:W3CDTF">2014-06-27T20:35:22Z</dcterms:modified>
</cp:coreProperties>
</file>