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7"/>
  </p:notesMasterIdLst>
  <p:sldIdLst>
    <p:sldId id="256" r:id="rId2"/>
    <p:sldId id="258" r:id="rId3"/>
    <p:sldId id="268" r:id="rId4"/>
    <p:sldId id="269" r:id="rId5"/>
    <p:sldId id="270" r:id="rId6"/>
    <p:sldId id="271" r:id="rId7"/>
    <p:sldId id="262" r:id="rId8"/>
    <p:sldId id="259" r:id="rId9"/>
    <p:sldId id="260" r:id="rId10"/>
    <p:sldId id="261" r:id="rId11"/>
    <p:sldId id="263" r:id="rId12"/>
    <p:sldId id="264" r:id="rId13"/>
    <p:sldId id="266" r:id="rId14"/>
    <p:sldId id="265" r:id="rId15"/>
    <p:sldId id="267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775" autoAdjust="0"/>
  </p:normalViewPr>
  <p:slideViewPr>
    <p:cSldViewPr>
      <p:cViewPr varScale="1">
        <p:scale>
          <a:sx n="71" d="100"/>
          <a:sy n="71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6D41C-7C27-43D2-9657-183E3F8DB88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6D28D-85FE-4403-BAF5-F3E5809C3B00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6D28D-85FE-4403-BAF5-F3E5809C3B00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6D28D-85FE-4403-BAF5-F3E5809C3B00}" type="slidenum">
              <a:rPr lang="uk-UA" smtClean="0"/>
              <a:pPr/>
              <a:t>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549D6-2C63-4216-976B-492258BCCE1F}" type="datetimeFigureOut">
              <a:rPr lang="uk-UA" smtClean="0"/>
              <a:pPr/>
              <a:t>09.04.2014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0764B-60D1-4623-A3BE-0A8302EB823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7784" y="548680"/>
            <a:ext cx="6120680" cy="3744416"/>
          </a:xfrm>
          <a:solidFill>
            <a:srgbClr val="FFFF00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My </a:t>
            </a:r>
            <a:r>
              <a:rPr lang="en-US" i="1" dirty="0" err="1" smtClean="0">
                <a:solidFill>
                  <a:srgbClr val="C00000"/>
                </a:solidFill>
              </a:rPr>
              <a:t>Favourite</a:t>
            </a:r>
            <a:r>
              <a:rPr lang="en-US" i="1" dirty="0" smtClean="0">
                <a:solidFill>
                  <a:srgbClr val="C00000"/>
                </a:solidFill>
              </a:rPr>
              <a:t> Season.</a:t>
            </a:r>
            <a:endParaRPr lang="uk-UA" i="1" dirty="0">
              <a:solidFill>
                <a:srgbClr val="C0000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2987824" y="1340768"/>
            <a:ext cx="5328592" cy="2952328"/>
          </a:xfrm>
          <a:effectLst>
            <a:softEdge rad="127000"/>
          </a:effectLst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Form 2</a:t>
            </a:r>
          </a:p>
        </p:txBody>
      </p:sp>
      <p:pic>
        <p:nvPicPr>
          <p:cNvPr id="7" name="Рисунок 6" descr="04b6383254312e05c49bc2a665a3e6a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2232248" cy="21602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6854" y="4869160"/>
            <a:ext cx="2117153" cy="19888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 descr="10754757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789736"/>
            <a:ext cx="2232248" cy="206826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 descr="2957819_a0a1e95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4837130"/>
            <a:ext cx="2160239" cy="20208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7" name="Рисунок 16" descr="priroda_kartinki_foto_10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4869160"/>
            <a:ext cx="2085705" cy="19888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Рисунок 18" descr="vesna_vesennie_peyzagi_foto_2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2636912"/>
            <a:ext cx="2225077" cy="211953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TextBox 19"/>
          <p:cNvSpPr txBox="1"/>
          <p:nvPr/>
        </p:nvSpPr>
        <p:spPr>
          <a:xfrm flipH="1">
            <a:off x="2843808" y="3140968"/>
            <a:ext cx="5760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English teacher 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Svitlana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Motyka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                 /  School of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Smykivtsi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352928" cy="864096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There are four seasons in a year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Місце для вмісту 5" descr="2bdf11bba806345d4735e87bfc4134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988840"/>
            <a:ext cx="2016224" cy="2817230"/>
          </a:xfrm>
          <a:effectLst>
            <a:softEdge rad="63500"/>
          </a:effectLst>
        </p:spPr>
      </p:pic>
      <p:pic>
        <p:nvPicPr>
          <p:cNvPr id="7" name="Рисунок 6" descr="1737851bfd218013823fc12a73c8830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1988840"/>
            <a:ext cx="2016224" cy="26642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 descr="qsQqSIKnHF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988840"/>
            <a:ext cx="1944216" cy="273630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Рисунок 17" descr="vesna_vesennie_peyzagi_foto_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2060848"/>
            <a:ext cx="2016224" cy="277106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6" name="TextBox 25"/>
          <p:cNvSpPr txBox="1"/>
          <p:nvPr/>
        </p:nvSpPr>
        <p:spPr>
          <a:xfrm>
            <a:off x="755576" y="5445224"/>
            <a:ext cx="8388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</a:t>
            </a:r>
            <a:r>
              <a:rPr lang="en-US" sz="2800" b="1" dirty="0" smtClean="0"/>
              <a:t>inter              Spring               Summer              Autumn </a:t>
            </a:r>
            <a:endParaRPr lang="uk-UA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There are three months in each season</a:t>
            </a:r>
            <a:r>
              <a:rPr lang="en-US" dirty="0" smtClean="0"/>
              <a:t>.</a:t>
            </a:r>
            <a:endParaRPr lang="uk-UA" dirty="0"/>
          </a:p>
        </p:txBody>
      </p:sp>
      <p:pic>
        <p:nvPicPr>
          <p:cNvPr id="7" name="Місце для вмісту 6" descr="d183c17c98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4392488" cy="3510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004048" y="2852936"/>
            <a:ext cx="36004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Winter months are  December, January and February.  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1075475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3552163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 rot="10800000" flipV="1">
            <a:off x="4499989" y="1676290"/>
            <a:ext cx="4176465" cy="107721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 March, April and May are spring months.</a:t>
            </a:r>
            <a:endParaRPr lang="uk-UA" sz="3200" b="1" dirty="0"/>
          </a:p>
        </p:txBody>
      </p:sp>
      <p:pic>
        <p:nvPicPr>
          <p:cNvPr id="8" name="Рисунок 7" descr="vesna_vesennie_peyzagi_foto_20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3" y="3861048"/>
            <a:ext cx="3552395" cy="2664296"/>
          </a:xfrm>
          <a:prstGeom prst="rect">
            <a:avLst/>
          </a:prstGeom>
        </p:spPr>
      </p:pic>
      <p:pic>
        <p:nvPicPr>
          <p:cNvPr id="9" name="Рисунок 8" descr="vesna_vesennie_peyzagi_foto_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995" y="3861049"/>
            <a:ext cx="3355950" cy="27363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564904"/>
            <a:ext cx="4104456" cy="352839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Summer months are June, July and August .</a:t>
            </a:r>
            <a:endParaRPr lang="uk-UA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Місце для вмісту 7" descr="Anastacio_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124744"/>
            <a:ext cx="4206940" cy="31683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 descr="pumpkinsbythegate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277232"/>
            <a:ext cx="4104456" cy="3580768"/>
          </a:xfrm>
        </p:spPr>
      </p:pic>
      <p:pic>
        <p:nvPicPr>
          <p:cNvPr id="6" name="Рисунок 5" descr="HarvestFarm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573016"/>
            <a:ext cx="3607296" cy="2864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39552" y="1484785"/>
            <a:ext cx="7992888" cy="132343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    Autumn months are September, October and November.</a:t>
            </a:r>
            <a:endParaRPr lang="uk-U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5508104" y="476672"/>
            <a:ext cx="3096344" cy="1008112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</a:rPr>
              <a:t>It is winter.</a:t>
            </a:r>
            <a:endParaRPr lang="uk-UA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Місце для вмісту 3" descr="0e5742bc1ef83f56f3980b2f686635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4104456" cy="5616624"/>
          </a:xfrm>
          <a:effectLst>
            <a:softEdge rad="127000"/>
          </a:effectLst>
        </p:spPr>
      </p:pic>
      <p:pic>
        <p:nvPicPr>
          <p:cNvPr id="5" name="Рисунок 4" descr="dd5472069c78a1faf05a0df80cd751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4149080"/>
            <a:ext cx="1512169" cy="175592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4572000" y="1484784"/>
            <a:ext cx="4392488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It is </a:t>
            </a:r>
            <a:r>
              <a:rPr lang="en-US" sz="3200" b="1" dirty="0" smtClean="0"/>
              <a:t>cold. It is snowing</a:t>
            </a:r>
            <a:r>
              <a:rPr lang="en-US" sz="3200" b="1" dirty="0" smtClean="0"/>
              <a:t>. </a:t>
            </a:r>
          </a:p>
          <a:p>
            <a:endParaRPr lang="en-US" sz="3200" b="1" dirty="0" smtClean="0"/>
          </a:p>
          <a:p>
            <a:r>
              <a:rPr lang="en-US" sz="3200" b="1" dirty="0" smtClean="0"/>
              <a:t>The trees are white.</a:t>
            </a:r>
          </a:p>
          <a:p>
            <a:r>
              <a:rPr lang="en-US" sz="3200" b="1" dirty="0" smtClean="0"/>
              <a:t>          </a:t>
            </a:r>
          </a:p>
          <a:p>
            <a:r>
              <a:rPr lang="en-US" sz="3200" b="1" dirty="0" smtClean="0"/>
              <a:t>We can make  a snowman.    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476672"/>
            <a:ext cx="4042792" cy="1138138"/>
          </a:xfrm>
        </p:spPr>
        <p:txBody>
          <a:bodyPr/>
          <a:lstStyle/>
          <a:p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It is spring.</a:t>
            </a:r>
            <a:endParaRPr lang="uk-UA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Рисунок 9" descr="vesna_vesennie_peyzagi_foto_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980728"/>
            <a:ext cx="3672408" cy="5162973"/>
          </a:xfrm>
          <a:prstGeom prst="rect">
            <a:avLst/>
          </a:prstGeom>
        </p:spPr>
      </p:pic>
      <p:pic>
        <p:nvPicPr>
          <p:cNvPr id="8" name="Місце для вмісту 7" descr="vesna_vesennie_peyzagi_foto_1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635896" y="5229200"/>
            <a:ext cx="1656184" cy="1265312"/>
          </a:xfrm>
          <a:effectLst>
            <a:softEdge rad="317500"/>
          </a:effectLst>
        </p:spPr>
      </p:pic>
      <p:pic>
        <p:nvPicPr>
          <p:cNvPr id="11" name="Рисунок 10" descr="vesna_vesennie_peyzagi_foto_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4869160"/>
            <a:ext cx="1728192" cy="151918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Рисунок 11" descr="priroda_kartinki_foto_10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5373216"/>
            <a:ext cx="1296144" cy="115212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4" name="TextBox 13"/>
          <p:cNvSpPr txBox="1"/>
          <p:nvPr/>
        </p:nvSpPr>
        <p:spPr>
          <a:xfrm>
            <a:off x="4644008" y="1916832"/>
            <a:ext cx="4176464" cy="20621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It is sunny.</a:t>
            </a:r>
          </a:p>
          <a:p>
            <a:r>
              <a:rPr lang="en-US" sz="3200" b="1" dirty="0" smtClean="0"/>
              <a:t> The trees are green.</a:t>
            </a:r>
          </a:p>
          <a:p>
            <a:r>
              <a:rPr lang="en-US" sz="3200" b="1" dirty="0" smtClean="0"/>
              <a:t> We can see birds.</a:t>
            </a:r>
          </a:p>
          <a:p>
            <a:r>
              <a:rPr lang="en-US" sz="3200" b="1" dirty="0" smtClean="0"/>
              <a:t> They sing sons.</a:t>
            </a:r>
            <a:endParaRPr lang="uk-UA" sz="3200" b="1" dirty="0"/>
          </a:p>
        </p:txBody>
      </p:sp>
      <p:pic>
        <p:nvPicPr>
          <p:cNvPr id="15" name="Рисунок 14" descr="78913018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725144"/>
            <a:ext cx="1965598" cy="173089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Овал 15"/>
          <p:cNvSpPr/>
          <p:nvPr/>
        </p:nvSpPr>
        <p:spPr>
          <a:xfrm>
            <a:off x="7236296" y="558924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248472" cy="136815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It is summer.</a:t>
            </a:r>
            <a:endParaRPr lang="uk-UA" dirty="0">
              <a:solidFill>
                <a:srgbClr val="00B050"/>
              </a:solidFill>
            </a:endParaRPr>
          </a:p>
        </p:txBody>
      </p:sp>
      <p:pic>
        <p:nvPicPr>
          <p:cNvPr id="5" name="Місце для вмісту 4" descr="qsQqSIKnHF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3888432" cy="3024336"/>
          </a:xfrm>
          <a:effectLst>
            <a:softEdge rad="63500"/>
          </a:effectLst>
        </p:spPr>
      </p:pic>
      <p:pic>
        <p:nvPicPr>
          <p:cNvPr id="6" name="Рисунок 5" descr="Wildflowers_Screenshot_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717032"/>
            <a:ext cx="3888432" cy="284036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 flipH="1">
            <a:off x="4572000" y="1556792"/>
            <a:ext cx="4320480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It is sunny and hot. </a:t>
            </a:r>
          </a:p>
          <a:p>
            <a:endParaRPr lang="en-US" b="1" dirty="0" smtClean="0"/>
          </a:p>
          <a:p>
            <a:r>
              <a:rPr lang="en-US" sz="2800" b="1" dirty="0" smtClean="0"/>
              <a:t>We do not go to school.</a:t>
            </a:r>
          </a:p>
          <a:p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sz="2800" b="1" dirty="0" smtClean="0"/>
              <a:t>We can swim and have fun</a:t>
            </a:r>
            <a:r>
              <a:rPr lang="en-US" sz="2800" dirty="0" smtClean="0"/>
              <a:t>.</a:t>
            </a:r>
            <a:endParaRPr lang="uk-UA" sz="2800" dirty="0"/>
          </a:p>
        </p:txBody>
      </p:sp>
      <p:pic>
        <p:nvPicPr>
          <p:cNvPr id="8" name="Рисунок 7" descr="07042ab3623c53baa86d0fdb4336c3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4221088"/>
            <a:ext cx="3672408" cy="244827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332656"/>
            <a:ext cx="4680520" cy="136815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It is autumn</a:t>
            </a:r>
            <a:r>
              <a:rPr lang="en-US" dirty="0" smtClean="0"/>
              <a:t>.</a:t>
            </a:r>
            <a:endParaRPr lang="uk-UA" dirty="0"/>
          </a:p>
        </p:txBody>
      </p:sp>
      <p:pic>
        <p:nvPicPr>
          <p:cNvPr id="4" name="Місце для вмісту 3" descr="51c6103d61798d1331883419947c117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3645024"/>
            <a:ext cx="3456383" cy="3045086"/>
          </a:xfrm>
        </p:spPr>
      </p:pic>
      <p:pic>
        <p:nvPicPr>
          <p:cNvPr id="5" name="Рисунок 4" descr="c8c0c4ff494e85d3fc34c516832f8d3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3344051" cy="30963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7944" y="2204864"/>
            <a:ext cx="4896544" cy="2062103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It is windy and rainy.</a:t>
            </a:r>
          </a:p>
          <a:p>
            <a:r>
              <a:rPr lang="en-US" sz="3200" b="1" dirty="0" smtClean="0"/>
              <a:t>The trees are yellow, brown and red.</a:t>
            </a:r>
          </a:p>
          <a:p>
            <a:r>
              <a:rPr lang="en-US" sz="3200" b="1" dirty="0" smtClean="0"/>
              <a:t>We can fly a kite.</a:t>
            </a:r>
            <a:endParaRPr lang="uk-U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What`s the weather like </a:t>
            </a:r>
            <a:r>
              <a:rPr lang="uk-UA" dirty="0"/>
              <a:t>?</a:t>
            </a:r>
          </a:p>
        </p:txBody>
      </p:sp>
      <p:pic>
        <p:nvPicPr>
          <p:cNvPr id="4" name="Місце для вмісту 3" descr="x_972f99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340768"/>
            <a:ext cx="2736304" cy="2232248"/>
          </a:xfrm>
        </p:spPr>
      </p:pic>
      <p:sp>
        <p:nvSpPr>
          <p:cNvPr id="5" name="TextBox 4"/>
          <p:cNvSpPr txBox="1"/>
          <p:nvPr/>
        </p:nvSpPr>
        <p:spPr>
          <a:xfrm>
            <a:off x="4788024" y="2132856"/>
            <a:ext cx="3816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 is sunny.</a:t>
            </a:r>
          </a:p>
          <a:p>
            <a:r>
              <a:rPr lang="en-US" sz="4000" dirty="0" smtClean="0"/>
              <a:t>It is hot.</a:t>
            </a:r>
            <a:endParaRPr lang="uk-UA" sz="4000" dirty="0"/>
          </a:p>
        </p:txBody>
      </p:sp>
      <p:pic>
        <p:nvPicPr>
          <p:cNvPr id="6" name="Рисунок 5" descr="34fe312de8f7e86cd37b6ca9556036c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005064"/>
            <a:ext cx="2808312" cy="2238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60032" y="4509120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 is raining.</a:t>
            </a:r>
            <a:endParaRPr lang="uk-U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sunrise-21987-1680x10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672346"/>
            <a:ext cx="3528392" cy="2684646"/>
          </a:xfrm>
        </p:spPr>
      </p:pic>
      <p:pic>
        <p:nvPicPr>
          <p:cNvPr id="5" name="Рисунок 4" descr="x_c8a98ef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3600400" cy="2736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6016" y="1844824"/>
            <a:ext cx="33843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is cloudy.</a:t>
            </a:r>
          </a:p>
          <a:p>
            <a:endParaRPr lang="uk-UA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716016" y="4581128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is stormy.</a:t>
            </a:r>
            <a:endParaRPr lang="uk-U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x_01bbf4a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flipH="1">
            <a:off x="611557" y="3356992"/>
            <a:ext cx="4104903" cy="2592288"/>
          </a:xfrm>
        </p:spPr>
      </p:pic>
      <p:pic>
        <p:nvPicPr>
          <p:cNvPr id="5" name="Рисунок 4" descr="molniya_groza_foto_01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404664"/>
            <a:ext cx="4104456" cy="2592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5364088" y="112474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It is lightning.</a:t>
            </a:r>
            <a:endParaRPr lang="uk-UA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4437112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is windy.</a:t>
            </a:r>
            <a:endParaRPr lang="uk-U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04b6383254312e05c49bc2a665a3e6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260648"/>
            <a:ext cx="3276649" cy="3096344"/>
          </a:xfrm>
        </p:spPr>
      </p:pic>
      <p:pic>
        <p:nvPicPr>
          <p:cNvPr id="5" name="Рисунок 4" descr="1fb22d63615aec2ea6a1673455e27b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2247900" cy="2847975"/>
          </a:xfrm>
          <a:prstGeom prst="rect">
            <a:avLst/>
          </a:prstGeom>
        </p:spPr>
      </p:pic>
      <p:pic>
        <p:nvPicPr>
          <p:cNvPr id="6" name="Рисунок 5" descr="42429871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5067" y="3905672"/>
            <a:ext cx="3508933" cy="2952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40" y="908720"/>
            <a:ext cx="374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is snowing.</a:t>
            </a:r>
            <a:endParaRPr lang="uk-UA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2411760" y="4581128"/>
            <a:ext cx="2952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is cold.</a:t>
            </a:r>
            <a:endParaRPr lang="en-US" sz="4400" dirty="0"/>
          </a:p>
          <a:p>
            <a:r>
              <a:rPr lang="en-US" sz="4400" dirty="0" smtClean="0"/>
              <a:t>It is foggy.</a:t>
            </a:r>
            <a:endParaRPr lang="uk-UA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9552" y="1484784"/>
            <a:ext cx="8424936" cy="489654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1.How many seasons are there in a year</a:t>
            </a:r>
            <a:r>
              <a:rPr lang="uk-UA" dirty="0" smtClean="0"/>
              <a:t>?</a:t>
            </a:r>
          </a:p>
          <a:p>
            <a:r>
              <a:rPr lang="uk-UA" dirty="0" smtClean="0"/>
              <a:t>2</a:t>
            </a:r>
            <a:r>
              <a:rPr lang="en-US" dirty="0" smtClean="0"/>
              <a:t>.What seasons do you know</a:t>
            </a:r>
            <a:r>
              <a:rPr lang="uk-UA" dirty="0" smtClean="0"/>
              <a:t>?</a:t>
            </a:r>
            <a:endParaRPr lang="en-US" dirty="0" smtClean="0"/>
          </a:p>
          <a:p>
            <a:r>
              <a:rPr lang="en-US" dirty="0" smtClean="0"/>
              <a:t>3.How many months are there in each season</a:t>
            </a:r>
            <a:r>
              <a:rPr lang="uk-UA" dirty="0" smtClean="0"/>
              <a:t>?</a:t>
            </a:r>
          </a:p>
          <a:p>
            <a:r>
              <a:rPr lang="en-US" dirty="0" smtClean="0"/>
              <a:t>4.What are winter months </a:t>
            </a:r>
            <a:r>
              <a:rPr lang="uk-UA" dirty="0" smtClean="0"/>
              <a:t>?</a:t>
            </a:r>
            <a:endParaRPr lang="en-US" dirty="0" smtClean="0"/>
          </a:p>
          <a:p>
            <a:r>
              <a:rPr lang="en-US" dirty="0" smtClean="0"/>
              <a:t>5.What are spring months</a:t>
            </a:r>
            <a:r>
              <a:rPr lang="uk-UA" dirty="0" smtClean="0"/>
              <a:t>?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en-US" dirty="0" smtClean="0"/>
              <a:t>.What are summer months </a:t>
            </a:r>
            <a:r>
              <a:rPr lang="uk-UA" dirty="0" smtClean="0"/>
              <a:t>?</a:t>
            </a:r>
            <a:endParaRPr lang="en-US" dirty="0" smtClean="0"/>
          </a:p>
          <a:p>
            <a:r>
              <a:rPr lang="en-US" dirty="0" smtClean="0"/>
              <a:t>7.What are autumn months</a:t>
            </a:r>
            <a:r>
              <a:rPr lang="uk-UA" dirty="0" smtClean="0"/>
              <a:t>?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611560" y="260648"/>
            <a:ext cx="828092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4000" dirty="0" smtClean="0"/>
              <a:t>                        </a:t>
            </a:r>
            <a:r>
              <a:rPr lang="en-US" sz="4000" dirty="0" smtClean="0"/>
              <a:t>Questions.</a:t>
            </a:r>
            <a:r>
              <a:rPr lang="uk-UA" sz="4000" dirty="0" smtClean="0"/>
              <a:t>    </a:t>
            </a:r>
            <a:endParaRPr lang="uk-U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</TotalTime>
  <Words>272</Words>
  <Application>Microsoft Office PowerPoint</Application>
  <PresentationFormat>Екран (4:3)</PresentationFormat>
  <Paragraphs>53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Тема Office</vt:lpstr>
      <vt:lpstr>My Favourite Season.</vt:lpstr>
      <vt:lpstr>There are four seasons in a year.</vt:lpstr>
      <vt:lpstr>There are three months in each season.</vt:lpstr>
      <vt:lpstr>Слайд 4</vt:lpstr>
      <vt:lpstr>Summer months are June, July and August .</vt:lpstr>
      <vt:lpstr>Слайд 6</vt:lpstr>
      <vt:lpstr>It is winter.</vt:lpstr>
      <vt:lpstr>It is spring.</vt:lpstr>
      <vt:lpstr>It is summer.</vt:lpstr>
      <vt:lpstr>It is autumn.</vt:lpstr>
      <vt:lpstr>What`s the weather like ?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</dc:title>
  <dc:creator>Evgen</dc:creator>
  <cp:lastModifiedBy>Evgen</cp:lastModifiedBy>
  <cp:revision>49</cp:revision>
  <dcterms:created xsi:type="dcterms:W3CDTF">2014-03-03T17:20:03Z</dcterms:created>
  <dcterms:modified xsi:type="dcterms:W3CDTF">2014-04-09T21:00:20Z</dcterms:modified>
</cp:coreProperties>
</file>