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5" r:id="rId18"/>
    <p:sldId id="276" r:id="rId19"/>
    <p:sldId id="282" r:id="rId20"/>
    <p:sldId id="277" r:id="rId21"/>
    <p:sldId id="278" r:id="rId22"/>
    <p:sldId id="279" r:id="rId23"/>
    <p:sldId id="281" r:id="rId24"/>
    <p:sldId id="283" r:id="rId25"/>
    <p:sldId id="284" r:id="rId26"/>
    <p:sldId id="285" r:id="rId27"/>
    <p:sldId id="286" r:id="rId28"/>
    <p:sldId id="287" r:id="rId29"/>
    <p:sldId id="289" r:id="rId30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22" d="100"/>
          <a:sy n="122" d="100"/>
        </p:scale>
        <p:origin x="-131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9EAD89-F073-4879-81F9-A4C6A5CADA0E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21D448-F293-4E00-93A3-1B86AE59181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00C91-1EC2-4F46-993A-7FC8E02EB2B3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C5AE2D-B7D0-49EF-A644-836AA380736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165369-2F58-445D-8DB0-C8654F4B958E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0AE7C4-2614-4D75-93AA-EBAF4F86D5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ADA17B-FD1D-4EB6-8EAC-A6F160840D41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0ED38-D839-4592-8033-3D53718EE4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792219-1E4C-4B70-AE99-7FEE9DD82402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2AAC6-CA0C-4FC9-8F32-B9206BCCDC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4AD75-9A54-4579-A160-EB5C098320EA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FDDFE-73EC-4A86-8267-18A7A57FFB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BBE1F8-39EF-4457-B240-D262FE9F8CA5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B85669-5CC9-4F16-8E57-6C050EDED61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61E1F2-E32F-481D-B8E1-A44050A0A974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2D7F71-02A8-4DF5-B82D-5CF46FA853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911E05-4E65-4362-8A1B-97D28914995B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D6EBF3-A951-48F9-8E21-6F74ABA5318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CAC882-0EE9-4816-A6F3-A5C0B415EBAE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5769F-7BAB-4875-8656-1BA6290637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FEA81B-ECD3-4FC2-93EA-6B807FED36BE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96AD1D-2331-474D-B2E4-ECBF48237C0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15CAE29-0841-42BB-BF39-A6E7E0CDD621}" type="datetimeFigureOut">
              <a:rPr lang="ru-RU"/>
              <a:pPr>
                <a:defRPr/>
              </a:pPr>
              <a:t>29/06/14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1E072F0-F0EE-4DCB-B1FD-00A2AE50846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42910" y="571480"/>
            <a:ext cx="7858180" cy="6072230"/>
          </a:xfrm>
          <a:solidFill>
            <a:srgbClr val="FF0000"/>
          </a:solidFill>
        </p:spPr>
        <p:txBody>
          <a:bodyPr/>
          <a:lstStyle/>
          <a:p>
            <a:r>
              <a:rPr lang="ru-RU" b="1" dirty="0" smtClean="0"/>
              <a:t>Игра – викторина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«Кто с огнём неосторожен, у</a:t>
            </a:r>
            <a:br>
              <a:rPr lang="ru-RU" b="1" dirty="0" smtClean="0"/>
            </a:br>
            <a:r>
              <a:rPr lang="ru-RU" b="1" dirty="0" smtClean="0"/>
              <a:t> того пожар возможен»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 smtClean="0"/>
          </a:p>
        </p:txBody>
      </p:sp>
      <p:pic>
        <p:nvPicPr>
          <p:cNvPr id="4" name="Рисунок 3" descr="http://detsad-kitty.ru/uploads/posts/2012-10/1350110421_bezymyannyj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1357298"/>
            <a:ext cx="421484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  <a:p>
            <a:pPr eaLnBrk="1" hangingPunct="1"/>
            <a:endParaRPr lang="ru-RU" smtClean="0"/>
          </a:p>
        </p:txBody>
      </p:sp>
      <p:pic>
        <p:nvPicPr>
          <p:cNvPr id="4" name="Рисунок 3" descr="http://bezopasnost-detej.ru/images/2013/88-raskraski-po-pozharnoj-bezopasnosti-dlya-shkolnikov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tixi dlya detej pravila pozharnoj bezopasnosti 3 &amp;Scy;&amp;tcy;&amp;icy;&amp;khcy;&amp;icy; &amp;dcy;&amp;lcy;&amp;yacy; &amp;dcy;&amp;iecy;&amp;tcy;&amp;iecy;&amp;jcy;: &amp;Pcy;&amp;rcy;&amp;acy;&amp;vcy;&amp;icy;&amp;lcy;&amp;acy; &amp;pcy;&amp;ocy;&amp;zhcy;&amp;acy;&amp;rcy;&amp;ncy;&amp;ocy;&amp;jcy; &amp;bcy;&amp;iecy;&amp;zcy;&amp;ocy;&amp;pcy;&amp;acy;&amp;scy;&amp;ncy;&amp;ocy;&amp;scy;&amp;tcy;&amp;icy;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3438" y="642918"/>
            <a:ext cx="3786214" cy="5214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714348" y="642918"/>
            <a:ext cx="3429024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/>
              <a:t>Не шутите с огнём!</a:t>
            </a:r>
            <a:r>
              <a:rPr lang="ru-RU" sz="3200" dirty="0" smtClean="0"/>
              <a:t/>
            </a:r>
            <a:br>
              <a:rPr lang="ru-RU" sz="3200" dirty="0" smtClean="0"/>
            </a:br>
            <a:r>
              <a:rPr lang="ru-RU" sz="3200" dirty="0" smtClean="0"/>
              <a:t>Я- огонь! Я – друг ребят.</a:t>
            </a:r>
            <a:br>
              <a:rPr lang="ru-RU" sz="3200" dirty="0" smtClean="0"/>
            </a:br>
            <a:r>
              <a:rPr lang="ru-RU" sz="3200" dirty="0" smtClean="0"/>
              <a:t>Но когда со мной шалят,</a:t>
            </a:r>
            <a:br>
              <a:rPr lang="ru-RU" sz="3200" dirty="0" smtClean="0"/>
            </a:br>
            <a:r>
              <a:rPr lang="ru-RU" sz="3200" dirty="0" smtClean="0"/>
              <a:t>Становлюсь тогда врагом</a:t>
            </a:r>
            <a:br>
              <a:rPr lang="ru-RU" sz="3200" dirty="0" smtClean="0"/>
            </a:br>
            <a:r>
              <a:rPr lang="ru-RU" sz="3200" dirty="0" smtClean="0"/>
              <a:t>И сжигаю все кругом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Содержимое 2"/>
          <p:cNvSpPr>
            <a:spLocks noGrp="1"/>
          </p:cNvSpPr>
          <p:nvPr>
            <p:ph idx="1"/>
          </p:nvPr>
        </p:nvSpPr>
        <p:spPr>
          <a:xfrm>
            <a:off x="642910" y="571480"/>
            <a:ext cx="3929090" cy="5357850"/>
          </a:xfrm>
        </p:spPr>
        <p:txBody>
          <a:bodyPr/>
          <a:lstStyle/>
          <a:p>
            <a:pPr algn="ctr">
              <a:buNone/>
            </a:pPr>
            <a:r>
              <a:rPr lang="ru-RU" sz="2400" b="1" dirty="0" smtClean="0"/>
              <a:t>Не берите в руки спички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4" name="Рисунок 3" descr="stixi dlya detej pravila pozharnoj bezopasnosti 2 &amp;Scy;&amp;tcy;&amp;icy;&amp;khcy;&amp;icy; &amp;dcy;&amp;lcy;&amp;yacy; &amp;dcy;&amp;iecy;&amp;tcy;&amp;iecy;&amp;jcy;: &amp;Pcy;&amp;rcy;&amp;acy;&amp;vcy;&amp;icy;&amp;lcy;&amp;acy; &amp;pcy;&amp;ocy;&amp;zhcy;&amp;acy;&amp;rcy;&amp;ncy;&amp;ocy;&amp;jcy; &amp;bcy;&amp;iecy;&amp;zcy;&amp;ocy;&amp;pcy;&amp;acy;&amp;scy;&amp;ncy;&amp;ocy;&amp;scy;&amp;tcy;&amp;icy;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642918"/>
            <a:ext cx="3857652" cy="53578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642918"/>
            <a:ext cx="392909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 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>Чтобы лес, звериный дом,</a:t>
            </a:r>
            <a:br>
              <a:rPr lang="ru-RU" sz="2800" dirty="0" smtClean="0"/>
            </a:br>
            <a:r>
              <a:rPr lang="ru-RU" sz="2800" dirty="0" smtClean="0"/>
              <a:t>Не пылал нигде огнём,</a:t>
            </a:r>
            <a:br>
              <a:rPr lang="ru-RU" sz="2800" dirty="0" smtClean="0"/>
            </a:br>
            <a:r>
              <a:rPr lang="ru-RU" sz="2800" dirty="0" smtClean="0"/>
              <a:t>Чтоб не плакали букашки,</a:t>
            </a:r>
            <a:br>
              <a:rPr lang="ru-RU" sz="2800" dirty="0" smtClean="0"/>
            </a:br>
            <a:r>
              <a:rPr lang="ru-RU" sz="2800" dirty="0" smtClean="0"/>
              <a:t>Не теряли гнёзда пташки,</a:t>
            </a:r>
            <a:br>
              <a:rPr lang="ru-RU" sz="2800" dirty="0" smtClean="0"/>
            </a:br>
            <a:r>
              <a:rPr lang="ru-RU" sz="2800" dirty="0" smtClean="0"/>
              <a:t>А лишь пели песни птички,</a:t>
            </a:r>
            <a:br>
              <a:rPr lang="ru-RU" sz="2800" dirty="0" smtClean="0"/>
            </a:br>
            <a:r>
              <a:rPr lang="ru-RU" sz="2800" dirty="0" smtClean="0"/>
              <a:t>Не берите в руки спички!</a:t>
            </a:r>
            <a:endParaRPr lang="ru-RU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stixi dlya detej pravila pozharnoj bezopasnosti 4 Стихи для детей: Правила пожарной безопасности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6314" y="642918"/>
            <a:ext cx="364333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642910" y="642919"/>
            <a:ext cx="41434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Опасности праздничного салюта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Посмотрите, там и тут</a:t>
            </a:r>
            <a:br>
              <a:rPr lang="ru-RU" sz="2000" dirty="0" smtClean="0"/>
            </a:br>
            <a:r>
              <a:rPr lang="ru-RU" sz="2000" dirty="0" smtClean="0"/>
              <a:t>В небе плещется салют…</a:t>
            </a:r>
            <a:br>
              <a:rPr lang="ru-RU" sz="2000" dirty="0" smtClean="0"/>
            </a:br>
            <a:r>
              <a:rPr lang="ru-RU" sz="2000" dirty="0" smtClean="0"/>
              <a:t>Здорово, конечно,</a:t>
            </a:r>
            <a:br>
              <a:rPr lang="ru-RU" sz="2000" dirty="0" smtClean="0"/>
            </a:br>
            <a:r>
              <a:rPr lang="ru-RU" sz="2000" dirty="0" smtClean="0"/>
              <a:t>Если всё успешно.</a:t>
            </a:r>
          </a:p>
          <a:p>
            <a:r>
              <a:rPr lang="ru-RU" sz="2000" dirty="0" smtClean="0"/>
              <a:t>Но опасность на пути</a:t>
            </a:r>
            <a:br>
              <a:rPr lang="ru-RU" sz="2000" dirty="0" smtClean="0"/>
            </a:br>
            <a:r>
              <a:rPr lang="ru-RU" sz="2000" dirty="0" smtClean="0"/>
              <a:t>Стережёт — не обойти!</a:t>
            </a:r>
            <a:br>
              <a:rPr lang="ru-RU" sz="2000" dirty="0" smtClean="0"/>
            </a:br>
            <a:r>
              <a:rPr lang="ru-RU" sz="2000" dirty="0" smtClean="0"/>
              <a:t>Если что пойдёт не так,</a:t>
            </a:r>
            <a:br>
              <a:rPr lang="ru-RU" sz="2000" dirty="0" smtClean="0"/>
            </a:br>
            <a:r>
              <a:rPr lang="ru-RU" sz="2000" dirty="0" smtClean="0"/>
              <a:t>Если в фейерверке брак,</a:t>
            </a:r>
            <a:br>
              <a:rPr lang="ru-RU" sz="2000" dirty="0" smtClean="0"/>
            </a:br>
            <a:r>
              <a:rPr lang="ru-RU" sz="2000" dirty="0" smtClean="0"/>
              <a:t>Или прочь не отбежали,</a:t>
            </a:r>
            <a:br>
              <a:rPr lang="ru-RU" sz="2000" dirty="0" smtClean="0"/>
            </a:br>
            <a:r>
              <a:rPr lang="ru-RU" sz="2000" dirty="0" smtClean="0"/>
              <a:t>Иль в окно кому попали,</a:t>
            </a:r>
            <a:br>
              <a:rPr lang="ru-RU" sz="2000" dirty="0" smtClean="0"/>
            </a:br>
            <a:r>
              <a:rPr lang="ru-RU" sz="2000" dirty="0" smtClean="0"/>
              <a:t>В общем, столько тут вопросов!</a:t>
            </a:r>
            <a:br>
              <a:rPr lang="ru-RU" sz="2000" dirty="0" smtClean="0"/>
            </a:br>
            <a:r>
              <a:rPr lang="ru-RU" sz="2000" dirty="0" smtClean="0"/>
              <a:t>Не пускай салют без спроса!</a:t>
            </a:r>
          </a:p>
          <a:p>
            <a:r>
              <a:rPr lang="ru-RU" sz="2000" dirty="0" smtClean="0"/>
              <a:t>Хочешь ты салют устроить?</a:t>
            </a:r>
            <a:br>
              <a:rPr lang="ru-RU" sz="2000" dirty="0" smtClean="0"/>
            </a:br>
            <a:r>
              <a:rPr lang="ru-RU" sz="2000" dirty="0" smtClean="0"/>
              <a:t>Хорошо, не станем спорить,</a:t>
            </a:r>
            <a:br>
              <a:rPr lang="ru-RU" sz="2000" dirty="0" smtClean="0"/>
            </a:br>
            <a:r>
              <a:rPr lang="ru-RU" sz="2000" dirty="0" smtClean="0"/>
              <a:t>Только, чтоб не пострадать</a:t>
            </a:r>
            <a:br>
              <a:rPr lang="ru-RU" sz="2000" dirty="0" smtClean="0"/>
            </a:br>
            <a:r>
              <a:rPr lang="ru-RU" sz="2000" dirty="0" smtClean="0"/>
              <a:t>Нужно в помощь взрослых звать!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ms.znate.ru/tw_files2/urls_6/44/d-43704/img1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79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hundred.ucoz.ru/_nw/3/s48860988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554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Содержимое 2"/>
          <p:cNvSpPr>
            <a:spLocks noGrp="1"/>
          </p:cNvSpPr>
          <p:nvPr>
            <p:ph idx="1"/>
          </p:nvPr>
        </p:nvSpPr>
        <p:spPr>
          <a:xfrm>
            <a:off x="642910" y="571480"/>
            <a:ext cx="8015286" cy="6072230"/>
          </a:xfrm>
        </p:spPr>
        <p:txBody>
          <a:bodyPr/>
          <a:lstStyle/>
          <a:p>
            <a:r>
              <a:rPr lang="ru-RU" sz="1600" b="1" dirty="0" smtClean="0"/>
              <a:t>1.Конкурс «Загадки о пожарной безопасности» </a:t>
            </a:r>
            <a:endParaRPr lang="ru-RU" sz="1600" dirty="0" smtClean="0"/>
          </a:p>
          <a:p>
            <a:r>
              <a:rPr lang="ru-RU" sz="1600" dirty="0" smtClean="0"/>
              <a:t> </a:t>
            </a:r>
          </a:p>
          <a:p>
            <a:r>
              <a:rPr lang="ru-RU" sz="1600" dirty="0" smtClean="0"/>
              <a:t>Всё ест, не наестся, а пьёт – умирает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Без рук, без ног, а бушует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Шипит и злится, а воды не боится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Дремлют в домике девчонки – бурые шапочки</a:t>
            </a:r>
          </a:p>
          <a:p>
            <a:r>
              <a:rPr lang="ru-RU" sz="1600" dirty="0" smtClean="0"/>
              <a:t>(спички)</a:t>
            </a:r>
          </a:p>
          <a:p>
            <a:r>
              <a:rPr lang="ru-RU" sz="1600" dirty="0" smtClean="0"/>
              <a:t>Летала мошка – сосновая ножка,</a:t>
            </a:r>
            <a:br>
              <a:rPr lang="ru-RU" sz="1600" dirty="0" smtClean="0"/>
            </a:br>
            <a:r>
              <a:rPr lang="ru-RU" sz="1600" dirty="0" smtClean="0"/>
              <a:t>на стог села – всё сено съела</a:t>
            </a:r>
          </a:p>
          <a:p>
            <a:r>
              <a:rPr lang="ru-RU" sz="1600" dirty="0" smtClean="0"/>
              <a:t>(спичка)</a:t>
            </a:r>
          </a:p>
          <a:p>
            <a:r>
              <a:rPr lang="ru-RU" sz="1600" dirty="0" smtClean="0"/>
              <a:t>С языком, а не лает, без зубов, а кусает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Что бывает, если птички зажигают дома спички?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Висит – молчит, а перевернешь, шипит, и пена летит</a:t>
            </a:r>
          </a:p>
          <a:p>
            <a:r>
              <a:rPr lang="ru-RU" sz="1600" dirty="0" smtClean="0"/>
              <a:t>(огнетушитель)</a:t>
            </a:r>
          </a:p>
        </p:txBody>
      </p:sp>
      <p:pic>
        <p:nvPicPr>
          <p:cNvPr id="3" name="Рисунок 2" descr="http://dush2kalin.ucoz.ru/0000000000001/0000000099/886/pozharobezopasnost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857232"/>
            <a:ext cx="3071834" cy="4714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8043890" cy="5483245"/>
          </a:xfrm>
        </p:spPr>
        <p:txBody>
          <a:bodyPr/>
          <a:lstStyle/>
          <a:p>
            <a:r>
              <a:rPr lang="ru-RU" sz="1600" dirty="0" smtClean="0"/>
              <a:t>Он друг ребят,</a:t>
            </a:r>
            <a:br>
              <a:rPr lang="ru-RU" sz="1600" dirty="0" smtClean="0"/>
            </a:br>
            <a:r>
              <a:rPr lang="ru-RU" sz="1600" dirty="0" smtClean="0"/>
              <a:t>но когда с ним шалят,</a:t>
            </a:r>
            <a:br>
              <a:rPr lang="ru-RU" sz="1600" dirty="0" smtClean="0"/>
            </a:br>
            <a:r>
              <a:rPr lang="ru-RU" sz="1600" dirty="0" smtClean="0"/>
              <a:t>он становится врагом</a:t>
            </a:r>
            <a:br>
              <a:rPr lang="ru-RU" sz="1600" dirty="0" smtClean="0"/>
            </a:br>
            <a:r>
              <a:rPr lang="ru-RU" sz="1600" dirty="0" smtClean="0"/>
              <a:t>и сжигает всё кругом.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Рыжий зверь в печи сидит,</a:t>
            </a:r>
            <a:br>
              <a:rPr lang="ru-RU" sz="1600" dirty="0" smtClean="0"/>
            </a:br>
            <a:r>
              <a:rPr lang="ru-RU" sz="1600" dirty="0" smtClean="0"/>
              <a:t>он от злости ест дрова,</a:t>
            </a:r>
            <a:br>
              <a:rPr lang="ru-RU" sz="1600" dirty="0" smtClean="0"/>
            </a:br>
            <a:r>
              <a:rPr lang="ru-RU" sz="1600" dirty="0" smtClean="0"/>
              <a:t>целый час, а, может два,</a:t>
            </a:r>
            <a:br>
              <a:rPr lang="ru-RU" sz="1600" dirty="0" smtClean="0"/>
            </a:br>
            <a:r>
              <a:rPr lang="ru-RU" sz="1600" dirty="0" smtClean="0"/>
              <a:t>ты его рукой не тронь,</a:t>
            </a:r>
            <a:br>
              <a:rPr lang="ru-RU" sz="1600" dirty="0" smtClean="0"/>
            </a:br>
            <a:r>
              <a:rPr lang="ru-RU" sz="1600" dirty="0" smtClean="0"/>
              <a:t>искусает всю ладонь.</a:t>
            </a:r>
          </a:p>
          <a:p>
            <a:r>
              <a:rPr lang="ru-RU" sz="1600" dirty="0" smtClean="0"/>
              <a:t>(огонь)</a:t>
            </a:r>
          </a:p>
          <a:p>
            <a:r>
              <a:rPr lang="ru-RU" sz="1600" dirty="0" smtClean="0"/>
              <a:t>Смел огонь, они смелее,</a:t>
            </a:r>
            <a:br>
              <a:rPr lang="ru-RU" sz="1600" dirty="0" smtClean="0"/>
            </a:br>
            <a:r>
              <a:rPr lang="ru-RU" sz="1600" dirty="0" smtClean="0"/>
              <a:t>Он силен, они сильнее,</a:t>
            </a:r>
            <a:br>
              <a:rPr lang="ru-RU" sz="1600" dirty="0" smtClean="0"/>
            </a:br>
            <a:r>
              <a:rPr lang="ru-RU" sz="1600" dirty="0" smtClean="0"/>
              <a:t>Их огнем не испугать,</a:t>
            </a:r>
            <a:br>
              <a:rPr lang="ru-RU" sz="1600" dirty="0" smtClean="0"/>
            </a:br>
            <a:r>
              <a:rPr lang="ru-RU" sz="1600" dirty="0" smtClean="0"/>
              <a:t>Им к огню не привыкать!</a:t>
            </a:r>
          </a:p>
          <a:p>
            <a:r>
              <a:rPr lang="ru-RU" sz="1600" dirty="0" smtClean="0"/>
              <a:t>(пожарные)</a:t>
            </a:r>
          </a:p>
          <a:p>
            <a:r>
              <a:rPr lang="ru-RU" sz="1600" dirty="0" smtClean="0"/>
              <a:t>Что за лестница такая</a:t>
            </a:r>
            <a:br>
              <a:rPr lang="ru-RU" sz="1600" dirty="0" smtClean="0"/>
            </a:br>
            <a:r>
              <a:rPr lang="ru-RU" sz="1600" dirty="0" smtClean="0"/>
              <a:t>Из машины вырастает,</a:t>
            </a:r>
            <a:br>
              <a:rPr lang="ru-RU" sz="1600" dirty="0" smtClean="0"/>
            </a:br>
            <a:r>
              <a:rPr lang="ru-RU" sz="1600" dirty="0" smtClean="0"/>
              <a:t>Поднимаясь выше дома,</a:t>
            </a:r>
            <a:br>
              <a:rPr lang="ru-RU" sz="1600" dirty="0" smtClean="0"/>
            </a:br>
            <a:r>
              <a:rPr lang="ru-RU" sz="1600" dirty="0" smtClean="0"/>
              <a:t>Всем пожарным так знакома.</a:t>
            </a:r>
          </a:p>
          <a:p>
            <a:r>
              <a:rPr lang="ru-RU" sz="1600" dirty="0" smtClean="0"/>
              <a:t>(лестница на пожарной машине)</a:t>
            </a:r>
          </a:p>
          <a:p>
            <a:pPr eaLnBrk="1" hangingPunct="1"/>
            <a:endParaRPr lang="ru-RU" dirty="0" smtClean="0"/>
          </a:p>
        </p:txBody>
      </p:sp>
      <p:pic>
        <p:nvPicPr>
          <p:cNvPr id="3" name="Рисунок 2" descr="http://www.shkola-48.ru/data/objects/318/images/Protiv_pozharov_4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714356"/>
            <a:ext cx="4500594" cy="5214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kak.znate.ru/pars_docs/refs/59/58870/58870_html_4f429690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00042"/>
            <a:ext cx="785818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Содержимое 2"/>
          <p:cNvSpPr>
            <a:spLocks noGrp="1"/>
          </p:cNvSpPr>
          <p:nvPr>
            <p:ph idx="1"/>
          </p:nvPr>
        </p:nvSpPr>
        <p:spPr>
          <a:xfrm>
            <a:off x="714348" y="642918"/>
            <a:ext cx="7972452" cy="5572164"/>
          </a:xfrm>
        </p:spPr>
        <p:txBody>
          <a:bodyPr/>
          <a:lstStyle/>
          <a:p>
            <a:r>
              <a:rPr lang="ru-RU" sz="1600" dirty="0" smtClean="0"/>
              <a:t>Что за тесный, тесный дом?</a:t>
            </a:r>
            <a:br>
              <a:rPr lang="ru-RU" sz="1600" dirty="0" smtClean="0"/>
            </a:br>
            <a:r>
              <a:rPr lang="ru-RU" sz="1600" dirty="0" smtClean="0"/>
              <a:t>Сто сестричек жмутся в нем.</a:t>
            </a:r>
            <a:br>
              <a:rPr lang="ru-RU" sz="1600" dirty="0" smtClean="0"/>
            </a:br>
            <a:r>
              <a:rPr lang="ru-RU" sz="1600" dirty="0" smtClean="0"/>
              <a:t>И любая из сестричек</a:t>
            </a:r>
            <a:br>
              <a:rPr lang="ru-RU" sz="1600" dirty="0" smtClean="0"/>
            </a:br>
            <a:r>
              <a:rPr lang="ru-RU" sz="1600" dirty="0" smtClean="0"/>
              <a:t>Может вспыхнуть, как костер.</a:t>
            </a:r>
            <a:br>
              <a:rPr lang="ru-RU" sz="1600" dirty="0" smtClean="0"/>
            </a:br>
            <a:r>
              <a:rPr lang="ru-RU" sz="1600" dirty="0" smtClean="0"/>
              <a:t>Не шути с сестричками,</a:t>
            </a:r>
            <a:br>
              <a:rPr lang="ru-RU" sz="1600" dirty="0" smtClean="0"/>
            </a:br>
            <a:r>
              <a:rPr lang="ru-RU" sz="1600" dirty="0" smtClean="0"/>
              <a:t>Тоненькими …</a:t>
            </a:r>
          </a:p>
          <a:p>
            <a:r>
              <a:rPr lang="ru-RU" sz="1600" dirty="0" smtClean="0"/>
              <a:t>(спичками)</a:t>
            </a:r>
          </a:p>
          <a:p>
            <a:r>
              <a:rPr lang="ru-RU" sz="1600" dirty="0" smtClean="0"/>
              <a:t>Выпал на пол уголек,</a:t>
            </a:r>
            <a:br>
              <a:rPr lang="ru-RU" sz="1600" dirty="0" smtClean="0"/>
            </a:br>
            <a:r>
              <a:rPr lang="ru-RU" sz="1600" dirty="0" smtClean="0"/>
              <a:t>Деревянный пол зажег.</a:t>
            </a:r>
            <a:br>
              <a:rPr lang="ru-RU" sz="1600" dirty="0" smtClean="0"/>
            </a:br>
            <a:r>
              <a:rPr lang="ru-RU" sz="1600" dirty="0" smtClean="0"/>
              <a:t>Не смотри, не жди, не стой.</a:t>
            </a:r>
            <a:br>
              <a:rPr lang="ru-RU" sz="1600" dirty="0" smtClean="0"/>
            </a:br>
            <a:r>
              <a:rPr lang="ru-RU" sz="1600" dirty="0" smtClean="0"/>
              <a:t>А скорей залей…</a:t>
            </a:r>
          </a:p>
          <a:p>
            <a:r>
              <a:rPr lang="ru-RU" sz="1600" dirty="0" smtClean="0"/>
              <a:t>( водой)</a:t>
            </a:r>
          </a:p>
          <a:p>
            <a:r>
              <a:rPr lang="ru-RU" sz="1600" dirty="0" smtClean="0"/>
              <a:t>Победит огонь коварный</a:t>
            </a:r>
            <a:br>
              <a:rPr lang="ru-RU" sz="1600" dirty="0" smtClean="0"/>
            </a:br>
            <a:r>
              <a:rPr lang="ru-RU" sz="1600" dirty="0" smtClean="0"/>
              <a:t>Тот, кого зовут…</a:t>
            </a:r>
          </a:p>
          <a:p>
            <a:r>
              <a:rPr lang="ru-RU" sz="1600" dirty="0" smtClean="0"/>
              <a:t>(пожарный)</a:t>
            </a:r>
          </a:p>
          <a:p>
            <a:pPr eaLnBrk="1" hangingPunct="1"/>
            <a:endParaRPr lang="ru-RU" sz="1600" dirty="0" smtClean="0"/>
          </a:p>
          <a:p>
            <a:r>
              <a:rPr lang="ru-RU" sz="1600" dirty="0" smtClean="0"/>
              <a:t>Я мчусь с сиеной на пожар,</a:t>
            </a:r>
            <a:br>
              <a:rPr lang="ru-RU" sz="1600" dirty="0" smtClean="0"/>
            </a:br>
            <a:r>
              <a:rPr lang="ru-RU" sz="1600" dirty="0" smtClean="0"/>
              <a:t>Везу я воду с пеной.</a:t>
            </a:r>
            <a:br>
              <a:rPr lang="ru-RU" sz="1600" dirty="0" smtClean="0"/>
            </a:br>
            <a:r>
              <a:rPr lang="ru-RU" sz="1600" dirty="0" smtClean="0"/>
              <a:t>Потушим вмиг огонь и жар</a:t>
            </a:r>
            <a:br>
              <a:rPr lang="ru-RU" sz="1600" dirty="0" smtClean="0"/>
            </a:br>
            <a:r>
              <a:rPr lang="ru-RU" sz="1600" dirty="0" smtClean="0"/>
              <a:t>Мы быстро, словно стрелы.</a:t>
            </a:r>
          </a:p>
          <a:p>
            <a:r>
              <a:rPr lang="ru-RU" sz="1600" dirty="0" smtClean="0"/>
              <a:t>(пожарная машина)</a:t>
            </a:r>
          </a:p>
          <a:p>
            <a:pPr eaLnBrk="1" hangingPunct="1"/>
            <a:endParaRPr lang="ru-RU" sz="1600" dirty="0" smtClean="0"/>
          </a:p>
          <a:p>
            <a:pPr eaLnBrk="1" hangingPunct="1"/>
            <a:endParaRPr lang="ru-RU" sz="1600" dirty="0" smtClean="0"/>
          </a:p>
        </p:txBody>
      </p:sp>
      <p:pic>
        <p:nvPicPr>
          <p:cNvPr id="3" name="Рисунок 2" descr="http://ms.znate.ru/tw_files2/urls_6/44/d-43704/img2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1" y="1000108"/>
            <a:ext cx="3929091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Содержимое 2"/>
          <p:cNvSpPr>
            <a:spLocks noGrp="1"/>
          </p:cNvSpPr>
          <p:nvPr>
            <p:ph idx="1"/>
          </p:nvPr>
        </p:nvSpPr>
        <p:spPr>
          <a:xfrm>
            <a:off x="714348" y="1428736"/>
            <a:ext cx="7715304" cy="4697427"/>
          </a:xfrm>
        </p:spPr>
        <p:txBody>
          <a:bodyPr/>
          <a:lstStyle/>
          <a:p>
            <a:r>
              <a:rPr lang="ru-RU" sz="1600" b="1" dirty="0" smtClean="0"/>
              <a:t>2. Конкурс "Тушение пожара"</a:t>
            </a:r>
            <a:endParaRPr lang="ru-RU" sz="1600" dirty="0" smtClean="0"/>
          </a:p>
          <a:p>
            <a:r>
              <a:rPr lang="ru-RU" sz="1600" b="1" i="1" dirty="0" smtClean="0"/>
              <a:t>Ведущий:</a:t>
            </a:r>
            <a:r>
              <a:rPr lang="ru-RU" sz="1600" b="1" dirty="0" smtClean="0"/>
              <a:t> </a:t>
            </a:r>
            <a:r>
              <a:rPr lang="ru-RU" sz="1600" dirty="0" smtClean="0"/>
              <a:t>Чтобы огонь победить, его надо быстро потушить! Вёдра с водой стоят возле команд. Пустые вёдра на противоположной стороне. У ведущих разовые стаканчики, которые будут передавать из рук в руки следующим участникам. Стаканчиком надо набрать воды и, не проливая её, принести в другое ведро. Кто больше принесёт воды?</a:t>
            </a:r>
          </a:p>
          <a:p>
            <a:r>
              <a:rPr lang="ru-RU" sz="1600" dirty="0" smtClean="0"/>
              <a:t> </a:t>
            </a:r>
          </a:p>
          <a:p>
            <a:r>
              <a:rPr lang="ru-RU" sz="1600" b="1" dirty="0" smtClean="0"/>
              <a:t>3.Конкурс "Полоса препятствий"</a:t>
            </a:r>
            <a:endParaRPr lang="ru-RU" sz="1600" dirty="0" smtClean="0"/>
          </a:p>
          <a:p>
            <a:r>
              <a:rPr lang="ru-RU" sz="1600" b="1" i="1" dirty="0" smtClean="0"/>
              <a:t>Ведущий:</a:t>
            </a:r>
            <a:r>
              <a:rPr lang="ru-RU" sz="1600" b="1" dirty="0" smtClean="0"/>
              <a:t> </a:t>
            </a:r>
            <a:r>
              <a:rPr lang="ru-RU" sz="1600" dirty="0" smtClean="0"/>
              <a:t>Сила, ловкость и сноровка и физическая подготовка для пожарного нужна, для пожарного важна.</a:t>
            </a:r>
          </a:p>
          <a:p>
            <a:r>
              <a:rPr lang="ru-RU" sz="1600" i="1" dirty="0" smtClean="0"/>
              <a:t>Стоя прыгать в обручи. Преодолеть 4 обруча. Взять в корзине надувной шар. Вернуться в команду.</a:t>
            </a:r>
          </a:p>
          <a:p>
            <a:endParaRPr lang="ru-RU" sz="1600" i="1" dirty="0" smtClean="0"/>
          </a:p>
          <a:p>
            <a:r>
              <a:rPr lang="ru-RU" sz="1600" b="1" dirty="0" smtClean="0"/>
              <a:t> 4.Конкурс "Пожарные - люди сильные"</a:t>
            </a:r>
            <a:endParaRPr lang="ru-RU" sz="1600" dirty="0" smtClean="0"/>
          </a:p>
          <a:p>
            <a:r>
              <a:rPr lang="ru-RU" sz="1600" b="1" i="1" dirty="0" smtClean="0"/>
              <a:t>Ведущий:</a:t>
            </a:r>
            <a:r>
              <a:rPr lang="ru-RU" sz="1600" b="1" dirty="0" smtClean="0"/>
              <a:t> </a:t>
            </a:r>
            <a:r>
              <a:rPr lang="ru-RU" sz="1600" dirty="0" smtClean="0"/>
              <a:t>Сейчас мы проверим силу ваших команд. Болельщики считают вслух, а вы надувайте шары. Когда счет закончится (до 8), жюри проверит, у кого они больше. </a:t>
            </a:r>
          </a:p>
          <a:p>
            <a:pPr>
              <a:buNone/>
            </a:pPr>
            <a:endParaRPr lang="ru-RU" sz="1600" dirty="0" smtClean="0"/>
          </a:p>
          <a:p>
            <a:pPr eaLnBrk="1" hangingPunct="1"/>
            <a:endParaRPr lang="ru-RU" sz="1600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metodisty.ru/modules/boonex/photos/data/files/4433_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1428736"/>
            <a:ext cx="7643866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714348" y="642918"/>
            <a:ext cx="7715304" cy="6357982"/>
          </a:xfrm>
        </p:spPr>
        <p:txBody>
          <a:bodyPr/>
          <a:lstStyle/>
          <a:p>
            <a:pPr eaLnBrk="1" hangingPunct="1"/>
            <a:r>
              <a:rPr lang="ru-RU" sz="2400" b="1" dirty="0" smtClean="0"/>
              <a:t>Дидактическая игра « Огнеопасные предметы».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b="1" dirty="0" smtClean="0"/>
              <a:t>Цель</a:t>
            </a:r>
            <a:r>
              <a:rPr lang="ru-RU" sz="1800" dirty="0" smtClean="0"/>
              <a:t>: научить детей среди опасных предметов находить те, которые очень часто являются  причиной пожара. Развивать логическое мышление. Объяснить, почему выбрали именно эти предметы. Правильно разложить карточки на две группы.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Подготовка</a:t>
            </a:r>
            <a:r>
              <a:rPr lang="ru-RU" sz="1800" dirty="0" smtClean="0"/>
              <a:t>: Необходимо подобрать картинки с изображением огнеопасных и обычных предметов, или распечатать предложенные.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1 вариант игры</a:t>
            </a:r>
            <a:r>
              <a:rPr lang="ru-RU" sz="1800" dirty="0" smtClean="0"/>
              <a:t>: карточки делятся между игроками, карточки нужно разделить на две группы: огнеопасные предметы и предметы, не представляющие угрозы для возникновения пожара.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b="1" dirty="0" smtClean="0"/>
              <a:t>2 вариант игры</a:t>
            </a:r>
            <a:r>
              <a:rPr lang="ru-RU" sz="1800" dirty="0" smtClean="0"/>
              <a:t>: воспитатель выкладывает перед игроками несколько карточек, среди которых основная  масса огнеопасных (или наоборот, не опасных) предметов. Задача  игроков найти лишний предмет.</a:t>
            </a:r>
          </a:p>
          <a:p>
            <a:pPr eaLnBrk="1" hangingPunct="1"/>
            <a:endParaRPr lang="ru-RU" sz="1800" dirty="0" smtClean="0"/>
          </a:p>
          <a:p>
            <a:pPr eaLnBrk="1" hangingPunct="1"/>
            <a:endParaRPr lang="ru-RU" sz="1400" dirty="0" smtClean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m55683de9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6c978cee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85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7786742" cy="5483245"/>
          </a:xfrm>
        </p:spPr>
        <p:txBody>
          <a:bodyPr/>
          <a:lstStyle/>
          <a:p>
            <a:pPr eaLnBrk="1" hangingPunct="1"/>
            <a:r>
              <a:rPr lang="ru-RU" sz="2000" b="1" dirty="0" smtClean="0"/>
              <a:t>Дидактическая игра «Что пригодится при пожаре».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Цель</a:t>
            </a:r>
            <a:r>
              <a:rPr lang="ru-RU" sz="1600" dirty="0" smtClean="0"/>
              <a:t>: научить детей находить предмет, который может пригодиться при тушении пожара пожарному. Объяснить свой выбор. Развивать логическое мышление. 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Подготовка</a:t>
            </a:r>
            <a:r>
              <a:rPr lang="ru-RU" sz="1600" dirty="0" smtClean="0"/>
              <a:t>:  Необходимо приготовить картинки с изображением предметов, которые могут пригодиться при пожаре и предметов, которые при пожаре не нужны, или распечатать предложенные. Приготовить игровые поля, на которые игроки будут раскладывать карточки.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1 вариант игры</a:t>
            </a:r>
            <a:r>
              <a:rPr lang="ru-RU" sz="1600" dirty="0" smtClean="0"/>
              <a:t>: «Лото». Играют ведущий и 2 игрока. ( Нужно пригласить капитанов команд).</a:t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b="1" dirty="0" smtClean="0"/>
              <a:t>2 вариант игры</a:t>
            </a:r>
            <a:r>
              <a:rPr lang="ru-RU" sz="1600" dirty="0" smtClean="0"/>
              <a:t>:  играют 2 игрока. Карточки делятся поровну между игроками, каждый игрок выбирает из своих карточек подходящие (например, те которые пригодятся при пожаре). Карточки, которые не подходят игроку, необходимо выменять у второго игрока. Выменять их можно следующим образом:  объяснить для чего нужен (или почему не нужен) тот или иной предмет при пожаре.</a:t>
            </a:r>
          </a:p>
          <a:p>
            <a:pPr eaLnBrk="1" hangingPunct="1"/>
            <a:endParaRPr lang="ru-RU" sz="1600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m1db5ce7c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m26e4ac3d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51ec6996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nashaucheba.ru/docs/27/26074/conv_1/file1_html_30858574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7715304" cy="5929354"/>
          </a:xfrm>
        </p:spPr>
        <p:txBody>
          <a:bodyPr/>
          <a:lstStyle/>
          <a:p>
            <a:r>
              <a:rPr lang="ru-RU" sz="2400" b="1" dirty="0" smtClean="0"/>
              <a:t>Сюжетно ролевая игра «Мы – пожарные»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1800" dirty="0" smtClean="0"/>
              <a:t>Задачи: Познакомить детей с правилами пожарной безопасности; способствовать развитию осмотрительности и осторожности; развивать навыки общения в игре, формировать конкретные представления о строительстве; воспитывать желание оказывать помощь другим.</a:t>
            </a:r>
          </a:p>
          <a:p>
            <a:r>
              <a:rPr lang="ru-RU" sz="1800" dirty="0" smtClean="0"/>
              <a:t>Дети заранее готовят инсценировку сюжетно-ролевой игры. 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Роли: пожарные, диспетчер, врачи, медсёстры, врачи, потерпевшие при пожаре.</a:t>
            </a:r>
            <a:br>
              <a:rPr lang="ru-RU" sz="1800" dirty="0" smtClean="0"/>
            </a:b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Игровые действия: на пульт пожарной охраны поступает звонок о пожаре, есть потерпевшие, нужна помощь врачей. Диспетчер сообщает о вызове пожарным, звонит на станцию скорой помощи и сообщает о пострадавших в пожаре. </a:t>
            </a:r>
            <a:br>
              <a:rPr lang="ru-RU" sz="1800" dirty="0" smtClean="0"/>
            </a:br>
            <a:r>
              <a:rPr lang="ru-RU" sz="1800" dirty="0" smtClean="0"/>
              <a:t>Пожарные надевают спецодежду (каски, значки и т.д.), выезжают на пожар, выводят потерпевших, достают шланг и тушат пожар. </a:t>
            </a:r>
            <a:br>
              <a:rPr lang="ru-RU" sz="1800" dirty="0" smtClean="0"/>
            </a:br>
            <a:r>
              <a:rPr lang="ru-RU" sz="1800" dirty="0" smtClean="0"/>
              <a:t>На место пожара выезжает машина «Скорой помощи». Врачи и медсёстры осматривают пострадавших, некоторых везут в больницу. </a:t>
            </a:r>
          </a:p>
          <a:p>
            <a:endParaRPr lang="ru-RU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571472" y="642918"/>
            <a:ext cx="6929486" cy="5643602"/>
          </a:xfrm>
        </p:spPr>
        <p:txBody>
          <a:bodyPr/>
          <a:lstStyle/>
          <a:p>
            <a:r>
              <a:rPr lang="ru-RU" sz="2400" b="1" dirty="0" smtClean="0"/>
              <a:t>Считалочка</a:t>
            </a:r>
            <a:endParaRPr lang="ru-RU" sz="2400" dirty="0" smtClean="0"/>
          </a:p>
          <a:p>
            <a:r>
              <a:rPr lang="ru-RU" sz="1800" dirty="0" smtClean="0"/>
              <a:t>Бросать шарики по очереди каждой команде. Кому бросают, тот и отвечает</a:t>
            </a:r>
          </a:p>
          <a:p>
            <a:pPr>
              <a:buNone/>
            </a:pPr>
            <a:r>
              <a:rPr lang="ru-RU" sz="14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Предлагаю вам считалку,</a:t>
            </a:r>
          </a:p>
          <a:p>
            <a:pPr>
              <a:buNone/>
            </a:pPr>
            <a:r>
              <a:rPr lang="ru-RU" sz="1600" dirty="0" smtClean="0"/>
              <a:t>Веселую, так на смекалку.</a:t>
            </a:r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pPr>
              <a:buNone/>
            </a:pPr>
            <a:r>
              <a:rPr lang="ru-RU" sz="1600" dirty="0" smtClean="0"/>
              <a:t>Вы на вопросы мои отвечайте</a:t>
            </a:r>
          </a:p>
          <a:p>
            <a:pPr>
              <a:buNone/>
            </a:pPr>
            <a:r>
              <a:rPr lang="ru-RU" sz="1600" dirty="0" smtClean="0"/>
              <a:t>И за это шарики получайте.</a:t>
            </a:r>
          </a:p>
          <a:p>
            <a:pPr>
              <a:buNone/>
            </a:pPr>
            <a:r>
              <a:rPr lang="ru-RU" sz="1600" dirty="0" smtClean="0"/>
              <a:t> Раз, два, три, четыре –</a:t>
            </a:r>
          </a:p>
          <a:p>
            <a:pPr>
              <a:buNone/>
            </a:pPr>
            <a:r>
              <a:rPr lang="ru-RU" sz="1600" dirty="0" smtClean="0"/>
              <a:t> У кого пожар в квартире?</a:t>
            </a:r>
          </a:p>
          <a:p>
            <a:pPr>
              <a:buNone/>
            </a:pPr>
            <a:r>
              <a:rPr lang="ru-RU" sz="1600" dirty="0" smtClean="0"/>
              <a:t> Дым столбом поднялся вдруг.</a:t>
            </a:r>
          </a:p>
          <a:p>
            <a:pPr>
              <a:buNone/>
            </a:pPr>
            <a:r>
              <a:rPr lang="ru-RU" sz="1600" dirty="0" smtClean="0"/>
              <a:t> Кто не выключил (Ведущий бросает шарик)... утюг?</a:t>
            </a:r>
          </a:p>
          <a:p>
            <a:pPr>
              <a:buNone/>
            </a:pPr>
            <a:r>
              <a:rPr lang="ru-RU" sz="1600" dirty="0" smtClean="0"/>
              <a:t> Красный отблеск побежал.</a:t>
            </a:r>
          </a:p>
          <a:p>
            <a:pPr>
              <a:buNone/>
            </a:pPr>
            <a:r>
              <a:rPr lang="ru-RU" sz="1600" dirty="0" smtClean="0"/>
              <a:t> Кто со спичками (Ведущий бросает шарик)... играл? </a:t>
            </a:r>
          </a:p>
          <a:p>
            <a:pPr>
              <a:buNone/>
            </a:pPr>
            <a:r>
              <a:rPr lang="ru-RU" sz="1600" dirty="0" smtClean="0"/>
              <a:t>Стол и шкаф сгорели разом.</a:t>
            </a:r>
          </a:p>
          <a:p>
            <a:pPr>
              <a:buNone/>
            </a:pPr>
            <a:r>
              <a:rPr lang="ru-RU" sz="1600" dirty="0" smtClean="0"/>
              <a:t> Кто сушил белье над (Ведущий бросает шарик)... газом?</a:t>
            </a:r>
          </a:p>
          <a:p>
            <a:pPr>
              <a:buNone/>
            </a:pPr>
            <a:r>
              <a:rPr lang="ru-RU" sz="1600" dirty="0" smtClean="0"/>
              <a:t> </a:t>
            </a:r>
          </a:p>
          <a:p>
            <a:endParaRPr lang="ru-RU" sz="1400" dirty="0"/>
          </a:p>
        </p:txBody>
      </p:sp>
      <p:pic>
        <p:nvPicPr>
          <p:cNvPr id="3" name="Рисунок 2" descr="http://olgastarr.ucoz.ru/_si/0/1245124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0694" y="1357298"/>
            <a:ext cx="3000396" cy="49292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7858180" cy="5483245"/>
          </a:xfrm>
        </p:spPr>
        <p:txBody>
          <a:bodyPr/>
          <a:lstStyle/>
          <a:p>
            <a:pPr>
              <a:buNone/>
            </a:pPr>
            <a:r>
              <a:rPr lang="ru-RU" sz="1800" dirty="0" smtClean="0"/>
              <a:t>        Пламя прыгнуло в траву,</a:t>
            </a:r>
          </a:p>
          <a:p>
            <a:r>
              <a:rPr lang="ru-RU" sz="1800" dirty="0" smtClean="0"/>
              <a:t> Кто у дома жег (Ведущий бросает шарик)... листву?</a:t>
            </a:r>
          </a:p>
          <a:p>
            <a:endParaRPr lang="ru-RU" sz="1800" dirty="0" smtClean="0"/>
          </a:p>
          <a:p>
            <a:r>
              <a:rPr lang="ru-RU" sz="1800" dirty="0" smtClean="0"/>
              <a:t> Кто бросал в огонь при этом</a:t>
            </a:r>
          </a:p>
          <a:p>
            <a:r>
              <a:rPr lang="ru-RU" sz="1800" dirty="0" smtClean="0"/>
              <a:t>  Незнакомые (Ведущий бросает шарик)... предметы?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   Помни каждый гражданин</a:t>
            </a:r>
          </a:p>
          <a:p>
            <a:r>
              <a:rPr lang="ru-RU" sz="1800" dirty="0" smtClean="0"/>
              <a:t>   Этот номер (Ведущий бросает шарик)... ноль один.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    Дым увидел — не зевай</a:t>
            </a:r>
          </a:p>
          <a:p>
            <a:r>
              <a:rPr lang="ru-RU" sz="1800" dirty="0" smtClean="0"/>
              <a:t>    И пожарных (Ведущий бросает шарик)... вызывай.</a:t>
            </a:r>
          </a:p>
          <a:p>
            <a:r>
              <a:rPr lang="ru-RU" sz="1800" dirty="0" smtClean="0"/>
              <a:t> </a:t>
            </a:r>
          </a:p>
          <a:p>
            <a:r>
              <a:rPr lang="ru-RU" sz="1800" dirty="0" smtClean="0"/>
              <a:t>    Легче, чем пожар тушить,</a:t>
            </a:r>
          </a:p>
          <a:p>
            <a:r>
              <a:rPr lang="ru-RU" sz="1800" dirty="0" smtClean="0"/>
              <a:t>    Нам его (Ведущий бросает шарик)…предупредить</a:t>
            </a:r>
          </a:p>
          <a:p>
            <a:endParaRPr lang="ru-RU" sz="1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metodisty.ru/modules/boonex/photos/data/files/4427_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86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mediasubs.ru/group/uploads/ho/hochu-vsyo-znyitpoleznyie-sovetyi/image2/N2NhLWJjM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786741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bezopasnost-detej.ru/images/2013/128-3-pozharnaya-bezopasnost-kartinki-dlya-detej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571480"/>
            <a:ext cx="785818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642918"/>
            <a:ext cx="8043890" cy="5483245"/>
          </a:xfrm>
        </p:spPr>
        <p:txBody>
          <a:bodyPr/>
          <a:lstStyle/>
          <a:p>
            <a:r>
              <a:rPr lang="ru-RU" sz="2400" b="1" dirty="0" smtClean="0"/>
              <a:t>Песенка спичек</a:t>
            </a:r>
          </a:p>
          <a:p>
            <a:r>
              <a:rPr lang="ru-RU" sz="1400" dirty="0" smtClean="0"/>
              <a:t/>
            </a:r>
            <a:br>
              <a:rPr lang="ru-RU" sz="1400" dirty="0" smtClean="0"/>
            </a:br>
            <a:r>
              <a:rPr lang="ru-RU" sz="1800" dirty="0" smtClean="0"/>
              <a:t>Спички детям не игрушка -</a:t>
            </a:r>
            <a:br>
              <a:rPr lang="ru-RU" sz="1800" dirty="0" smtClean="0"/>
            </a:br>
            <a:r>
              <a:rPr lang="ru-RU" sz="1800" dirty="0" smtClean="0"/>
              <a:t>Знает каждый с юных лет.</a:t>
            </a:r>
            <a:br>
              <a:rPr lang="ru-RU" sz="1800" dirty="0" smtClean="0"/>
            </a:br>
            <a:r>
              <a:rPr lang="ru-RU" sz="1800" dirty="0" smtClean="0"/>
              <a:t>Потому что мы подружки</a:t>
            </a:r>
            <a:br>
              <a:rPr lang="ru-RU" sz="1800" dirty="0" smtClean="0"/>
            </a:br>
            <a:r>
              <a:rPr lang="ru-RU" sz="1800" dirty="0" smtClean="0"/>
              <a:t>Огонькам — без нас их нет. </a:t>
            </a:r>
          </a:p>
          <a:p>
            <a:r>
              <a:rPr lang="ru-RU" sz="1800" dirty="0" smtClean="0"/>
              <a:t>Зажигаем мы конфорки,</a:t>
            </a:r>
            <a:br>
              <a:rPr lang="ru-RU" sz="1800" dirty="0" smtClean="0"/>
            </a:br>
            <a:r>
              <a:rPr lang="ru-RU" sz="1800" dirty="0" smtClean="0"/>
              <a:t>Чтоб готовился обед,</a:t>
            </a:r>
            <a:br>
              <a:rPr lang="ru-RU" sz="1800" dirty="0" smtClean="0"/>
            </a:br>
            <a:r>
              <a:rPr lang="ru-RU" sz="1800" dirty="0" smtClean="0"/>
              <a:t>И костер запалим ловко,</a:t>
            </a:r>
            <a:br>
              <a:rPr lang="ru-RU" sz="1800" dirty="0" smtClean="0"/>
            </a:br>
            <a:r>
              <a:rPr lang="ru-RU" sz="1800" dirty="0" smtClean="0"/>
              <a:t>И свечу, даря ей свет. </a:t>
            </a:r>
          </a:p>
          <a:p>
            <a:r>
              <a:rPr lang="ru-RU" sz="1800" dirty="0" smtClean="0"/>
              <a:t>Служим людям мы столетья,</a:t>
            </a:r>
            <a:br>
              <a:rPr lang="ru-RU" sz="1800" dirty="0" smtClean="0"/>
            </a:br>
            <a:r>
              <a:rPr lang="ru-RU" sz="1800" dirty="0" smtClean="0"/>
              <a:t>И виновны только в том.</a:t>
            </a:r>
            <a:br>
              <a:rPr lang="ru-RU" sz="1800" dirty="0" smtClean="0"/>
            </a:br>
            <a:r>
              <a:rPr lang="ru-RU" sz="1800" dirty="0" smtClean="0"/>
              <a:t>Что, попав случайно к детям,</a:t>
            </a:r>
            <a:br>
              <a:rPr lang="ru-RU" sz="1800" dirty="0" smtClean="0"/>
            </a:br>
            <a:r>
              <a:rPr lang="ru-RU" sz="1800" dirty="0" smtClean="0"/>
              <a:t>Против воли все кругом</a:t>
            </a:r>
            <a:br>
              <a:rPr lang="ru-RU" sz="1800" dirty="0" smtClean="0"/>
            </a:br>
            <a:r>
              <a:rPr lang="ru-RU" sz="1800" dirty="0" smtClean="0"/>
              <a:t>Поджигаем, не жалея —</a:t>
            </a:r>
            <a:br>
              <a:rPr lang="ru-RU" sz="1800" dirty="0" smtClean="0"/>
            </a:br>
            <a:r>
              <a:rPr lang="ru-RU" sz="1800" dirty="0" smtClean="0"/>
              <a:t>И квартиру, и леса.</a:t>
            </a:r>
            <a:br>
              <a:rPr lang="ru-RU" sz="1800" dirty="0" smtClean="0"/>
            </a:br>
            <a:r>
              <a:rPr lang="ru-RU" sz="1800" dirty="0" smtClean="0"/>
              <a:t>И детей тогда спасают</a:t>
            </a:r>
            <a:br>
              <a:rPr lang="ru-RU" sz="1800" dirty="0" smtClean="0"/>
            </a:br>
            <a:r>
              <a:rPr lang="ru-RU" sz="1800" dirty="0" smtClean="0"/>
              <a:t>Лишь пожарных чудеса. </a:t>
            </a:r>
          </a:p>
          <a:p>
            <a:endParaRPr lang="ru-RU" sz="1800" dirty="0"/>
          </a:p>
        </p:txBody>
      </p:sp>
      <p:pic>
        <p:nvPicPr>
          <p:cNvPr id="4" name="Рисунок 3" descr="http://www.zarnitza.ru/upload/shop_1/5/0/1/item_501/shop_property_file_501_136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248" y="642918"/>
            <a:ext cx="4143404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http://data.lact.ru/f1/s/50/551/image/1307/306/medium_fire15.jpg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929618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</TotalTime>
  <Words>174</Words>
  <Application>Microsoft Office PowerPoint</Application>
  <PresentationFormat>Экран (4:3)</PresentationFormat>
  <Paragraphs>92</Paragraphs>
  <Slides>29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Игра – викторина      «Кто с огнём неосторожен, у  того пожар возможен»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Катенок</dc:creator>
  <cp:lastModifiedBy>Саша Трунов</cp:lastModifiedBy>
  <cp:revision>72</cp:revision>
  <dcterms:created xsi:type="dcterms:W3CDTF">2012-05-09T15:29:49Z</dcterms:created>
  <dcterms:modified xsi:type="dcterms:W3CDTF">2014-06-29T19:54:43Z</dcterms:modified>
</cp:coreProperties>
</file>