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8" r:id="rId6"/>
    <p:sldId id="278" r:id="rId7"/>
    <p:sldId id="260" r:id="rId8"/>
    <p:sldId id="269" r:id="rId9"/>
    <p:sldId id="279" r:id="rId10"/>
    <p:sldId id="280" r:id="rId11"/>
    <p:sldId id="263" r:id="rId12"/>
    <p:sldId id="270" r:id="rId13"/>
    <p:sldId id="264" r:id="rId14"/>
    <p:sldId id="281" r:id="rId15"/>
    <p:sldId id="273" r:id="rId16"/>
    <p:sldId id="265" r:id="rId17"/>
    <p:sldId id="272" r:id="rId18"/>
    <p:sldId id="282" r:id="rId19"/>
    <p:sldId id="275" r:id="rId20"/>
    <p:sldId id="276" r:id="rId21"/>
    <p:sldId id="277" r:id="rId22"/>
    <p:sldId id="284" r:id="rId23"/>
    <p:sldId id="28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42" autoAdjust="0"/>
    <p:restoredTop sz="94690" autoAdjust="0"/>
  </p:normalViewPr>
  <p:slideViewPr>
    <p:cSldViewPr>
      <p:cViewPr varScale="1">
        <p:scale>
          <a:sx n="70" d="100"/>
          <a:sy n="70" d="100"/>
        </p:scale>
        <p:origin x="-52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8D9CC3-4C73-4716-A823-214E84713F86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9187E2F-ABF0-427C-B9C5-3736EE52C80E}">
      <dgm:prSet phldrT="[Текст]"/>
      <dgm:spPr/>
      <dgm:t>
        <a:bodyPr/>
        <a:lstStyle/>
        <a:p>
          <a:r>
            <a:rPr lang="uk-UA" dirty="0" smtClean="0">
              <a:latin typeface="Times New Roman" pitchFamily="18" charset="0"/>
              <a:cs typeface="Times New Roman" pitchFamily="18" charset="0"/>
            </a:rPr>
            <a:t>Основні напрямки позакласної роботи з предмету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735DBBC-E3DE-429F-B086-E353ADF2215C}" type="parTrans" cxnId="{0266A67F-A897-4748-9948-9EB7B0E28FA4}">
      <dgm:prSet/>
      <dgm:spPr/>
      <dgm:t>
        <a:bodyPr/>
        <a:lstStyle/>
        <a:p>
          <a:endParaRPr lang="ru-RU"/>
        </a:p>
      </dgm:t>
    </dgm:pt>
    <dgm:pt modelId="{91106761-7AB6-490D-8DC3-9D926F7FFC68}" type="sibTrans" cxnId="{0266A67F-A897-4748-9948-9EB7B0E28FA4}">
      <dgm:prSet/>
      <dgm:spPr/>
      <dgm:t>
        <a:bodyPr/>
        <a:lstStyle/>
        <a:p>
          <a:endParaRPr lang="ru-RU"/>
        </a:p>
      </dgm:t>
    </dgm:pt>
    <dgm:pt modelId="{59E3308E-3D36-4D1D-9366-C6B341956A1A}">
      <dgm:prSet phldrT="[Текст]" custT="1"/>
      <dgm:spPr/>
      <dgm:t>
        <a:bodyPr/>
        <a:lstStyle/>
        <a:p>
          <a:r>
            <a:rPr lang="uk-UA" sz="1600" i="1" dirty="0" smtClean="0"/>
            <a:t>Культурно-просвітницький:</a:t>
          </a:r>
        </a:p>
        <a:p>
          <a:r>
            <a:rPr lang="uk-UA" sz="1800" b="1" i="1" dirty="0" smtClean="0"/>
            <a:t>1. Тематичні радіо лінійки</a:t>
          </a:r>
          <a:endParaRPr lang="ru-RU" sz="1800" b="1" i="1" dirty="0" smtClean="0"/>
        </a:p>
        <a:p>
          <a:r>
            <a:rPr lang="uk-UA" sz="1800" b="1" i="1" dirty="0" smtClean="0"/>
            <a:t>2. Інформаційні бюлетень</a:t>
          </a:r>
          <a:endParaRPr lang="ru-RU" sz="1800" b="1" i="1" dirty="0" smtClean="0"/>
        </a:p>
        <a:p>
          <a:r>
            <a:rPr lang="uk-UA" sz="1800" b="1" i="1" dirty="0" smtClean="0"/>
            <a:t>3. Інформаційний десант</a:t>
          </a:r>
          <a:endParaRPr lang="ru-RU" sz="1800" b="1" i="1" dirty="0" smtClean="0"/>
        </a:p>
        <a:p>
          <a:r>
            <a:rPr lang="uk-UA" sz="1800" b="1" i="1" dirty="0" smtClean="0"/>
            <a:t>4. Екологічні тижні</a:t>
          </a:r>
          <a:endParaRPr lang="ru-RU" sz="1800" b="1" i="1" dirty="0"/>
        </a:p>
      </dgm:t>
    </dgm:pt>
    <dgm:pt modelId="{B057510B-EC0A-49BB-A893-159732466D6F}" type="parTrans" cxnId="{E27A93EB-618A-485A-8B51-CFED98B3188A}">
      <dgm:prSet/>
      <dgm:spPr/>
      <dgm:t>
        <a:bodyPr/>
        <a:lstStyle/>
        <a:p>
          <a:endParaRPr lang="ru-RU"/>
        </a:p>
      </dgm:t>
    </dgm:pt>
    <dgm:pt modelId="{DC691A90-F634-41A5-BFAC-6E710E5E8099}" type="sibTrans" cxnId="{E27A93EB-618A-485A-8B51-CFED98B3188A}">
      <dgm:prSet/>
      <dgm:spPr/>
      <dgm:t>
        <a:bodyPr/>
        <a:lstStyle/>
        <a:p>
          <a:endParaRPr lang="ru-RU"/>
        </a:p>
      </dgm:t>
    </dgm:pt>
    <dgm:pt modelId="{389C01BF-74A0-4965-85B0-DC05A77FD6AD}">
      <dgm:prSet phldrT="[Текст]" custT="1"/>
      <dgm:spPr/>
      <dgm:t>
        <a:bodyPr/>
        <a:lstStyle/>
        <a:p>
          <a:endParaRPr lang="uk-UA" sz="2400" dirty="0" smtClean="0"/>
        </a:p>
        <a:p>
          <a:r>
            <a:rPr lang="uk-UA" sz="1600" i="1" dirty="0" smtClean="0"/>
            <a:t>Інтелектуальний</a:t>
          </a:r>
        </a:p>
        <a:p>
          <a:r>
            <a:rPr lang="uk-UA" sz="1600" i="1" dirty="0" smtClean="0"/>
            <a:t>Інтелектуальний:</a:t>
          </a:r>
          <a:endParaRPr lang="ru-RU" sz="1600" i="1" dirty="0" smtClean="0"/>
        </a:p>
        <a:p>
          <a:r>
            <a:rPr lang="uk-UA" sz="1800" b="1" i="1" dirty="0" smtClean="0"/>
            <a:t>1. Всеукраїнські інтелектуальні конкурси</a:t>
          </a:r>
          <a:endParaRPr lang="ru-RU" sz="1800" b="1" i="1" dirty="0" smtClean="0"/>
        </a:p>
        <a:p>
          <a:r>
            <a:rPr lang="uk-UA" sz="1800" b="1" i="1" dirty="0" smtClean="0"/>
            <a:t>2. Бізнес ігри</a:t>
          </a:r>
          <a:endParaRPr lang="ru-RU" sz="1800" b="1" i="1" dirty="0" smtClean="0"/>
        </a:p>
        <a:p>
          <a:r>
            <a:rPr lang="uk-UA" sz="1800" b="1" i="1" dirty="0" smtClean="0"/>
            <a:t>3. Предметні турніри</a:t>
          </a:r>
          <a:endParaRPr lang="ru-RU" sz="1800" b="1" i="1" dirty="0" smtClean="0"/>
        </a:p>
        <a:p>
          <a:r>
            <a:rPr lang="uk-UA" sz="1800" b="1" i="1" dirty="0" smtClean="0"/>
            <a:t>4. Географічні марафони</a:t>
          </a:r>
        </a:p>
        <a:p>
          <a:endParaRPr lang="ru-RU" sz="2400" dirty="0"/>
        </a:p>
      </dgm:t>
    </dgm:pt>
    <dgm:pt modelId="{F6F59A45-E721-4431-AC55-EF8ADD2F1D0A}" type="parTrans" cxnId="{5FD5B77A-6E20-4F1B-AB97-3B9856945BF7}">
      <dgm:prSet/>
      <dgm:spPr/>
      <dgm:t>
        <a:bodyPr/>
        <a:lstStyle/>
        <a:p>
          <a:endParaRPr lang="ru-RU"/>
        </a:p>
      </dgm:t>
    </dgm:pt>
    <dgm:pt modelId="{484227FB-994D-4F03-9320-AFCE318A8510}" type="sibTrans" cxnId="{5FD5B77A-6E20-4F1B-AB97-3B9856945BF7}">
      <dgm:prSet/>
      <dgm:spPr/>
      <dgm:t>
        <a:bodyPr/>
        <a:lstStyle/>
        <a:p>
          <a:endParaRPr lang="ru-RU"/>
        </a:p>
      </dgm:t>
    </dgm:pt>
    <dgm:pt modelId="{9013F719-D404-45AE-B950-E211F0A2DC90}">
      <dgm:prSet phldrT="[Текст]"/>
      <dgm:spPr/>
      <dgm:t>
        <a:bodyPr/>
        <a:lstStyle/>
        <a:p>
          <a:endParaRPr lang="ru-RU"/>
        </a:p>
      </dgm:t>
    </dgm:pt>
    <dgm:pt modelId="{5E2972B6-6D6B-4298-B288-FE8CA96C6C0A}" type="parTrans" cxnId="{C3C1386C-A1B3-4C4F-8271-68FC879C81B9}">
      <dgm:prSet/>
      <dgm:spPr/>
      <dgm:t>
        <a:bodyPr/>
        <a:lstStyle/>
        <a:p>
          <a:endParaRPr lang="ru-RU"/>
        </a:p>
      </dgm:t>
    </dgm:pt>
    <dgm:pt modelId="{B5680E99-04D3-4EBE-A946-2864BAE24FE2}" type="sibTrans" cxnId="{C3C1386C-A1B3-4C4F-8271-68FC879C81B9}">
      <dgm:prSet/>
      <dgm:spPr/>
      <dgm:t>
        <a:bodyPr/>
        <a:lstStyle/>
        <a:p>
          <a:endParaRPr lang="ru-RU"/>
        </a:p>
      </dgm:t>
    </dgm:pt>
    <dgm:pt modelId="{A45E4F6E-E54B-4B13-93A0-76B13B17B5A4}">
      <dgm:prSet phldrT="[Текст]"/>
      <dgm:spPr/>
      <dgm:t>
        <a:bodyPr/>
        <a:lstStyle/>
        <a:p>
          <a:endParaRPr lang="ru-RU"/>
        </a:p>
      </dgm:t>
    </dgm:pt>
    <dgm:pt modelId="{18FD6849-062B-40DB-97FA-A63313C8A019}" type="parTrans" cxnId="{E198D045-F8C8-441A-B194-9B82D6EE1204}">
      <dgm:prSet/>
      <dgm:spPr/>
      <dgm:t>
        <a:bodyPr/>
        <a:lstStyle/>
        <a:p>
          <a:endParaRPr lang="ru-RU"/>
        </a:p>
      </dgm:t>
    </dgm:pt>
    <dgm:pt modelId="{DC8EBF17-9510-4595-9F17-BF0EB22EF84E}" type="sibTrans" cxnId="{E198D045-F8C8-441A-B194-9B82D6EE1204}">
      <dgm:prSet/>
      <dgm:spPr/>
      <dgm:t>
        <a:bodyPr/>
        <a:lstStyle/>
        <a:p>
          <a:endParaRPr lang="ru-RU"/>
        </a:p>
      </dgm:t>
    </dgm:pt>
    <dgm:pt modelId="{FB2411BD-CFEE-4908-A794-9AD77CD96B80}">
      <dgm:prSet custT="1"/>
      <dgm:spPr/>
      <dgm:t>
        <a:bodyPr/>
        <a:lstStyle/>
        <a:p>
          <a:r>
            <a:rPr lang="uk-UA" sz="1600" i="1" dirty="0" smtClean="0"/>
            <a:t>Науково-дослідницький</a:t>
          </a:r>
        </a:p>
        <a:p>
          <a:r>
            <a:rPr lang="uk-UA" sz="1800" b="1" i="1" dirty="0" smtClean="0"/>
            <a:t>1. Олімпіади</a:t>
          </a:r>
          <a:endParaRPr lang="ru-RU" sz="1800" b="1" i="1" dirty="0" smtClean="0"/>
        </a:p>
        <a:p>
          <a:r>
            <a:rPr lang="uk-UA" sz="1800" b="1" i="1" dirty="0" smtClean="0"/>
            <a:t>2. Науково-дослідницькі роботи</a:t>
          </a:r>
          <a:endParaRPr lang="ru-RU" sz="1800" b="1" i="1" dirty="0" smtClean="0"/>
        </a:p>
        <a:p>
          <a:r>
            <a:rPr lang="uk-UA" sz="1800" b="1" i="1" dirty="0" smtClean="0"/>
            <a:t>3. Проектна діяльність</a:t>
          </a:r>
          <a:endParaRPr lang="ru-RU" sz="1800" b="1" i="1" dirty="0"/>
        </a:p>
      </dgm:t>
    </dgm:pt>
    <dgm:pt modelId="{2A99A38F-3198-4AF8-B8A9-33044B9CE562}" type="parTrans" cxnId="{03C1DD9C-4156-4C58-9124-8DB080B00E4B}">
      <dgm:prSet/>
      <dgm:spPr/>
      <dgm:t>
        <a:bodyPr/>
        <a:lstStyle/>
        <a:p>
          <a:endParaRPr lang="ru-RU"/>
        </a:p>
      </dgm:t>
    </dgm:pt>
    <dgm:pt modelId="{E458BA78-42D0-438F-B4A6-AC6B71071E43}" type="sibTrans" cxnId="{03C1DD9C-4156-4C58-9124-8DB080B00E4B}">
      <dgm:prSet/>
      <dgm:spPr/>
      <dgm:t>
        <a:bodyPr/>
        <a:lstStyle/>
        <a:p>
          <a:endParaRPr lang="ru-RU"/>
        </a:p>
      </dgm:t>
    </dgm:pt>
    <dgm:pt modelId="{1B0C4315-BA37-4AA0-9194-34319C914AEA}">
      <dgm:prSet custT="1"/>
      <dgm:spPr/>
      <dgm:t>
        <a:bodyPr/>
        <a:lstStyle/>
        <a:p>
          <a:pPr algn="ctr"/>
          <a:r>
            <a:rPr lang="uk-UA" sz="1600" i="1" dirty="0" smtClean="0"/>
            <a:t>Туристсько-краєзнавчий</a:t>
          </a:r>
        </a:p>
        <a:p>
          <a:pPr algn="ctr"/>
          <a:r>
            <a:rPr lang="uk-UA" sz="1800" b="1" i="1" dirty="0" smtClean="0"/>
            <a:t>1. Екскурсії</a:t>
          </a:r>
        </a:p>
        <a:p>
          <a:pPr algn="ctr"/>
          <a:r>
            <a:rPr lang="uk-UA" sz="1800" b="1" i="1" dirty="0" smtClean="0"/>
            <a:t>2. Подорожі</a:t>
          </a:r>
          <a:endParaRPr lang="ru-RU" sz="1800" b="1" i="1" dirty="0"/>
        </a:p>
      </dgm:t>
    </dgm:pt>
    <dgm:pt modelId="{1D416D6F-FDD8-4DD3-86F8-2DE537AC95AD}" type="parTrans" cxnId="{EA74BC63-A6D6-4E1E-839F-ABC4955DF2C8}">
      <dgm:prSet/>
      <dgm:spPr/>
      <dgm:t>
        <a:bodyPr/>
        <a:lstStyle/>
        <a:p>
          <a:endParaRPr lang="ru-RU"/>
        </a:p>
      </dgm:t>
    </dgm:pt>
    <dgm:pt modelId="{315E0E0C-4030-4697-B303-F70907D5665A}" type="sibTrans" cxnId="{EA74BC63-A6D6-4E1E-839F-ABC4955DF2C8}">
      <dgm:prSet/>
      <dgm:spPr/>
      <dgm:t>
        <a:bodyPr/>
        <a:lstStyle/>
        <a:p>
          <a:endParaRPr lang="ru-RU"/>
        </a:p>
      </dgm:t>
    </dgm:pt>
    <dgm:pt modelId="{C3537833-7C07-4C03-8484-73DA50D87B46}">
      <dgm:prSet/>
      <dgm:spPr/>
      <dgm:t>
        <a:bodyPr/>
        <a:lstStyle/>
        <a:p>
          <a:endParaRPr lang="ru-RU"/>
        </a:p>
      </dgm:t>
    </dgm:pt>
    <dgm:pt modelId="{68A89E01-A8BA-4DFD-861D-B9A8A427C03C}" type="parTrans" cxnId="{E344C680-62E4-468B-B6DB-889093E17018}">
      <dgm:prSet/>
      <dgm:spPr/>
      <dgm:t>
        <a:bodyPr/>
        <a:lstStyle/>
        <a:p>
          <a:endParaRPr lang="ru-RU"/>
        </a:p>
      </dgm:t>
    </dgm:pt>
    <dgm:pt modelId="{96F6269F-525C-4E45-A05D-7737F076A71D}" type="sibTrans" cxnId="{E344C680-62E4-468B-B6DB-889093E17018}">
      <dgm:prSet/>
      <dgm:spPr/>
      <dgm:t>
        <a:bodyPr/>
        <a:lstStyle/>
        <a:p>
          <a:endParaRPr lang="ru-RU"/>
        </a:p>
      </dgm:t>
    </dgm:pt>
    <dgm:pt modelId="{8943096F-F9CD-4181-890E-E90C18954E1B}">
      <dgm:prSet/>
      <dgm:spPr/>
      <dgm:t>
        <a:bodyPr/>
        <a:lstStyle/>
        <a:p>
          <a:endParaRPr lang="ru-RU"/>
        </a:p>
      </dgm:t>
    </dgm:pt>
    <dgm:pt modelId="{1644BEB6-6D01-4DFD-BA0C-8B400EF83116}" type="parTrans" cxnId="{D1B7A676-4783-4113-A95D-5EFDC97175B8}">
      <dgm:prSet/>
      <dgm:spPr/>
      <dgm:t>
        <a:bodyPr/>
        <a:lstStyle/>
        <a:p>
          <a:endParaRPr lang="ru-RU"/>
        </a:p>
      </dgm:t>
    </dgm:pt>
    <dgm:pt modelId="{BDFFAB2E-B65E-4C50-BA6A-2D603885AB7B}" type="sibTrans" cxnId="{D1B7A676-4783-4113-A95D-5EFDC97175B8}">
      <dgm:prSet/>
      <dgm:spPr/>
      <dgm:t>
        <a:bodyPr/>
        <a:lstStyle/>
        <a:p>
          <a:endParaRPr lang="ru-RU"/>
        </a:p>
      </dgm:t>
    </dgm:pt>
    <dgm:pt modelId="{5CAB21A7-809B-4CF7-BD46-FCB2EAB867F1}">
      <dgm:prSet/>
      <dgm:spPr/>
      <dgm:t>
        <a:bodyPr/>
        <a:lstStyle/>
        <a:p>
          <a:endParaRPr lang="ru-RU"/>
        </a:p>
      </dgm:t>
    </dgm:pt>
    <dgm:pt modelId="{7B761DC7-ED0F-408D-97FD-3A307BBC184F}" type="parTrans" cxnId="{FC1B52A5-DBAF-4D6D-8EBD-DD906C01B9EA}">
      <dgm:prSet/>
      <dgm:spPr/>
      <dgm:t>
        <a:bodyPr/>
        <a:lstStyle/>
        <a:p>
          <a:endParaRPr lang="ru-RU"/>
        </a:p>
      </dgm:t>
    </dgm:pt>
    <dgm:pt modelId="{1C825AF8-F928-4760-8D1D-E1869DE9878D}" type="sibTrans" cxnId="{FC1B52A5-DBAF-4D6D-8EBD-DD906C01B9EA}">
      <dgm:prSet/>
      <dgm:spPr/>
      <dgm:t>
        <a:bodyPr/>
        <a:lstStyle/>
        <a:p>
          <a:endParaRPr lang="ru-RU"/>
        </a:p>
      </dgm:t>
    </dgm:pt>
    <dgm:pt modelId="{A62B3189-98A7-468C-92E8-A8F565DD6723}" type="pres">
      <dgm:prSet presAssocID="{888D9CC3-4C73-4716-A823-214E84713F8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A01444-E4CA-43B0-9C53-261C3D010B8D}" type="pres">
      <dgm:prSet presAssocID="{888D9CC3-4C73-4716-A823-214E84713F86}" presName="matrix" presStyleCnt="0"/>
      <dgm:spPr/>
    </dgm:pt>
    <dgm:pt modelId="{0754B3DB-064C-40CA-A9D2-F32DDCAD915C}" type="pres">
      <dgm:prSet presAssocID="{888D9CC3-4C73-4716-A823-214E84713F86}" presName="tile1" presStyleLbl="node1" presStyleIdx="0" presStyleCnt="4"/>
      <dgm:spPr/>
      <dgm:t>
        <a:bodyPr/>
        <a:lstStyle/>
        <a:p>
          <a:endParaRPr lang="ru-RU"/>
        </a:p>
      </dgm:t>
    </dgm:pt>
    <dgm:pt modelId="{A92EDC12-AD9D-4067-81F1-FA9486734187}" type="pres">
      <dgm:prSet presAssocID="{888D9CC3-4C73-4716-A823-214E84713F8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CA04B2-D304-49BB-B8BF-0F034238AC45}" type="pres">
      <dgm:prSet presAssocID="{888D9CC3-4C73-4716-A823-214E84713F86}" presName="tile2" presStyleLbl="node1" presStyleIdx="1" presStyleCnt="4"/>
      <dgm:spPr/>
      <dgm:t>
        <a:bodyPr/>
        <a:lstStyle/>
        <a:p>
          <a:endParaRPr lang="ru-RU"/>
        </a:p>
      </dgm:t>
    </dgm:pt>
    <dgm:pt modelId="{08727812-7612-48CF-B737-B1AD785BBECF}" type="pres">
      <dgm:prSet presAssocID="{888D9CC3-4C73-4716-A823-214E84713F8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68698-0CAA-4F75-A634-34240B388372}" type="pres">
      <dgm:prSet presAssocID="{888D9CC3-4C73-4716-A823-214E84713F86}" presName="tile3" presStyleLbl="node1" presStyleIdx="2" presStyleCnt="4"/>
      <dgm:spPr/>
      <dgm:t>
        <a:bodyPr/>
        <a:lstStyle/>
        <a:p>
          <a:endParaRPr lang="ru-RU"/>
        </a:p>
      </dgm:t>
    </dgm:pt>
    <dgm:pt modelId="{4AA851B4-6E57-499E-9FF5-8ED92D0F51E0}" type="pres">
      <dgm:prSet presAssocID="{888D9CC3-4C73-4716-A823-214E84713F8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8923DA-5243-4FB9-96C6-1E7D929B6DFA}" type="pres">
      <dgm:prSet presAssocID="{888D9CC3-4C73-4716-A823-214E84713F86}" presName="tile4" presStyleLbl="node1" presStyleIdx="3" presStyleCnt="4"/>
      <dgm:spPr/>
      <dgm:t>
        <a:bodyPr/>
        <a:lstStyle/>
        <a:p>
          <a:endParaRPr lang="ru-RU"/>
        </a:p>
      </dgm:t>
    </dgm:pt>
    <dgm:pt modelId="{1851C28B-8461-4364-8833-9A0CE0828348}" type="pres">
      <dgm:prSet presAssocID="{888D9CC3-4C73-4716-A823-214E84713F8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60D5DA-C22E-4B5B-B246-CBF6E7BDDA11}" type="pres">
      <dgm:prSet presAssocID="{888D9CC3-4C73-4716-A823-214E84713F86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269A9C90-B843-480B-9032-8AC21F81BEAB}" type="presOf" srcId="{59E3308E-3D36-4D1D-9366-C6B341956A1A}" destId="{0754B3DB-064C-40CA-A9D2-F32DDCAD915C}" srcOrd="0" destOrd="0" presId="urn:microsoft.com/office/officeart/2005/8/layout/matrix1"/>
    <dgm:cxn modelId="{26963DB9-983C-49AD-8116-786007270D74}" type="presOf" srcId="{389C01BF-74A0-4965-85B0-DC05A77FD6AD}" destId="{08727812-7612-48CF-B737-B1AD785BBECF}" srcOrd="1" destOrd="0" presId="urn:microsoft.com/office/officeart/2005/8/layout/matrix1"/>
    <dgm:cxn modelId="{458C7508-833E-427D-95B3-8FD6C087CFF3}" type="presOf" srcId="{59E3308E-3D36-4D1D-9366-C6B341956A1A}" destId="{A92EDC12-AD9D-4067-81F1-FA9486734187}" srcOrd="1" destOrd="0" presId="urn:microsoft.com/office/officeart/2005/8/layout/matrix1"/>
    <dgm:cxn modelId="{C3C1386C-A1B3-4C4F-8271-68FC879C81B9}" srcId="{89187E2F-ABF0-427C-B9C5-3736EE52C80E}" destId="{9013F719-D404-45AE-B950-E211F0A2DC90}" srcOrd="7" destOrd="0" parTransId="{5E2972B6-6D6B-4298-B288-FE8CA96C6C0A}" sibTransId="{B5680E99-04D3-4EBE-A946-2864BAE24FE2}"/>
    <dgm:cxn modelId="{0266A67F-A897-4748-9948-9EB7B0E28FA4}" srcId="{888D9CC3-4C73-4716-A823-214E84713F86}" destId="{89187E2F-ABF0-427C-B9C5-3736EE52C80E}" srcOrd="0" destOrd="0" parTransId="{9735DBBC-E3DE-429F-B086-E353ADF2215C}" sibTransId="{91106761-7AB6-490D-8DC3-9D926F7FFC68}"/>
    <dgm:cxn modelId="{5FD5B77A-6E20-4F1B-AB97-3B9856945BF7}" srcId="{89187E2F-ABF0-427C-B9C5-3736EE52C80E}" destId="{389C01BF-74A0-4965-85B0-DC05A77FD6AD}" srcOrd="1" destOrd="0" parTransId="{F6F59A45-E721-4431-AC55-EF8ADD2F1D0A}" sibTransId="{484227FB-994D-4F03-9320-AFCE318A8510}"/>
    <dgm:cxn modelId="{FC1B52A5-DBAF-4D6D-8EBD-DD906C01B9EA}" srcId="{89187E2F-ABF0-427C-B9C5-3736EE52C80E}" destId="{5CAB21A7-809B-4CF7-BD46-FCB2EAB867F1}" srcOrd="6" destOrd="0" parTransId="{7B761DC7-ED0F-408D-97FD-3A307BBC184F}" sibTransId="{1C825AF8-F928-4760-8D1D-E1869DE9878D}"/>
    <dgm:cxn modelId="{D1B7A676-4783-4113-A95D-5EFDC97175B8}" srcId="{89187E2F-ABF0-427C-B9C5-3736EE52C80E}" destId="{8943096F-F9CD-4181-890E-E90C18954E1B}" srcOrd="5" destOrd="0" parTransId="{1644BEB6-6D01-4DFD-BA0C-8B400EF83116}" sibTransId="{BDFFAB2E-B65E-4C50-BA6A-2D603885AB7B}"/>
    <dgm:cxn modelId="{4916DEF7-7403-4CB3-AD89-10AE06BF3E14}" type="presOf" srcId="{FB2411BD-CFEE-4908-A794-9AD77CD96B80}" destId="{4AA851B4-6E57-499E-9FF5-8ED92D0F51E0}" srcOrd="1" destOrd="0" presId="urn:microsoft.com/office/officeart/2005/8/layout/matrix1"/>
    <dgm:cxn modelId="{E27A93EB-618A-485A-8B51-CFED98B3188A}" srcId="{89187E2F-ABF0-427C-B9C5-3736EE52C80E}" destId="{59E3308E-3D36-4D1D-9366-C6B341956A1A}" srcOrd="0" destOrd="0" parTransId="{B057510B-EC0A-49BB-A893-159732466D6F}" sibTransId="{DC691A90-F634-41A5-BFAC-6E710E5E8099}"/>
    <dgm:cxn modelId="{54F8160F-5BD3-491E-9939-31B96F761F18}" type="presOf" srcId="{1B0C4315-BA37-4AA0-9194-34319C914AEA}" destId="{238923DA-5243-4FB9-96C6-1E7D929B6DFA}" srcOrd="0" destOrd="0" presId="urn:microsoft.com/office/officeart/2005/8/layout/matrix1"/>
    <dgm:cxn modelId="{197906FB-2F71-4CF1-8A91-E21D4263BD5D}" type="presOf" srcId="{FB2411BD-CFEE-4908-A794-9AD77CD96B80}" destId="{51468698-0CAA-4F75-A634-34240B388372}" srcOrd="0" destOrd="0" presId="urn:microsoft.com/office/officeart/2005/8/layout/matrix1"/>
    <dgm:cxn modelId="{EA74BC63-A6D6-4E1E-839F-ABC4955DF2C8}" srcId="{89187E2F-ABF0-427C-B9C5-3736EE52C80E}" destId="{1B0C4315-BA37-4AA0-9194-34319C914AEA}" srcOrd="3" destOrd="0" parTransId="{1D416D6F-FDD8-4DD3-86F8-2DE537AC95AD}" sibTransId="{315E0E0C-4030-4697-B303-F70907D5665A}"/>
    <dgm:cxn modelId="{DE6FE842-B4D5-4836-8724-7AE847763E94}" type="presOf" srcId="{888D9CC3-4C73-4716-A823-214E84713F86}" destId="{A62B3189-98A7-468C-92E8-A8F565DD6723}" srcOrd="0" destOrd="0" presId="urn:microsoft.com/office/officeart/2005/8/layout/matrix1"/>
    <dgm:cxn modelId="{03C1DD9C-4156-4C58-9124-8DB080B00E4B}" srcId="{89187E2F-ABF0-427C-B9C5-3736EE52C80E}" destId="{FB2411BD-CFEE-4908-A794-9AD77CD96B80}" srcOrd="2" destOrd="0" parTransId="{2A99A38F-3198-4AF8-B8A9-33044B9CE562}" sibTransId="{E458BA78-42D0-438F-B4A6-AC6B71071E43}"/>
    <dgm:cxn modelId="{3EF6CB02-2E72-4517-BD20-AD66E5B42C5B}" type="presOf" srcId="{89187E2F-ABF0-427C-B9C5-3736EE52C80E}" destId="{5B60D5DA-C22E-4B5B-B246-CBF6E7BDDA11}" srcOrd="0" destOrd="0" presId="urn:microsoft.com/office/officeart/2005/8/layout/matrix1"/>
    <dgm:cxn modelId="{163A1637-59AE-44AC-9266-F24A114151CD}" type="presOf" srcId="{389C01BF-74A0-4965-85B0-DC05A77FD6AD}" destId="{9FCA04B2-D304-49BB-B8BF-0F034238AC45}" srcOrd="0" destOrd="0" presId="urn:microsoft.com/office/officeart/2005/8/layout/matrix1"/>
    <dgm:cxn modelId="{E344C680-62E4-468B-B6DB-889093E17018}" srcId="{89187E2F-ABF0-427C-B9C5-3736EE52C80E}" destId="{C3537833-7C07-4C03-8484-73DA50D87B46}" srcOrd="4" destOrd="0" parTransId="{68A89E01-A8BA-4DFD-861D-B9A8A427C03C}" sibTransId="{96F6269F-525C-4E45-A05D-7737F076A71D}"/>
    <dgm:cxn modelId="{5A71F10F-6130-4C1B-89BD-2DE371949EE8}" type="presOf" srcId="{1B0C4315-BA37-4AA0-9194-34319C914AEA}" destId="{1851C28B-8461-4364-8833-9A0CE0828348}" srcOrd="1" destOrd="0" presId="urn:microsoft.com/office/officeart/2005/8/layout/matrix1"/>
    <dgm:cxn modelId="{E198D045-F8C8-441A-B194-9B82D6EE1204}" srcId="{89187E2F-ABF0-427C-B9C5-3736EE52C80E}" destId="{A45E4F6E-E54B-4B13-93A0-76B13B17B5A4}" srcOrd="8" destOrd="0" parTransId="{18FD6849-062B-40DB-97FA-A63313C8A019}" sibTransId="{DC8EBF17-9510-4595-9F17-BF0EB22EF84E}"/>
    <dgm:cxn modelId="{58B55488-9CA0-4657-A38A-56F236CE7204}" type="presParOf" srcId="{A62B3189-98A7-468C-92E8-A8F565DD6723}" destId="{E9A01444-E4CA-43B0-9C53-261C3D010B8D}" srcOrd="0" destOrd="0" presId="urn:microsoft.com/office/officeart/2005/8/layout/matrix1"/>
    <dgm:cxn modelId="{853F1775-378C-4276-865E-496F45EA65AA}" type="presParOf" srcId="{E9A01444-E4CA-43B0-9C53-261C3D010B8D}" destId="{0754B3DB-064C-40CA-A9D2-F32DDCAD915C}" srcOrd="0" destOrd="0" presId="urn:microsoft.com/office/officeart/2005/8/layout/matrix1"/>
    <dgm:cxn modelId="{42473B6E-E03D-4088-BC53-1BAEABC466CF}" type="presParOf" srcId="{E9A01444-E4CA-43B0-9C53-261C3D010B8D}" destId="{A92EDC12-AD9D-4067-81F1-FA9486734187}" srcOrd="1" destOrd="0" presId="urn:microsoft.com/office/officeart/2005/8/layout/matrix1"/>
    <dgm:cxn modelId="{848865CC-F9C0-46F4-A3E0-B4035ABAAAEF}" type="presParOf" srcId="{E9A01444-E4CA-43B0-9C53-261C3D010B8D}" destId="{9FCA04B2-D304-49BB-B8BF-0F034238AC45}" srcOrd="2" destOrd="0" presId="urn:microsoft.com/office/officeart/2005/8/layout/matrix1"/>
    <dgm:cxn modelId="{2AEC5EB7-DE97-4917-8343-2E00FE73BB01}" type="presParOf" srcId="{E9A01444-E4CA-43B0-9C53-261C3D010B8D}" destId="{08727812-7612-48CF-B737-B1AD785BBECF}" srcOrd="3" destOrd="0" presId="urn:microsoft.com/office/officeart/2005/8/layout/matrix1"/>
    <dgm:cxn modelId="{E477B94C-23E0-4886-9A4C-DB17BBE01BB6}" type="presParOf" srcId="{E9A01444-E4CA-43B0-9C53-261C3D010B8D}" destId="{51468698-0CAA-4F75-A634-34240B388372}" srcOrd="4" destOrd="0" presId="urn:microsoft.com/office/officeart/2005/8/layout/matrix1"/>
    <dgm:cxn modelId="{25A24CFA-FC3F-48E6-A99A-378EC10B3F10}" type="presParOf" srcId="{E9A01444-E4CA-43B0-9C53-261C3D010B8D}" destId="{4AA851B4-6E57-499E-9FF5-8ED92D0F51E0}" srcOrd="5" destOrd="0" presId="urn:microsoft.com/office/officeart/2005/8/layout/matrix1"/>
    <dgm:cxn modelId="{82614BBF-EE22-4512-9ACA-89FF0691693A}" type="presParOf" srcId="{E9A01444-E4CA-43B0-9C53-261C3D010B8D}" destId="{238923DA-5243-4FB9-96C6-1E7D929B6DFA}" srcOrd="6" destOrd="0" presId="urn:microsoft.com/office/officeart/2005/8/layout/matrix1"/>
    <dgm:cxn modelId="{260E3539-89D7-45BC-AB7C-E94FF8398174}" type="presParOf" srcId="{E9A01444-E4CA-43B0-9C53-261C3D010B8D}" destId="{1851C28B-8461-4364-8833-9A0CE0828348}" srcOrd="7" destOrd="0" presId="urn:microsoft.com/office/officeart/2005/8/layout/matrix1"/>
    <dgm:cxn modelId="{958E3525-2B7E-4605-8B7E-E064859639DA}" type="presParOf" srcId="{A62B3189-98A7-468C-92E8-A8F565DD6723}" destId="{5B60D5DA-C22E-4B5B-B246-CBF6E7BDDA11}" srcOrd="1" destOrd="0" presId="urn:microsoft.com/office/officeart/2005/8/layout/matrix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1DC0F-42DC-469D-AA78-39690FF71C5F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48D26-6CCB-4B6D-89CE-69F3114576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148D26-6CCB-4B6D-89CE-69F3114576A6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2970F6E-B04B-4C09-A2CD-585D68E72227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6C358CC-837B-400D-9563-D0E4754901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970F6E-B04B-4C09-A2CD-585D68E72227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58CC-837B-400D-9563-D0E4754901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970F6E-B04B-4C09-A2CD-585D68E72227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58CC-837B-400D-9563-D0E4754901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970F6E-B04B-4C09-A2CD-585D68E72227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58CC-837B-400D-9563-D0E4754901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970F6E-B04B-4C09-A2CD-585D68E72227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58CC-837B-400D-9563-D0E4754901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970F6E-B04B-4C09-A2CD-585D68E72227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58CC-837B-400D-9563-D0E4754901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970F6E-B04B-4C09-A2CD-585D68E72227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58CC-837B-400D-9563-D0E4754901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2970F6E-B04B-4C09-A2CD-585D68E72227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58CC-837B-400D-9563-D0E4754901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2970F6E-B04B-4C09-A2CD-585D68E72227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6C358CC-837B-400D-9563-D0E4754901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970F6E-B04B-4C09-A2CD-585D68E72227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58CC-837B-400D-9563-D0E4754901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970F6E-B04B-4C09-A2CD-585D68E72227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C358CC-837B-400D-9563-D0E4754901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2970F6E-B04B-4C09-A2CD-585D68E72227}" type="datetimeFigureOut">
              <a:rPr lang="ru-RU" smtClean="0"/>
              <a:pPr/>
              <a:t>29.05.2010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6C358CC-837B-400D-9563-D0E4754901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1142984"/>
            <a:ext cx="8115110" cy="3939738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робота </a:t>
            </a:r>
            <a:r>
              <a:rPr lang="ru-RU" sz="4400" dirty="0" err="1" smtClean="0"/>
              <a:t>з</a:t>
            </a:r>
            <a:r>
              <a:rPr lang="ru-RU" sz="4400" dirty="0" smtClean="0"/>
              <a:t> </a:t>
            </a:r>
            <a:r>
              <a:rPr lang="ru-RU" sz="4400" dirty="0" err="1" smtClean="0"/>
              <a:t>географії</a:t>
            </a:r>
            <a:r>
              <a:rPr lang="ru-RU" sz="4400" dirty="0" smtClean="0"/>
              <a:t>.</a:t>
            </a:r>
            <a:r>
              <a:rPr lang="ru-RU" sz="6600" dirty="0" smtClean="0"/>
              <a:t/>
            </a:r>
            <a:br>
              <a:rPr lang="ru-RU" sz="6600" dirty="0" smtClean="0"/>
            </a:br>
            <a:r>
              <a:rPr lang="ru-RU" sz="3200" dirty="0" err="1" smtClean="0"/>
              <a:t>Вчитель</a:t>
            </a:r>
            <a:r>
              <a:rPr lang="ru-RU" sz="3200" dirty="0" smtClean="0"/>
              <a:t> Бондаренко Ю.М.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488" y="3000372"/>
            <a:ext cx="4926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позакласна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52"/>
            <a:ext cx="7239000" cy="6312884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Тема: «Використання  різноманітних форм позакласної роботи з предметів географії та економіки ».</a:t>
            </a:r>
          </a:p>
          <a:p>
            <a:pPr indent="0"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0" algn="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Девіз:  «Мало знати – потрібно й застосовувати. </a:t>
            </a:r>
          </a:p>
          <a:p>
            <a:pPr indent="0" algn="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Мало бажати – варто й діяти» </a:t>
            </a:r>
          </a:p>
          <a:p>
            <a:pPr indent="0" algn="r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Й. Гете</a:t>
            </a:r>
          </a:p>
          <a:p>
            <a:pPr indent="0"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0" algn="just">
              <a:buNone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Мета: </a:t>
            </a:r>
          </a:p>
          <a:p>
            <a:pPr indent="0" algn="just">
              <a:buFont typeface="Wingdings" pitchFamily="2" charset="2"/>
              <a:buChar char="ü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формування в учнів навичок самостійної творчої діяльності;</a:t>
            </a:r>
          </a:p>
          <a:p>
            <a:pPr indent="0" algn="just">
              <a:buFont typeface="Wingdings" pitchFamily="2" charset="2"/>
              <a:buChar char="ü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поглиблення та розширення знань здобутих безпосередньо на уроках з предметів природничого циклу; </a:t>
            </a:r>
          </a:p>
          <a:p>
            <a:pPr indent="0" algn="just">
              <a:buFont typeface="Wingdings" pitchFamily="2" charset="2"/>
              <a:buChar char="ü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виховання любові до рідного краю, своєї Батьківщини.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7643866" cy="538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08630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/>
              <a:t>Напрямки та форми позакласної роботи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 descr="2dfab92a244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086" y="1581136"/>
            <a:ext cx="4071966" cy="4500594"/>
          </a:xfrm>
          <a:prstGeom prst="rect">
            <a:avLst/>
          </a:prstGeom>
        </p:spPr>
      </p:pic>
      <p:pic>
        <p:nvPicPr>
          <p:cNvPr id="8" name="Рисунок 7" descr="2dfab92a244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2214554"/>
            <a:ext cx="4071966" cy="3071834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   </a:t>
            </a:r>
            <a:r>
              <a:rPr lang="uk-UA" sz="2400" dirty="0" err="1" smtClean="0">
                <a:solidFill>
                  <a:srgbClr val="002060"/>
                </a:solidFill>
              </a:rPr>
              <a:t>“Наскільки</a:t>
            </a:r>
            <a:r>
              <a:rPr lang="uk-UA" sz="2400" dirty="0" smtClean="0">
                <a:solidFill>
                  <a:srgbClr val="002060"/>
                </a:solidFill>
              </a:rPr>
              <a:t> корисна географія роду людському </a:t>
            </a:r>
            <a:r>
              <a:rPr lang="uk-UA" sz="2400" dirty="0" smtClean="0"/>
              <a:t>–     </a:t>
            </a:r>
            <a:r>
              <a:rPr lang="uk-UA" sz="2400" dirty="0" smtClean="0">
                <a:solidFill>
                  <a:srgbClr val="002060"/>
                </a:solidFill>
              </a:rPr>
              <a:t>всякий тямущий усвідомити </a:t>
            </a:r>
            <a:r>
              <a:rPr lang="uk-UA" sz="2400" dirty="0" err="1" smtClean="0">
                <a:solidFill>
                  <a:srgbClr val="002060"/>
                </a:solidFill>
              </a:rPr>
              <a:t>може.”</a:t>
            </a:r>
            <a:r>
              <a:rPr lang="uk-UA" sz="2400" dirty="0" smtClean="0">
                <a:solidFill>
                  <a:srgbClr val="002060"/>
                </a:solidFill>
              </a:rPr>
              <a:t>       </a:t>
            </a:r>
            <a:r>
              <a:rPr lang="uk-UA" sz="1800" dirty="0" smtClean="0"/>
              <a:t>М.Ломоносов</a:t>
            </a:r>
            <a:endParaRPr lang="ru-RU" sz="1800" dirty="0"/>
          </a:p>
        </p:txBody>
      </p:sp>
      <p:pic>
        <p:nvPicPr>
          <p:cNvPr id="23" name="Содержимое 22" descr="P3073336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214414" y="1500174"/>
            <a:ext cx="7358114" cy="478634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12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7239000" cy="57149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Радіолінійка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,як форма позакласної роботи дає можливість відзначати знаменні дати календаря.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ocuments\кафедра\Фоточка18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000108"/>
            <a:ext cx="6643734" cy="450294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71538" y="5715016"/>
            <a:ext cx="5949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19 квітня – Всесвітній день Довкілля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304201067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71538" y="1481138"/>
            <a:ext cx="7072362" cy="466250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26 КВІТНЯ – ДЕНЬ ЧОРНОБИЛЬСЬКОЇ ТРАГЕДІЇ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7239000" cy="5455628"/>
          </a:xfrm>
        </p:spPr>
        <p:txBody>
          <a:bodyPr/>
          <a:lstStyle/>
          <a:p>
            <a:pPr indent="0" algn="ctr">
              <a:buNone/>
            </a:pP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дають можливість систематизувати певний матеріал; виділити цікаві факти чи  події.</a:t>
            </a:r>
          </a:p>
          <a:p>
            <a:pPr indent="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37192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Тематичні інформаційні бюлетені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5072074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Бюлетень: </a:t>
            </a:r>
            <a:r>
              <a:rPr lang="uk-UA" dirty="0" err="1" smtClean="0"/>
              <a:t>“Туристичними</a:t>
            </a:r>
            <a:r>
              <a:rPr lang="uk-UA" dirty="0" smtClean="0"/>
              <a:t> стежками </a:t>
            </a:r>
            <a:r>
              <a:rPr lang="uk-UA" dirty="0" err="1" smtClean="0"/>
              <a:t>ліцеїстів”</a:t>
            </a:r>
            <a:r>
              <a:rPr lang="uk-UA" dirty="0" smtClean="0"/>
              <a:t> </a:t>
            </a:r>
          </a:p>
        </p:txBody>
      </p:sp>
      <p:pic>
        <p:nvPicPr>
          <p:cNvPr id="7" name="Рисунок 6" descr="PC2500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571612"/>
            <a:ext cx="8429684" cy="4643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831552"/>
            <a:ext cx="7196166" cy="52640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Екологічний тиждень в ліцеї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ocuments\кафедра\Фоточка18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142984"/>
            <a:ext cx="8215370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4935745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Виступ агітбригади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ЗАХОДИ В РАМКАХ ЕКОЛОГІЧНОГО ТИЖНЯ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_6051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2000240"/>
            <a:ext cx="7072362" cy="43577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C25001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5786" y="1071546"/>
            <a:ext cx="7715304" cy="492922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ПРОЕКТНА ДІЯЛЬНІСТЬ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7239000" cy="5384190"/>
          </a:xfrm>
        </p:spPr>
        <p:txBody>
          <a:bodyPr/>
          <a:lstStyle/>
          <a:p>
            <a:pPr indent="0" algn="ctr">
              <a:buNone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турніри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марафони, конкурси дають можливість розвивати творче мислення увагу,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пам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ять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виховувати любов до предмету.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3719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Інтелектуальні ігри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Untitled-2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08" y="2428868"/>
            <a:ext cx="4214842" cy="3643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57620" y="3429000"/>
            <a:ext cx="3929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 smtClean="0"/>
          </a:p>
          <a:p>
            <a:endParaRPr lang="uk-UA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3719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конкурси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ocuments\кафедра\Фото00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110665"/>
            <a:ext cx="5473867" cy="410428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57224" y="5559998"/>
            <a:ext cx="7710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Учасники обласного турніру юних географів 2008-2009р.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Untitled-1_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57290" y="1285860"/>
            <a:ext cx="6643734" cy="442915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3719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Бізнес гра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8926" y="5928790"/>
            <a:ext cx="2730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Ліцеїсти 10-ого класу</a:t>
            </a:r>
          </a:p>
          <a:p>
            <a:pPr algn="ctr"/>
            <a:endParaRPr lang="ru-RU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627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214942" y="1214422"/>
            <a:ext cx="3500462" cy="479267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ЕКОНОМІЧНА ГРА “  Щасливий випадок ”</a:t>
            </a:r>
            <a:br>
              <a:rPr lang="uk-UA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Ліцеїсти 10-11 класів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_63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1214422"/>
            <a:ext cx="4929222" cy="4786346"/>
          </a:xfrm>
          <a:prstGeom prst="rect">
            <a:avLst/>
          </a:prstGeom>
        </p:spPr>
      </p:pic>
      <p:sp>
        <p:nvSpPr>
          <p:cNvPr id="6" name="Содержимое 1"/>
          <p:cNvSpPr txBox="1">
            <a:spLocks/>
          </p:cNvSpPr>
          <p:nvPr/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   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Економічна вікторина</a:t>
            </a:r>
            <a:br>
              <a:rPr lang="uk-UA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Ліцеїсти 10-х класів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_41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500174"/>
            <a:ext cx="3786214" cy="4357718"/>
          </a:xfrm>
          <a:prstGeom prst="rect">
            <a:avLst/>
          </a:prstGeom>
        </p:spPr>
      </p:pic>
      <p:pic>
        <p:nvPicPr>
          <p:cNvPr id="5" name="Рисунок 4" descr="IMG_409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1500174"/>
            <a:ext cx="4286280" cy="435771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0060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0034" y="1000108"/>
            <a:ext cx="3249985" cy="243748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3719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Географічний марафон</a:t>
            </a:r>
            <a:endParaRPr lang="ru-RU" dirty="0"/>
          </a:p>
        </p:txBody>
      </p:sp>
      <p:pic>
        <p:nvPicPr>
          <p:cNvPr id="5" name="Рисунок 4" descr="DSC006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1000108"/>
            <a:ext cx="3262336" cy="2446752"/>
          </a:xfrm>
          <a:prstGeom prst="rect">
            <a:avLst/>
          </a:prstGeom>
        </p:spPr>
      </p:pic>
      <p:pic>
        <p:nvPicPr>
          <p:cNvPr id="6" name="Рисунок 5" descr="DSC006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3779066"/>
            <a:ext cx="3286147" cy="2464611"/>
          </a:xfrm>
          <a:prstGeom prst="rect">
            <a:avLst/>
          </a:prstGeom>
        </p:spPr>
      </p:pic>
      <p:pic>
        <p:nvPicPr>
          <p:cNvPr id="7" name="Рисунок 6" descr="DSC0060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7687" y="3779066"/>
            <a:ext cx="3286148" cy="24646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57620" y="6488668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Ліцеїсти 8-9 класів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y media 09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1214422"/>
            <a:ext cx="3857652" cy="2714644"/>
          </a:xfrm>
        </p:spPr>
      </p:pic>
      <p:pic>
        <p:nvPicPr>
          <p:cNvPr id="5" name="Рисунок 4" descr="My media 1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3929066"/>
            <a:ext cx="4500594" cy="257176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4348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Інтелектуальний конкурс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“І один у полі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воїн”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8 кл.     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My media 14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48" y="1214422"/>
            <a:ext cx="4500594" cy="2714644"/>
          </a:xfrm>
          <a:prstGeom prst="rect">
            <a:avLst/>
          </a:prstGeom>
        </p:spPr>
      </p:pic>
      <p:pic>
        <p:nvPicPr>
          <p:cNvPr id="7" name="Рисунок 6" descr="Рисунок1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596" y="3929066"/>
            <a:ext cx="3857652" cy="250033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ГЕОГРАФІЧНИЙ ТУРНІР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“ Чи знаєш ти Україну? “  Ліцеїсти 9-х класів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Рисунок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720" y="1428736"/>
            <a:ext cx="5000660" cy="4483085"/>
          </a:xfrm>
        </p:spPr>
      </p:pic>
      <p:pic>
        <p:nvPicPr>
          <p:cNvPr id="7" name="Рисунок 6" descr="Рисунок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42" y="1428736"/>
            <a:ext cx="3643338" cy="44784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1011888 (2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28662" y="1285860"/>
            <a:ext cx="7500990" cy="492922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ctr"/>
            <a:r>
              <a:rPr lang="uk-UA" dirty="0" smtClean="0"/>
              <a:t>   </a:t>
            </a:r>
            <a:r>
              <a:rPr lang="uk-UA" sz="2800" dirty="0" smtClean="0"/>
              <a:t>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КАРПАТИ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(гора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Тростян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місто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Славськ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2008р.)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N1720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8662" y="1000108"/>
            <a:ext cx="7429552" cy="492922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 algn="ctr"/>
            <a:r>
              <a:rPr lang="uk-UA" dirty="0" smtClean="0"/>
              <a:t>  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Одеса  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(відвідування театру)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Південний берег Криму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IMG_176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1285860"/>
            <a:ext cx="4786346" cy="4025896"/>
          </a:xfrm>
        </p:spPr>
      </p:pic>
      <p:pic>
        <p:nvPicPr>
          <p:cNvPr id="4" name="Рисунок 3" descr="P50305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2143116"/>
            <a:ext cx="4643470" cy="407196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0582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2844" y="1500173"/>
            <a:ext cx="4000528" cy="435771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ПОДОРОЖУЄМО МИКОЛАЇВЩИНОЮ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200" b="0" dirty="0" smtClean="0">
                <a:latin typeface="Times New Roman" pitchFamily="18" charset="0"/>
                <a:cs typeface="Times New Roman" pitchFamily="18" charset="0"/>
              </a:rPr>
              <a:t>(Південноукраїнська АЕС;  </a:t>
            </a:r>
            <a:r>
              <a:rPr lang="uk-UA" sz="2200" b="0" dirty="0" err="1" smtClean="0">
                <a:latin typeface="Times New Roman" pitchFamily="18" charset="0"/>
                <a:cs typeface="Times New Roman" pitchFamily="18" charset="0"/>
              </a:rPr>
              <a:t>Ташлицька</a:t>
            </a:r>
            <a:r>
              <a:rPr lang="uk-UA" sz="2200" b="0" dirty="0" smtClean="0">
                <a:latin typeface="Times New Roman" pitchFamily="18" charset="0"/>
                <a:cs typeface="Times New Roman" pitchFamily="18" charset="0"/>
              </a:rPr>
              <a:t> ГАЕС)</a:t>
            </a: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SC058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7620" y="1142984"/>
            <a:ext cx="5143536" cy="557216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945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42976" y="1142984"/>
            <a:ext cx="6643734" cy="549300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ЕКСКУРСІЇ РІДНИМ МІСТОМ</a:t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(“ Миколаївські </a:t>
            </a:r>
            <a:r>
              <a:rPr lang="uk-UA" sz="2800" dirty="0" err="1" smtClean="0">
                <a:latin typeface="Times New Roman" pitchFamily="18" charset="0"/>
                <a:cs typeface="Times New Roman" pitchFamily="18" charset="0"/>
              </a:rPr>
              <a:t>святині”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291</TotalTime>
  <Words>324</Words>
  <Application>Microsoft Office PowerPoint</Application>
  <PresentationFormat>Экран (4:3)</PresentationFormat>
  <Paragraphs>92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Открытая</vt:lpstr>
      <vt:lpstr>робота з географії. Вчитель Бондаренко Ю.М.</vt:lpstr>
      <vt:lpstr>Слайд 2</vt:lpstr>
      <vt:lpstr>Напрямки та форми позакласної роботи</vt:lpstr>
      <vt:lpstr>   “Наскільки корисна географія роду людському –     всякий тямущий усвідомити може.”       М.Ломоносов</vt:lpstr>
      <vt:lpstr>Радіолінійка,як форма позакласної роботи дає можливість відзначати знаменні дати календаря.</vt:lpstr>
      <vt:lpstr>26 КВІТНЯ – ДЕНЬ ЧОРНОБИЛЬСЬКОЇ ТРАГЕДІЇ</vt:lpstr>
      <vt:lpstr>Тематичні інформаційні бюлетені</vt:lpstr>
      <vt:lpstr>Екологічний тиждень в ліцеї</vt:lpstr>
      <vt:lpstr>ЗАХОДИ В РАМКАХ ЕКОЛОГІЧНОГО ТИЖНЯ</vt:lpstr>
      <vt:lpstr>ПРОЕКТНА ДІЯЛЬНІСТЬ</vt:lpstr>
      <vt:lpstr>Інтелектуальні ігри</vt:lpstr>
      <vt:lpstr>конкурси</vt:lpstr>
      <vt:lpstr>Бізнес гра</vt:lpstr>
      <vt:lpstr>ЕКОНОМІЧНА ГРА “  Щасливий випадок ” Ліцеїсти 10-11 класів</vt:lpstr>
      <vt:lpstr>   Економічна вікторина Ліцеїсти 10-х класів</vt:lpstr>
      <vt:lpstr>Географічний марафон</vt:lpstr>
      <vt:lpstr>     Інтелектуальний конкурс “І один у полі воїн”     8 кл.           </vt:lpstr>
      <vt:lpstr>ГЕОГРАФІЧНИЙ ТУРНІР “ Чи знаєш ти Україну? “  Ліцеїсти 9-х класів</vt:lpstr>
      <vt:lpstr>    КАРПАТИ (гора Тростян, місто Славськ. 2008р.)</vt:lpstr>
      <vt:lpstr>    Одеса  (відвідування театру)</vt:lpstr>
      <vt:lpstr> Південний берег Криму</vt:lpstr>
      <vt:lpstr>ПОДОРОЖУЄМО МИКОЛАЇВЩИНОЮ (Південноукраїнська АЕС;  Ташлицька ГАЕС)</vt:lpstr>
      <vt:lpstr>ЕКСКУРСІЇ РІДНИМ МІСТОМ (“ Миколаївські святині”)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Кафедра природничих наук</dc:title>
  <dc:creator>User</dc:creator>
  <cp:lastModifiedBy>User</cp:lastModifiedBy>
  <cp:revision>43</cp:revision>
  <dcterms:created xsi:type="dcterms:W3CDTF">2008-08-20T16:28:27Z</dcterms:created>
  <dcterms:modified xsi:type="dcterms:W3CDTF">2010-05-29T14:45:08Z</dcterms:modified>
</cp:coreProperties>
</file>