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61"/>
  </p:notesMasterIdLst>
  <p:sldIdLst>
    <p:sldId id="256" r:id="rId2"/>
    <p:sldId id="282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301" r:id="rId14"/>
    <p:sldId id="294" r:id="rId15"/>
    <p:sldId id="295" r:id="rId16"/>
    <p:sldId id="296" r:id="rId17"/>
    <p:sldId id="297" r:id="rId18"/>
    <p:sldId id="298" r:id="rId19"/>
    <p:sldId id="323" r:id="rId20"/>
    <p:sldId id="324" r:id="rId21"/>
    <p:sldId id="325" r:id="rId22"/>
    <p:sldId id="299" r:id="rId23"/>
    <p:sldId id="300" r:id="rId24"/>
    <p:sldId id="318" r:id="rId25"/>
    <p:sldId id="322" r:id="rId26"/>
    <p:sldId id="326" r:id="rId27"/>
    <p:sldId id="327" r:id="rId28"/>
    <p:sldId id="328" r:id="rId29"/>
    <p:sldId id="329" r:id="rId30"/>
    <p:sldId id="330" r:id="rId31"/>
    <p:sldId id="302" r:id="rId32"/>
    <p:sldId id="303" r:id="rId33"/>
    <p:sldId id="304" r:id="rId34"/>
    <p:sldId id="307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9" r:id="rId45"/>
    <p:sldId id="283" r:id="rId46"/>
    <p:sldId id="267" r:id="rId47"/>
    <p:sldId id="268" r:id="rId48"/>
    <p:sldId id="320" r:id="rId49"/>
    <p:sldId id="271" r:id="rId50"/>
    <p:sldId id="272" r:id="rId51"/>
    <p:sldId id="273" r:id="rId52"/>
    <p:sldId id="274" r:id="rId53"/>
    <p:sldId id="275" r:id="rId54"/>
    <p:sldId id="276" r:id="rId55"/>
    <p:sldId id="277" r:id="rId56"/>
    <p:sldId id="278" r:id="rId57"/>
    <p:sldId id="280" r:id="rId58"/>
    <p:sldId id="321" r:id="rId59"/>
    <p:sldId id="331" r:id="rId6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87814" autoAdjust="0"/>
  </p:normalViewPr>
  <p:slideViewPr>
    <p:cSldViewPr>
      <p:cViewPr varScale="1">
        <p:scale>
          <a:sx n="64" d="100"/>
          <a:sy n="64" d="100"/>
        </p:scale>
        <p:origin x="-15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57FF2-1083-4708-9668-72D45FEDD3B5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78DAC-5099-49E9-9003-15A4DA039CE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Wiewiórka</a:t>
            </a:r>
            <a:r>
              <a:rPr lang="pl-PL" b="0" dirty="0" smtClean="0"/>
              <a:t> </a:t>
            </a:r>
            <a:endParaRPr lang="en-US" b="0" dirty="0" smtClean="0"/>
          </a:p>
          <a:p>
            <a:endParaRPr lang="en-US" b="0" dirty="0" smtClean="0"/>
          </a:p>
          <a:p>
            <a:r>
              <a:rPr lang="pl-PL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Dzięcioł</a:t>
            </a: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Ptaszek ten od zawsze,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leczy chore drzewa.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dlatego właśnie,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stuka zamiast śpiewać.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 to za woda, 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twarda jak kamień? 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Można na łyżwach 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ślizgać się na niej.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</a:t>
            </a:r>
            <a:r>
              <a:rPr lang="pl-PL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ód</a:t>
            </a:r>
            <a:endParaRPr lang="uk-UA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15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Zima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23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Це жартівливі вислови,</a:t>
            </a:r>
            <a:r>
              <a:rPr lang="uk-UA" baseline="0" dirty="0" smtClean="0"/>
              <a:t> складені із складних для швидкої вимови слів.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33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35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Педагог,</a:t>
            </a:r>
            <a:r>
              <a:rPr lang="uk-UA" baseline="0" dirty="0" smtClean="0"/>
              <a:t> письменник, директор </a:t>
            </a:r>
            <a:r>
              <a:rPr lang="uk-UA" baseline="0" dirty="0" err="1" smtClean="0"/>
              <a:t>Павлиської</a:t>
            </a:r>
            <a:r>
              <a:rPr lang="uk-UA" baseline="0" dirty="0" smtClean="0"/>
              <a:t> школи.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36</a:t>
            </a:fld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err="1" smtClean="0"/>
              <a:t>“Берізка</a:t>
            </a:r>
            <a:r>
              <a:rPr lang="uk-UA" dirty="0" smtClean="0"/>
              <a:t> по коліна у</a:t>
            </a:r>
            <a:r>
              <a:rPr lang="uk-UA" baseline="0" dirty="0" smtClean="0"/>
              <a:t> </a:t>
            </a:r>
            <a:r>
              <a:rPr lang="uk-UA" baseline="0" dirty="0" err="1" smtClean="0"/>
              <a:t>воді”</a:t>
            </a:r>
            <a:r>
              <a:rPr lang="uk-UA" baseline="0" dirty="0" smtClean="0"/>
              <a:t>. </a:t>
            </a:r>
            <a:r>
              <a:rPr lang="uk-UA" baseline="0" dirty="0" err="1" smtClean="0"/>
              <a:t>“Перекинута</a:t>
            </a:r>
            <a:r>
              <a:rPr lang="uk-UA" baseline="0" dirty="0" smtClean="0"/>
              <a:t> </a:t>
            </a:r>
            <a:r>
              <a:rPr lang="uk-UA" baseline="0" dirty="0" err="1" smtClean="0"/>
              <a:t>шпаківня”</a:t>
            </a:r>
            <a:r>
              <a:rPr lang="uk-UA" baseline="0" dirty="0" smtClean="0"/>
              <a:t>. </a:t>
            </a:r>
            <a:r>
              <a:rPr lang="uk-UA" baseline="0" dirty="0" err="1" smtClean="0"/>
              <a:t>“Бузиновий</a:t>
            </a:r>
            <a:r>
              <a:rPr lang="uk-UA" baseline="0" dirty="0" smtClean="0"/>
              <a:t> </a:t>
            </a:r>
            <a:r>
              <a:rPr lang="uk-UA" baseline="0" dirty="0" err="1" smtClean="0"/>
              <a:t>цар”</a:t>
            </a:r>
            <a:r>
              <a:rPr lang="uk-UA" baseline="0" dirty="0" smtClean="0"/>
              <a:t>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37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Завжди.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38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ш та ч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39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Б,п, в,м,ф. Наступний слайд показати</a:t>
            </a:r>
            <a:r>
              <a:rPr lang="uk-UA" baseline="0" dirty="0" smtClean="0"/>
              <a:t> тільки коли визначать хто дав правильну відповідь.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40</a:t>
            </a:fld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Хвилясто.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42</a:t>
            </a:fld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Добираються спільнокореневі слова, визначається спільна</a:t>
            </a:r>
            <a:r>
              <a:rPr lang="uk-UA" baseline="0" dirty="0" smtClean="0"/>
              <a:t> частина кореня.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43</a:t>
            </a:fld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Наступний</a:t>
            </a:r>
            <a:r>
              <a:rPr lang="uk-UA" baseline="0" dirty="0" smtClean="0"/>
              <a:t> слайд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8DAC-5099-49E9-9003-15A4DA039CEC}" type="slidenum">
              <a:rPr lang="uk-UA" smtClean="0"/>
              <a:pPr/>
              <a:t>58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B7648B7-D96A-473A-9C1E-98426FBBC044}" type="datetimeFigureOut">
              <a:rPr lang="uk-UA" smtClean="0"/>
              <a:pPr/>
              <a:t>26.05.2014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3F73312-4FB4-49E4-8D72-FE31EA1B09E5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1357298"/>
            <a:ext cx="5105400" cy="2868168"/>
          </a:xfrm>
        </p:spPr>
        <p:txBody>
          <a:bodyPr>
            <a:noAutofit/>
          </a:bodyPr>
          <a:lstStyle/>
          <a:p>
            <a:pPr algn="ctr"/>
            <a:r>
              <a:rPr lang="uk-UA" sz="8800" dirty="0" err="1" smtClean="0"/>
              <a:t>Брейн-ринг</a:t>
            </a:r>
            <a:r>
              <a:rPr lang="uk-UA" sz="8800" dirty="0" smtClean="0"/>
              <a:t/>
            </a:r>
            <a:br>
              <a:rPr lang="uk-UA" sz="8800" dirty="0" smtClean="0"/>
            </a:br>
            <a:endParaRPr lang="uk-UA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6000" dirty="0" smtClean="0"/>
              <a:t>2-В клас</a:t>
            </a:r>
          </a:p>
          <a:p>
            <a:pPr algn="ctr"/>
            <a:r>
              <a:rPr lang="uk-UA" sz="6000" dirty="0" smtClean="0"/>
              <a:t>НВК № 13</a:t>
            </a:r>
          </a:p>
          <a:p>
            <a:pPr algn="ctr"/>
            <a:r>
              <a:rPr lang="uk-UA" sz="6000" dirty="0" smtClean="0"/>
              <a:t>2014 </a:t>
            </a:r>
            <a:endParaRPr lang="uk-UA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Математика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400" dirty="0" smtClean="0"/>
              <a:t>1тур</a:t>
            </a:r>
            <a:endParaRPr lang="uk-UA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1. Квадратом називається: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А) прямокутник, в якого всі сторони рівні;</a:t>
            </a:r>
          </a:p>
          <a:p>
            <a:endParaRPr lang="uk-UA" dirty="0" smtClean="0"/>
          </a:p>
          <a:p>
            <a:r>
              <a:rPr lang="uk-UA" dirty="0" smtClean="0"/>
              <a:t>Б) чотирикутник, в якого всі кути рівні.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2. Як називається результат дії множення?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А) частка</a:t>
            </a:r>
          </a:p>
          <a:p>
            <a:endParaRPr lang="uk-UA" dirty="0" smtClean="0"/>
          </a:p>
          <a:p>
            <a:r>
              <a:rPr lang="uk-UA" dirty="0" smtClean="0"/>
              <a:t>б) різниця</a:t>
            </a:r>
          </a:p>
          <a:p>
            <a:endParaRPr lang="uk-UA" dirty="0" smtClean="0"/>
          </a:p>
          <a:p>
            <a:r>
              <a:rPr lang="uk-UA" dirty="0" smtClean="0"/>
              <a:t>В) добуток</a:t>
            </a:r>
          </a:p>
          <a:p>
            <a:endParaRPr lang="uk-UA" dirty="0" smtClean="0"/>
          </a:p>
          <a:p>
            <a:r>
              <a:rPr lang="uk-UA" dirty="0" smtClean="0"/>
              <a:t>Г) сума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14422"/>
            <a:ext cx="7242048" cy="1357322"/>
          </a:xfrm>
        </p:spPr>
        <p:txBody>
          <a:bodyPr>
            <a:normAutofit/>
          </a:bodyPr>
          <a:lstStyle/>
          <a:p>
            <a:r>
              <a:rPr lang="uk-UA" dirty="0" smtClean="0"/>
              <a:t>3. Що легше: кілограм металу чи кілограм пуху?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242048" cy="321471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4. Вирішив півень перевірити свою вагу: став на терези обома ногами і побачив, що важить 2 кг. </a:t>
            </a:r>
            <a:br>
              <a:rPr lang="uk-UA" dirty="0" smtClean="0"/>
            </a:br>
            <a:r>
              <a:rPr lang="uk-UA" dirty="0" smtClean="0"/>
              <a:t>“А скільки ж я важу на одній нозі?”, - задумався півень.</a:t>
            </a:r>
            <a:endParaRPr lang="uk-U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180266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5. Що називається периметром?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180398"/>
          </a:xfrm>
        </p:spPr>
        <p:txBody>
          <a:bodyPr>
            <a:normAutofit/>
          </a:bodyPr>
          <a:lstStyle/>
          <a:p>
            <a:r>
              <a:rPr lang="uk-UA" dirty="0" smtClean="0"/>
              <a:t>6. Двоє хлопчиків гралися в футбол 2 год. 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Скільки год. Грав кожен з учасників?</a:t>
            </a: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7239000" cy="189451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7. Банка вміщує 12 склянок молока. Скільки склянок можна долити, якщо в банці вже є 3 склянки молока?</a:t>
            </a:r>
            <a:endParaRPr lang="uk-UA" dirty="0"/>
          </a:p>
        </p:txBody>
      </p:sp>
      <p:pic>
        <p:nvPicPr>
          <p:cNvPr id="4" name="Содержимое 3" descr="e017a22e12a59e272b045869275c4fbb_e6215492f4eaeab069a8f18230e386b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5" y="3476383"/>
            <a:ext cx="2939594" cy="231546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8. Як називається ця фігура?</a:t>
            </a:r>
            <a:endParaRPr lang="uk-UA" dirty="0"/>
          </a:p>
        </p:txBody>
      </p:sp>
      <p:pic>
        <p:nvPicPr>
          <p:cNvPr id="4" name="Содержимое 3" descr="6-ku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637" y="1609725"/>
            <a:ext cx="5810126" cy="484663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7242048" cy="3357586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9.Обчисли значення виразу: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(2+7*9)–6=</a:t>
            </a: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10. Як в математиці називається така фігура?</a:t>
            </a:r>
            <a:endParaRPr lang="uk-UA" dirty="0"/>
          </a:p>
        </p:txBody>
      </p:sp>
      <p:pic>
        <p:nvPicPr>
          <p:cNvPr id="4" name="Содержимое 3" descr="toch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3318669"/>
            <a:ext cx="1905000" cy="14287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7242048" cy="1143000"/>
          </a:xfrm>
        </p:spPr>
        <p:txBody>
          <a:bodyPr/>
          <a:lstStyle/>
          <a:p>
            <a:pPr algn="ctr"/>
            <a:r>
              <a:rPr lang="uk-UA" dirty="0" smtClean="0"/>
              <a:t>Кінець першого туру</a:t>
            </a: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Język polski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uk-UA" sz="4400" dirty="0" smtClean="0"/>
              <a:t>2 тур</a:t>
            </a:r>
            <a:endParaRPr lang="uk-UA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242048" cy="5143536"/>
          </a:xfrm>
        </p:spPr>
        <p:txBody>
          <a:bodyPr>
            <a:normAutofit/>
          </a:bodyPr>
          <a:lstStyle/>
          <a:p>
            <a:r>
              <a:rPr lang="pl-PL" dirty="0" smtClean="0"/>
              <a:t>1. Odgadnij zagadkę: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b="0" dirty="0" smtClean="0"/>
              <a:t>To rude zwierzątko,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b="0" dirty="0" smtClean="0"/>
              <a:t>w dziupli sobie mieszka.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b="0" dirty="0" smtClean="0"/>
              <a:t>Skacze po gałęziach,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b="0" dirty="0" smtClean="0"/>
              <a:t>kocha się w orzeszkach.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7242048" cy="2786082"/>
          </a:xfrm>
        </p:spPr>
        <p:txBody>
          <a:bodyPr>
            <a:normAutofit/>
          </a:bodyPr>
          <a:lstStyle/>
          <a:p>
            <a:r>
              <a:rPr lang="pl-PL" dirty="0" smtClean="0"/>
              <a:t>2. Nazwij literę, która jest opuszczona w alfabecie: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k, l, m, n, ..., o.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3. Odgadnij rebus</a:t>
            </a:r>
            <a:endParaRPr lang="uk-UA" dirty="0"/>
          </a:p>
        </p:txBody>
      </p:sp>
      <p:pic>
        <p:nvPicPr>
          <p:cNvPr id="4" name="Содержимое 3" descr="rzeka_b70c3bf7f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325" y="2019319"/>
            <a:ext cx="6000750" cy="412432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7242048" cy="478634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4. Przeczytaj tekst i daj odpowiedź na pytania.</a:t>
            </a:r>
            <a:br>
              <a:rPr lang="pl-PL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pl-PL" dirty="0" smtClean="0"/>
              <a:t>  </a:t>
            </a:r>
            <a:r>
              <a:rPr lang="en-US" sz="2700" dirty="0" err="1" smtClean="0"/>
              <a:t>Latem</a:t>
            </a:r>
            <a:r>
              <a:rPr lang="en-US" sz="2700" dirty="0" smtClean="0"/>
              <a:t> </a:t>
            </a:r>
            <a:r>
              <a:rPr lang="en-US" sz="2700" dirty="0" err="1" smtClean="0"/>
              <a:t>Irenka</a:t>
            </a:r>
            <a:r>
              <a:rPr lang="en-US" sz="2700" dirty="0" smtClean="0"/>
              <a:t> z </a:t>
            </a:r>
            <a:r>
              <a:rPr lang="en-US" sz="2700" dirty="0" err="1" smtClean="0"/>
              <a:t>kole</a:t>
            </a:r>
            <a:r>
              <a:rPr lang="pl-PL" sz="2700" dirty="0" smtClean="0"/>
              <a:t>żankami często chodziła do lasu zbierać jagody i grzyby.</a:t>
            </a:r>
            <a:br>
              <a:rPr lang="pl-PL" sz="2700" dirty="0" smtClean="0"/>
            </a:br>
            <a:r>
              <a:rPr lang="pl-PL" sz="2700" dirty="0" smtClean="0"/>
              <a:t>   Pewnego razu dziewczynki poszły do lasu i zabłądziły się. Pytały o drogę u wiewiórki, a ona zaprowadziła je do leśniczego. Leśniczy pomógł dziewczynkom wyjść z lasu.</a:t>
            </a:r>
            <a:br>
              <a:rPr lang="pl-PL" sz="2700" dirty="0" smtClean="0"/>
            </a:br>
            <a:endParaRPr lang="uk-UA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537588"/>
          </a:xfrm>
        </p:spPr>
        <p:txBody>
          <a:bodyPr>
            <a:normAutofit/>
          </a:bodyPr>
          <a:lstStyle/>
          <a:p>
            <a:r>
              <a:rPr lang="pl-PL" dirty="0" smtClean="0"/>
              <a:t>Pytanie 1: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Co zbierały dziewczynki w lesie?</a:t>
            </a:r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01014" cy="2680332"/>
          </a:xfrm>
        </p:spPr>
        <p:txBody>
          <a:bodyPr>
            <a:normAutofit/>
          </a:bodyPr>
          <a:lstStyle/>
          <a:p>
            <a:r>
              <a:rPr lang="pl-PL" dirty="0" smtClean="0"/>
              <a:t>Pytanie 2: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Kogo spotkały dziewczynki?</a:t>
            </a:r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108960"/>
          </a:xfrm>
        </p:spPr>
        <p:txBody>
          <a:bodyPr>
            <a:normAutofit/>
          </a:bodyPr>
          <a:lstStyle/>
          <a:p>
            <a:r>
              <a:rPr lang="pl-PL" dirty="0" smtClean="0"/>
              <a:t>Pytanie 3: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Jak dziewczynki wyszły z lasu?</a:t>
            </a:r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7242048" cy="4752034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5. Znajdź w słowach </a:t>
            </a:r>
            <a:r>
              <a:rPr lang="pl-PL" dirty="0" smtClean="0"/>
              <a:t>błędy</a:t>
            </a:r>
            <a:r>
              <a:rPr lang="en-US" dirty="0" smtClean="0"/>
              <a:t>,</a:t>
            </a:r>
            <a:r>
              <a:rPr lang="pl-PL" dirty="0" smtClean="0"/>
              <a:t> jeżeli one są: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gura 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jeśeń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żeka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rzepa</a:t>
            </a:r>
            <a:endParaRPr lang="uk-U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42048" cy="5357850"/>
          </a:xfrm>
        </p:spPr>
        <p:txBody>
          <a:bodyPr>
            <a:normAutofit/>
          </a:bodyPr>
          <a:lstStyle/>
          <a:p>
            <a:r>
              <a:rPr lang="pl-PL" dirty="0" smtClean="0"/>
              <a:t>6. O jakiej porze roku idzie mowa?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Ptaki odleciały. Zaczyna padać śnieg. Liście już dawno leżą na ziemi. Dzieci zakładają ciepłe czapki i kurtki i idą się bawić na śniegu.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7</a:t>
            </a:r>
            <a:r>
              <a:rPr lang="en-US" dirty="0" smtClean="0"/>
              <a:t>. </a:t>
            </a:r>
            <a:r>
              <a:rPr lang="pl-PL" dirty="0" smtClean="0"/>
              <a:t>Jak nazywa się stolica Polski?</a:t>
            </a:r>
            <a:endParaRPr lang="uk-UA" dirty="0"/>
          </a:p>
        </p:txBody>
      </p:sp>
      <p:pic>
        <p:nvPicPr>
          <p:cNvPr id="6" name="Содержимое 5" descr="zamek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8713" y="1609725"/>
            <a:ext cx="6395973" cy="484663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8. Jak nazywa się morze, które omywa  Polskę?</a:t>
            </a:r>
            <a:endParaRPr lang="uk-UA" dirty="0"/>
          </a:p>
        </p:txBody>
      </p:sp>
      <p:pic>
        <p:nvPicPr>
          <p:cNvPr id="4" name="Содержимое 3" descr="mapa-polsk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571612"/>
            <a:ext cx="6196046" cy="5049778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966084"/>
          </a:xfrm>
        </p:spPr>
        <p:txBody>
          <a:bodyPr>
            <a:normAutofit/>
          </a:bodyPr>
          <a:lstStyle/>
          <a:p>
            <a:r>
              <a:rPr lang="pl-PL" dirty="0" smtClean="0"/>
              <a:t>9. Powiedz czy to jest prawda czy fałsz: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Traktorzysta zbiera miód.</a:t>
            </a:r>
            <a:endParaRPr lang="uk-UA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643050"/>
            <a:ext cx="7242048" cy="1143000"/>
          </a:xfrm>
        </p:spPr>
        <p:txBody>
          <a:bodyPr/>
          <a:lstStyle/>
          <a:p>
            <a:r>
              <a:rPr lang="pl-PL" dirty="0" smtClean="0"/>
              <a:t>Drukarz drukuje książki.</a:t>
            </a:r>
            <a:endParaRPr lang="uk-U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85926"/>
            <a:ext cx="7242048" cy="1143000"/>
          </a:xfrm>
        </p:spPr>
        <p:txBody>
          <a:bodyPr/>
          <a:lstStyle/>
          <a:p>
            <a:r>
              <a:rPr lang="pl-PL" dirty="0" smtClean="0"/>
              <a:t>Malarz zbiera grzyby.</a:t>
            </a:r>
            <a:endParaRPr lang="uk-UA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071678"/>
            <a:ext cx="75724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Ogórki Huśtają się na huśtawce.</a:t>
            </a:r>
            <a:endParaRPr lang="uk-U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14488"/>
            <a:ext cx="7242048" cy="1143000"/>
          </a:xfrm>
        </p:spPr>
        <p:txBody>
          <a:bodyPr/>
          <a:lstStyle/>
          <a:p>
            <a:r>
              <a:rPr lang="pl-PL" dirty="0" smtClean="0"/>
              <a:t>Adam odrabia lekcje.</a:t>
            </a:r>
            <a:endParaRPr lang="uk-UA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7242048" cy="1143000"/>
          </a:xfrm>
        </p:spPr>
        <p:txBody>
          <a:bodyPr/>
          <a:lstStyle/>
          <a:p>
            <a:pPr algn="ctr"/>
            <a:r>
              <a:rPr lang="uk-UA" dirty="0" smtClean="0"/>
              <a:t>Кінець другого туру</a:t>
            </a:r>
            <a:endParaRPr lang="uk-UA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Українська мова та читання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3600" dirty="0" smtClean="0"/>
              <a:t>3 тур</a:t>
            </a:r>
            <a:endParaRPr lang="uk-UA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1. Що таке скоромовки?</a:t>
            </a:r>
            <a:endParaRPr lang="uk-UA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2. Про що розповідається в казці </a:t>
            </a:r>
            <a:r>
              <a:rPr lang="uk-UA" dirty="0" err="1" smtClean="0"/>
              <a:t>“Цап</a:t>
            </a:r>
            <a:r>
              <a:rPr lang="uk-UA" dirty="0" smtClean="0"/>
              <a:t> та Баран?”</a:t>
            </a:r>
            <a:endParaRPr lang="uk-UA" dirty="0"/>
          </a:p>
        </p:txBody>
      </p:sp>
      <p:pic>
        <p:nvPicPr>
          <p:cNvPr id="4" name="Содержимое 3" descr="skaz.ukr2.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418556"/>
            <a:ext cx="3810000" cy="3228975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3. Хто написав вірш</a:t>
            </a:r>
            <a:br>
              <a:rPr lang="uk-UA" dirty="0" smtClean="0"/>
            </a:br>
            <a:r>
              <a:rPr lang="uk-UA" dirty="0" err="1" smtClean="0"/>
              <a:t>“Світає</a:t>
            </a:r>
            <a:r>
              <a:rPr lang="uk-UA" dirty="0" smtClean="0"/>
              <a:t>, край неба </a:t>
            </a:r>
            <a:r>
              <a:rPr lang="uk-UA" dirty="0" err="1" smtClean="0"/>
              <a:t>палає”</a:t>
            </a:r>
            <a:r>
              <a:rPr lang="uk-UA" dirty="0" smtClean="0"/>
              <a:t>?</a:t>
            </a:r>
            <a:endParaRPr lang="uk-UA" dirty="0"/>
          </a:p>
        </p:txBody>
      </p:sp>
      <p:pic>
        <p:nvPicPr>
          <p:cNvPr id="4" name="Содержимое 3" descr="52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1075" y="2032794"/>
            <a:ext cx="6191250" cy="40005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4. Ким був В.О. Сухомлинський?</a:t>
            </a:r>
            <a:endParaRPr lang="uk-UA" dirty="0"/>
          </a:p>
        </p:txBody>
      </p:sp>
      <p:pic>
        <p:nvPicPr>
          <p:cNvPr id="4" name="Содержимое 3" descr="suhomlinskiy_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9297" y="1609725"/>
            <a:ext cx="3354805" cy="4846638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5. Які вірші Л. Костенко ви читали?</a:t>
            </a:r>
            <a:endParaRPr lang="uk-UA" dirty="0"/>
          </a:p>
        </p:txBody>
      </p:sp>
      <p:pic>
        <p:nvPicPr>
          <p:cNvPr id="4" name="Содержимое 3" descr="319106_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2493" y="1609725"/>
            <a:ext cx="3368413" cy="4846638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6. Коли буква “Ї” позначає 2 звуки?</a:t>
            </a:r>
            <a:endParaRPr lang="uk-UA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7. Які два звуки позначає буква “щ”?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8. Після яких букв ставиться апостроф?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Содержимое 3" descr="107070537_apostro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357298"/>
            <a:ext cx="6572296" cy="4610417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9. Як підкреслюється прикметник в реченні?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10. Як визначається корінь?</a:t>
            </a:r>
            <a:endParaRPr lang="uk-UA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7242048" cy="1143000"/>
          </a:xfrm>
        </p:spPr>
        <p:txBody>
          <a:bodyPr/>
          <a:lstStyle/>
          <a:p>
            <a:pPr algn="ctr"/>
            <a:r>
              <a:rPr lang="uk-UA" dirty="0" smtClean="0"/>
              <a:t>Кінець третього туру</a:t>
            </a:r>
            <a:endParaRPr lang="uk-UA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Природознавство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uk-UA" sz="4400" dirty="0" smtClean="0"/>
              <a:t>4 тур</a:t>
            </a:r>
            <a:endParaRPr lang="uk-UA" sz="4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1</a:t>
            </a:r>
            <a:r>
              <a:rPr lang="uk-UA" dirty="0" smtClean="0"/>
              <a:t>. Котра пташка не висиджує своїх яєць?</a:t>
            </a:r>
            <a:endParaRPr lang="uk-UA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2. Назвіть третій місяць року.</a:t>
            </a:r>
            <a:endParaRPr lang="uk-UA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3. Де живе холодне повітря?</a:t>
            </a:r>
            <a:endParaRPr lang="uk-UA" dirty="0"/>
          </a:p>
        </p:txBody>
      </p:sp>
      <p:pic>
        <p:nvPicPr>
          <p:cNvPr id="4" name="Содержимое 3" descr="image2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2500306"/>
            <a:ext cx="5745030" cy="2514766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70652" cy="3571900"/>
          </a:xfrm>
        </p:spPr>
        <p:txBody>
          <a:bodyPr>
            <a:normAutofit/>
          </a:bodyPr>
          <a:lstStyle/>
          <a:p>
            <a:r>
              <a:rPr lang="uk-UA" dirty="0" smtClean="0"/>
              <a:t>4. Дай визначення поняттю: </a:t>
            </a:r>
            <a:r>
              <a:rPr lang="uk-UA" dirty="0" err="1" smtClean="0"/>
              <a:t>“Затоплення</a:t>
            </a:r>
            <a:r>
              <a:rPr lang="uk-UA" dirty="0" smtClean="0"/>
              <a:t> великої частини суші, колі ріка виходить з </a:t>
            </a:r>
            <a:r>
              <a:rPr lang="uk-UA" dirty="0" err="1" smtClean="0"/>
              <a:t>берегів”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428868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5. В яку сторону світу тягнуться більше гілки дерев?</a:t>
            </a:r>
            <a:endParaRPr lang="uk-UA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928802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6. Яка пташка співає в польоті?</a:t>
            </a:r>
            <a:endParaRPr lang="uk-UA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357298"/>
            <a:ext cx="7242048" cy="2643198"/>
          </a:xfrm>
        </p:spPr>
        <p:txBody>
          <a:bodyPr>
            <a:normAutofit/>
          </a:bodyPr>
          <a:lstStyle/>
          <a:p>
            <a:r>
              <a:rPr lang="uk-UA" dirty="0" smtClean="0"/>
              <a:t>7. Про кого йде мова у приказці </a:t>
            </a:r>
            <a:r>
              <a:rPr lang="uk-UA" dirty="0" err="1" smtClean="0"/>
              <a:t>“Співає</a:t>
            </a:r>
            <a:r>
              <a:rPr lang="uk-UA" dirty="0" smtClean="0"/>
              <a:t> як </a:t>
            </a:r>
            <a:r>
              <a:rPr lang="uk-UA" dirty="0" err="1" smtClean="0"/>
              <a:t>соловей”</a:t>
            </a:r>
            <a:r>
              <a:rPr lang="uk-UA" dirty="0" smtClean="0"/>
              <a:t> – про самця чи самку?</a:t>
            </a:r>
            <a:endParaRPr lang="uk-UA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323274"/>
          </a:xfrm>
        </p:spPr>
        <p:txBody>
          <a:bodyPr>
            <a:normAutofit/>
          </a:bodyPr>
          <a:lstStyle/>
          <a:p>
            <a:r>
              <a:rPr lang="uk-UA" dirty="0" smtClean="0"/>
              <a:t>8. Як виглядають новонароджені дикі поросята?</a:t>
            </a:r>
            <a:endParaRPr lang="uk-UA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9. Які рослини утворюють у лісі 2-ий ярус?</a:t>
            </a:r>
            <a:endParaRPr lang="uk-UA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428868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10. Яка квітка на ніч ховається під воду?</a:t>
            </a:r>
            <a:endParaRPr lang="uk-UA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751770"/>
          </a:xfrm>
        </p:spPr>
        <p:txBody>
          <a:bodyPr>
            <a:normAutofit/>
          </a:bodyPr>
          <a:lstStyle/>
          <a:p>
            <a:r>
              <a:rPr lang="uk-UA" dirty="0" smtClean="0"/>
              <a:t>11. Закінчіть приказку: 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“Без</a:t>
            </a:r>
            <a:r>
              <a:rPr lang="uk-UA" dirty="0" smtClean="0"/>
              <a:t> … і … нема </a:t>
            </a:r>
            <a:r>
              <a:rPr lang="uk-UA" dirty="0" err="1" smtClean="0"/>
              <a:t>України”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12. Чиї це сліди?</a:t>
            </a:r>
            <a:endParaRPr lang="uk-UA" dirty="0"/>
          </a:p>
        </p:txBody>
      </p:sp>
      <p:pic>
        <p:nvPicPr>
          <p:cNvPr id="6" name="Содержимое 5" descr="лесная-мыш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3434" y="1609725"/>
            <a:ext cx="3666532" cy="4846638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 smtClean="0"/>
              <a:t>к</a:t>
            </a:r>
            <a:r>
              <a:rPr lang="uk-UA" smtClean="0"/>
              <a:t>інець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242048" cy="53578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 stodole myszka, w stodole</a:t>
            </a:r>
            <a:r>
              <a:rPr lang="pl-PL" dirty="0" smtClean="0"/>
              <a:t>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Wygląda dziurką na pole. </a:t>
            </a:r>
            <a:br>
              <a:rPr lang="pl-PL" dirty="0" smtClean="0"/>
            </a:br>
            <a:r>
              <a:rPr lang="pl-PL" dirty="0" smtClean="0"/>
              <a:t>Do dziury myszko, do dziury, </a:t>
            </a:r>
            <a:br>
              <a:rPr lang="pl-PL" dirty="0" smtClean="0"/>
            </a:br>
            <a:r>
              <a:rPr lang="pl-PL" dirty="0" smtClean="0"/>
              <a:t>Bo cię tu złapie kot bury.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 jak cię złapie kot bury, </a:t>
            </a:r>
            <a:br>
              <a:rPr lang="pl-PL" dirty="0" smtClean="0"/>
            </a:br>
            <a:r>
              <a:rPr lang="pl-PL" dirty="0" smtClean="0"/>
              <a:t>To cię obedrze ze skóry. </a:t>
            </a:r>
            <a:br>
              <a:rPr lang="pl-PL" dirty="0" smtClean="0"/>
            </a:br>
            <a:r>
              <a:rPr lang="pl-PL" dirty="0" smtClean="0"/>
              <a:t>Nieładny kotek, nieładny, </a:t>
            </a:r>
            <a:br>
              <a:rPr lang="pl-PL" dirty="0" smtClean="0"/>
            </a:br>
            <a:r>
              <a:rPr lang="pl-PL" dirty="0" smtClean="0"/>
              <a:t>Nie złapał myszki ni Ŝadnej.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5449</TotalTime>
  <Words>564</Words>
  <Application>Microsoft Office PowerPoint</Application>
  <PresentationFormat>Экран (4:3)</PresentationFormat>
  <Paragraphs>104</Paragraphs>
  <Slides>59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Изящная</vt:lpstr>
      <vt:lpstr>Брейн-ринг </vt:lpstr>
      <vt:lpstr>Математика</vt:lpstr>
      <vt:lpstr>1. Квадратом називається:</vt:lpstr>
      <vt:lpstr>2. Як називається результат дії множення?</vt:lpstr>
      <vt:lpstr>3. Що легше: кілограм металу чи кілограм пуху?</vt:lpstr>
      <vt:lpstr>4. Вирішив півень перевірити свою вагу: став на терези обома ногами і побачив, що важить 2 кг.  “А скільки ж я важу на одній нозі?”, - задумався півень.</vt:lpstr>
      <vt:lpstr>5. Що називається периметром?</vt:lpstr>
      <vt:lpstr>6. Двоє хлопчиків гралися в футбол 2 год.   Скільки год. Грав кожен з учасників?</vt:lpstr>
      <vt:lpstr>7. Банка вміщує 12 склянок молока. Скільки склянок можна долити, якщо в банці вже є 3 склянки молока?</vt:lpstr>
      <vt:lpstr>8. Як називається ця фігура?</vt:lpstr>
      <vt:lpstr>9.Обчисли значення виразу:  (2+7*9)–6=</vt:lpstr>
      <vt:lpstr>10. Як в математиці називається така фігура?</vt:lpstr>
      <vt:lpstr>Кінець першого туру</vt:lpstr>
      <vt:lpstr>Język polski</vt:lpstr>
      <vt:lpstr>1. Odgadnij zagadkę:  To rude zwierzątko, w dziupli sobie mieszka. Skacze po gałęziach, kocha się w orzeszkach.  </vt:lpstr>
      <vt:lpstr>2. Nazwij literę, która jest opuszczona w alfabecie:  k, l, m, n, ..., o.</vt:lpstr>
      <vt:lpstr>3. Odgadnij rebus</vt:lpstr>
      <vt:lpstr>4. Przeczytaj tekst i daj odpowiedź na pytania.    Latem Irenka z koleżankami często chodziła do lasu zbierać jagody i grzyby.    Pewnego razu dziewczynki poszły do lasu i zabłądziły się. Pytały o drogę u wiewiórki, a ona zaprowadziła je do leśniczego. Leśniczy pomógł dziewczynkom wyjść z lasu. </vt:lpstr>
      <vt:lpstr>Pytanie 1:  Co zbierały dziewczynki w lesie?</vt:lpstr>
      <vt:lpstr>Pytanie 2:  Kogo spotkały dziewczynki?</vt:lpstr>
      <vt:lpstr>Pytanie 3:  Jak dziewczynki wyszły z lasu?</vt:lpstr>
      <vt:lpstr>5. Znajdź w słowach błędy, jeżeli one są:  gura   jeśeń  żeka  rzepa</vt:lpstr>
      <vt:lpstr>6. O jakiej porze roku idzie mowa?  Ptaki odleciały. Zaczyna padać śnieg. Liście już dawno leżą na ziemi. Dzieci zakładają ciepłe czapki i kurtki i idą się bawić na śniegu.</vt:lpstr>
      <vt:lpstr>7. Jak nazywa się stolica Polski?</vt:lpstr>
      <vt:lpstr>8. Jak nazywa się morze, które omywa  Polskę?</vt:lpstr>
      <vt:lpstr>9. Powiedz czy to jest prawda czy fałsz:   Traktorzysta zbiera miód.</vt:lpstr>
      <vt:lpstr>Drukarz drukuje książki.</vt:lpstr>
      <vt:lpstr>Malarz zbiera grzyby.</vt:lpstr>
      <vt:lpstr>Ogórki Huśtają się na huśtawce.</vt:lpstr>
      <vt:lpstr>Adam odrabia lekcje.</vt:lpstr>
      <vt:lpstr>Кінець другого туру</vt:lpstr>
      <vt:lpstr>Українська мова та читання</vt:lpstr>
      <vt:lpstr>1. Що таке скоромовки?</vt:lpstr>
      <vt:lpstr>2. Про що розповідається в казці “Цап та Баран?”</vt:lpstr>
      <vt:lpstr>3. Хто написав вірш “Світає, край неба палає”?</vt:lpstr>
      <vt:lpstr>4. Ким був В.О. Сухомлинський?</vt:lpstr>
      <vt:lpstr>5. Які вірші Л. Костенко ви читали?</vt:lpstr>
      <vt:lpstr>6. Коли буква “Ї” позначає 2 звуки?</vt:lpstr>
      <vt:lpstr>7. Які два звуки позначає буква “щ”?</vt:lpstr>
      <vt:lpstr>8. Після яких букв ставиться апостроф?</vt:lpstr>
      <vt:lpstr>Слайд 41</vt:lpstr>
      <vt:lpstr>9. Як підкреслюється прикметник в реченні?</vt:lpstr>
      <vt:lpstr>10. Як визначається корінь?</vt:lpstr>
      <vt:lpstr>Кінець третього туру</vt:lpstr>
      <vt:lpstr>Природознавство</vt:lpstr>
      <vt:lpstr>1. Котра пташка не висиджує своїх яєць?</vt:lpstr>
      <vt:lpstr>2. Назвіть третій місяць року.</vt:lpstr>
      <vt:lpstr>3. Де живе холодне повітря?</vt:lpstr>
      <vt:lpstr>4. Дай визначення поняттю: “Затоплення великої частини суші, колі ріка виходить з берегів”.</vt:lpstr>
      <vt:lpstr>5. В яку сторону світу тягнуться більше гілки дерев?</vt:lpstr>
      <vt:lpstr>6. Яка пташка співає в польоті?</vt:lpstr>
      <vt:lpstr>7. Про кого йде мова у приказці “Співає як соловей” – про самця чи самку?</vt:lpstr>
      <vt:lpstr>8. Як виглядають новонароджені дикі поросята?</vt:lpstr>
      <vt:lpstr>9. Які рослини утворюють у лісі 2-ий ярус?</vt:lpstr>
      <vt:lpstr>10. Яка квітка на ніч ховається під воду?</vt:lpstr>
      <vt:lpstr>11. Закінчіть приказку:   “Без … і … нема України”.</vt:lpstr>
      <vt:lpstr>12. Чиї це сліди?</vt:lpstr>
      <vt:lpstr>кінець</vt:lpstr>
      <vt:lpstr>W stodole myszka, w stodole,  Wygląda dziurką na pole.  Do dziury myszko, do dziury,  Bo cię tu złapie kot bury.   A jak cię złapie kot bury,  To cię obedrze ze skóry.  Nieładny kotek, nieładny,  Nie złapał myszki ni Ŝadnej.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Брейн-ринг</dc:title>
  <dc:creator>smellka</dc:creator>
  <cp:lastModifiedBy>smellka</cp:lastModifiedBy>
  <cp:revision>245</cp:revision>
  <dcterms:created xsi:type="dcterms:W3CDTF">2014-04-14T14:22:44Z</dcterms:created>
  <dcterms:modified xsi:type="dcterms:W3CDTF">2014-05-26T21:28:22Z</dcterms:modified>
</cp:coreProperties>
</file>