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B0EF0-6579-400B-ADE2-3213AAA3F6E3}" type="datetimeFigureOut">
              <a:rPr lang="ru-RU" smtClean="0"/>
              <a:pPr/>
              <a:t>03/07/14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2CD02-4862-4718-809D-A1C9D2507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2CD02-4862-4718-809D-A1C9D2507C34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svetofor4pq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84150" y="214313"/>
            <a:ext cx="8799513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478A8-6058-42B7-95F1-B3AF6AECD8E3}" type="datetimeFigureOut">
              <a:rPr lang="ru-RU"/>
              <a:pPr>
                <a:defRPr/>
              </a:pPr>
              <a:t>03/07/14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2318F-9FE9-41A5-BE85-65987C8261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B3C83-E32F-4A7E-8A7D-16030D1532D7}" type="datetimeFigureOut">
              <a:rPr lang="ru-RU"/>
              <a:pPr>
                <a:defRPr/>
              </a:pPr>
              <a:t>03/07/14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99068-B922-4178-A3EF-5D26C399A7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3B8EC-F8AA-45E1-9CC2-0084C15A27F8}" type="datetimeFigureOut">
              <a:rPr lang="ru-RU"/>
              <a:pPr>
                <a:defRPr/>
              </a:pPr>
              <a:t>03/07/14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64519-822B-41F4-BFB9-6DCDB11E3F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FCDF1-5DC7-40B1-B629-D1CC9C38B72D}" type="datetimeFigureOut">
              <a:rPr lang="ru-RU"/>
              <a:pPr>
                <a:defRPr/>
              </a:pPr>
              <a:t>03/07/14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E5545-FA1F-4171-BC69-A9E4CDD4FA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33AD7-2D72-4BCF-9541-06871AEB7CF8}" type="datetimeFigureOut">
              <a:rPr lang="ru-RU"/>
              <a:pPr>
                <a:defRPr/>
              </a:pPr>
              <a:t>03/07/14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B086C-2366-4180-AC51-CADE8084D5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9B6EC-E7AB-40CC-8B15-24839D27E24A}" type="datetimeFigureOut">
              <a:rPr lang="ru-RU"/>
              <a:pPr>
                <a:defRPr/>
              </a:pPr>
              <a:t>03/07/14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E759F-2DC5-4A1B-B327-4CD82A8C7D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2AB42-99E9-40C3-B325-0963E519CA58}" type="datetimeFigureOut">
              <a:rPr lang="ru-RU"/>
              <a:pPr>
                <a:defRPr/>
              </a:pPr>
              <a:t>03/07/14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33BE9-AD4B-4A99-AC4F-23F1CDDF44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BEC8E-169E-4F89-AA6B-C380AE758C54}" type="datetimeFigureOut">
              <a:rPr lang="ru-RU"/>
              <a:pPr>
                <a:defRPr/>
              </a:pPr>
              <a:t>03/07/14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CC1E3-0F14-4ADF-8DFC-8F6222D99F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FE34E-3D2C-4F2B-86E8-98E0DC2BD33B}" type="datetimeFigureOut">
              <a:rPr lang="ru-RU"/>
              <a:pPr>
                <a:defRPr/>
              </a:pPr>
              <a:t>03/07/14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91E23-7F74-48B0-BF82-CFC1B8F9E0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BBD3F-197F-433B-95FF-A2EB2E95F6BE}" type="datetimeFigureOut">
              <a:rPr lang="ru-RU"/>
              <a:pPr>
                <a:defRPr/>
              </a:pPr>
              <a:t>03/07/14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90969-B98B-4143-88F1-03AFEEB141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A43EB-CE0B-40DC-8100-572A55B4F9B0}" type="datetimeFigureOut">
              <a:rPr lang="ru-RU"/>
              <a:pPr>
                <a:defRPr/>
              </a:pPr>
              <a:t>03/07/14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F748F-F3B9-40E2-B4CE-6D17BC502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F15A71-DEA0-48CB-90DB-BD35C9F1EB24}" type="datetimeFigureOut">
              <a:rPr lang="ru-RU"/>
              <a:pPr>
                <a:defRPr/>
              </a:pPr>
              <a:t>03/07/14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4FA359D-90CC-4415-BAEC-0B2ECF55E1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685800" y="2000240"/>
            <a:ext cx="7772400" cy="2786082"/>
          </a:xfrm>
        </p:spPr>
        <p:txBody>
          <a:bodyPr/>
          <a:lstStyle/>
          <a:p>
            <a:r>
              <a:rPr lang="ru-RU" dirty="0" smtClean="0"/>
              <a:t>Игра-путешествие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«Светофор»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785786" y="714356"/>
            <a:ext cx="7572428" cy="5411807"/>
          </a:xfrm>
        </p:spPr>
        <p:txBody>
          <a:bodyPr/>
          <a:lstStyle/>
          <a:p>
            <a:r>
              <a:rPr lang="ru-RU" b="1" dirty="0" smtClean="0"/>
              <a:t>Цель:</a:t>
            </a:r>
            <a:r>
              <a:rPr lang="ru-RU" dirty="0" smtClean="0"/>
              <a:t> </a:t>
            </a:r>
            <a:r>
              <a:rPr lang="ru-RU" sz="1800" dirty="0" smtClean="0"/>
              <a:t>В игровой форме закрепить знания о правилах дорожного движения. Углубить знания о правилах поведения на улице. Довести до сознания детей, к чему может привести нарушение правил дорожного движения. Способствовать развитию осторожности на дорогах, воспитывать внимание, сосредоточённость</a:t>
            </a:r>
          </a:p>
          <a:p>
            <a:r>
              <a:rPr lang="ru-RU" b="1" dirty="0" smtClean="0"/>
              <a:t>Задачи:</a:t>
            </a:r>
            <a:endParaRPr lang="ru-RU" dirty="0" smtClean="0"/>
          </a:p>
          <a:p>
            <a:r>
              <a:rPr lang="ru-RU" sz="1800" dirty="0" smtClean="0"/>
              <a:t>Воспитывать нормы правильного поведения на дорогах.</a:t>
            </a:r>
          </a:p>
          <a:p>
            <a:r>
              <a:rPr lang="ru-RU" sz="1800" dirty="0" smtClean="0"/>
              <a:t>Содействовать профилактике детского дорожно-транспортного травматизма, </a:t>
            </a:r>
          </a:p>
          <a:p>
            <a:r>
              <a:rPr lang="ru-RU" sz="1800" dirty="0" smtClean="0"/>
              <a:t>Привлекать учащихся начальных классов к изучению и соблюдению правил дорожного движения.</a:t>
            </a:r>
          </a:p>
          <a:p>
            <a:r>
              <a:rPr lang="ru-RU" sz="1800" dirty="0" smtClean="0"/>
              <a:t>Расширять кругозор учащихся о правилах дорожного движения, об обеспечении безопасности жизнедеятельности</a:t>
            </a:r>
          </a:p>
          <a:p>
            <a:endParaRPr lang="ru-RU" sz="18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1143000"/>
          </a:xfrm>
        </p:spPr>
        <p:txBody>
          <a:bodyPr/>
          <a:lstStyle/>
          <a:p>
            <a:r>
              <a:rPr lang="ru-RU" sz="2000" b="1" dirty="0" smtClean="0"/>
              <a:t>1.Станция «Светофор»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(</a:t>
            </a:r>
            <a:r>
              <a:rPr lang="ru-RU" sz="1800" b="1" i="1" dirty="0" smtClean="0"/>
              <a:t>дети читают стихи о правилах дорожного движения)</a:t>
            </a:r>
          </a:p>
        </p:txBody>
      </p:sp>
      <p:pic>
        <p:nvPicPr>
          <p:cNvPr id="1026" name="Picture 2" descr="C:\Users\Саша\Documents\Дары осени\IMG_35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3253" y="1714488"/>
            <a:ext cx="6617495" cy="4411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/>
          <a:lstStyle/>
          <a:p>
            <a:r>
              <a:rPr lang="ru-RU" sz="2000" b="1" dirty="0" smtClean="0"/>
              <a:t> 2.Станция «Машинки»</a:t>
            </a:r>
            <a:br>
              <a:rPr lang="ru-RU" sz="2000" b="1" dirty="0" smtClean="0"/>
            </a:br>
            <a:r>
              <a:rPr lang="ru-RU" sz="2000" b="1" i="1" dirty="0" smtClean="0"/>
              <a:t> </a:t>
            </a:r>
            <a:r>
              <a:rPr lang="ru-RU" sz="1800" b="1" i="1" dirty="0" smtClean="0">
                <a:latin typeface="Calibri" pitchFamily="34" charset="0"/>
              </a:rPr>
              <a:t>(капитаны команд на двусторонний скотч собирают и клеят машинки)</a:t>
            </a:r>
            <a:endParaRPr lang="ru-RU" sz="1800" b="1" i="1" dirty="0">
              <a:latin typeface="Calibri" pitchFamily="34" charset="0"/>
            </a:endParaRPr>
          </a:p>
        </p:txBody>
      </p:sp>
      <p:pic>
        <p:nvPicPr>
          <p:cNvPr id="1026" name="Picture 2" descr="G:\Дары осени\IMG_359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428736"/>
            <a:ext cx="6788945" cy="46974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/>
          <a:lstStyle/>
          <a:p>
            <a:r>
              <a:rPr lang="ru-RU" sz="2000" b="1" dirty="0" smtClean="0">
                <a:latin typeface="Calibri" pitchFamily="34" charset="0"/>
              </a:rPr>
              <a:t>3.Станция</a:t>
            </a:r>
            <a:r>
              <a:rPr lang="ru-RU" sz="2000" b="1" dirty="0" smtClean="0"/>
              <a:t> «Кто быстрее»</a:t>
            </a:r>
            <a:br>
              <a:rPr lang="ru-RU" sz="2000" b="1" dirty="0" smtClean="0"/>
            </a:br>
            <a:r>
              <a:rPr lang="ru-RU" sz="1800" b="1" i="1" dirty="0" smtClean="0"/>
              <a:t>(заранее приготовленные шаблоны дети должны раскрасить)</a:t>
            </a:r>
            <a:r>
              <a:rPr lang="ru-RU" sz="2000" b="1" i="1" dirty="0" smtClean="0"/>
              <a:t/>
            </a:r>
            <a:br>
              <a:rPr lang="ru-RU" sz="2000" b="1" i="1" dirty="0" smtClean="0"/>
            </a:br>
            <a:endParaRPr lang="ru-RU" sz="2000" b="1" i="1" dirty="0"/>
          </a:p>
        </p:txBody>
      </p:sp>
      <p:pic>
        <p:nvPicPr>
          <p:cNvPr id="1026" name="Picture 2" descr="C:\Users\Саша\Documents\Дары осени\IMG_359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428736"/>
            <a:ext cx="6788945" cy="46974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00124"/>
          </a:xfrm>
        </p:spPr>
        <p:txBody>
          <a:bodyPr/>
          <a:lstStyle/>
          <a:p>
            <a:r>
              <a:rPr lang="ru-RU" sz="2000" b="1" dirty="0" smtClean="0">
                <a:latin typeface="Calibri" pitchFamily="34" charset="0"/>
              </a:rPr>
              <a:t>4. Станция «</a:t>
            </a:r>
            <a:r>
              <a:rPr lang="ru-RU" sz="2000" b="1" dirty="0" smtClean="0"/>
              <a:t>Красный,желтый,зеленый»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i="1" dirty="0" smtClean="0"/>
              <a:t>(дети собирают светофор)</a:t>
            </a:r>
            <a:br>
              <a:rPr lang="ru-RU" sz="1800" b="1" i="1" dirty="0" smtClean="0"/>
            </a:br>
            <a:endParaRPr lang="ru-RU" sz="1800" b="1" i="1" dirty="0"/>
          </a:p>
        </p:txBody>
      </p:sp>
      <p:pic>
        <p:nvPicPr>
          <p:cNvPr id="1026" name="Picture 2" descr="C:\Users\Саша\Documents\Игра путешествие Светофор\Photo-012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5" y="1600200"/>
            <a:ext cx="6929486" cy="46148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/>
          <a:lstStyle/>
          <a:p>
            <a:r>
              <a:rPr lang="ru-RU" sz="2000" b="1" dirty="0" smtClean="0">
                <a:latin typeface="Calibri" pitchFamily="34" charset="0"/>
              </a:rPr>
              <a:t>5.Станция «Загадайкино»</a:t>
            </a:r>
            <a:br>
              <a:rPr lang="ru-RU" sz="2000" b="1" dirty="0" smtClean="0">
                <a:latin typeface="Calibri" pitchFamily="34" charset="0"/>
              </a:rPr>
            </a:br>
            <a:r>
              <a:rPr lang="ru-RU" sz="2000" b="1" i="1" dirty="0" smtClean="0">
                <a:latin typeface="Calibri" pitchFamily="34" charset="0"/>
              </a:rPr>
              <a:t>(дети угадывают загадки по правилам дорожного движения) </a:t>
            </a:r>
            <a:endParaRPr lang="ru-RU" sz="2000" b="1" i="1" dirty="0">
              <a:latin typeface="Calibri" pitchFamily="34" charset="0"/>
            </a:endParaRPr>
          </a:p>
        </p:txBody>
      </p:sp>
      <p:pic>
        <p:nvPicPr>
          <p:cNvPr id="1026" name="Picture 2" descr="C:\Users\Саша\Documents\Дары осени\IMG_35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500042"/>
            <a:ext cx="7429552" cy="5626121"/>
          </a:xfrm>
        </p:spPr>
        <p:txBody>
          <a:bodyPr/>
          <a:lstStyle/>
          <a:p>
            <a:r>
              <a:rPr lang="ru-RU" sz="1400" dirty="0" smtClean="0"/>
              <a:t>Три разноцветных круга</a:t>
            </a:r>
            <a:br>
              <a:rPr lang="ru-RU" sz="1400" dirty="0" smtClean="0"/>
            </a:br>
            <a:r>
              <a:rPr lang="ru-RU" sz="1400" dirty="0" smtClean="0"/>
              <a:t>Мигают друг за другом.</a:t>
            </a:r>
            <a:br>
              <a:rPr lang="ru-RU" sz="1400" dirty="0" smtClean="0"/>
            </a:br>
            <a:r>
              <a:rPr lang="ru-RU" sz="1400" dirty="0" smtClean="0"/>
              <a:t>Светятся, моргают –</a:t>
            </a:r>
            <a:br>
              <a:rPr lang="ru-RU" sz="1400" dirty="0" smtClean="0"/>
            </a:br>
            <a:r>
              <a:rPr lang="ru-RU" sz="1400" dirty="0" smtClean="0"/>
              <a:t>Людям помогают.</a:t>
            </a:r>
          </a:p>
          <a:p>
            <a:r>
              <a:rPr lang="ru-RU" sz="1400" dirty="0" smtClean="0"/>
              <a:t>( Светофор)</a:t>
            </a:r>
          </a:p>
          <a:p>
            <a:r>
              <a:rPr lang="ru-RU" sz="1400" dirty="0" smtClean="0"/>
              <a:t>Не летает, не жужжит,</a:t>
            </a:r>
            <a:br>
              <a:rPr lang="ru-RU" sz="1400" dirty="0" smtClean="0"/>
            </a:br>
            <a:r>
              <a:rPr lang="ru-RU" sz="1400" dirty="0" smtClean="0"/>
              <a:t>Жук по улице бежит.</a:t>
            </a:r>
            <a:br>
              <a:rPr lang="ru-RU" sz="1400" dirty="0" smtClean="0"/>
            </a:br>
            <a:r>
              <a:rPr lang="ru-RU" sz="1400" dirty="0" smtClean="0"/>
              <a:t>И горят в глазах жука</a:t>
            </a:r>
            <a:br>
              <a:rPr lang="ru-RU" sz="1400" dirty="0" smtClean="0"/>
            </a:br>
            <a:r>
              <a:rPr lang="ru-RU" sz="1400" dirty="0" smtClean="0"/>
              <a:t>Два блестящих огонька.</a:t>
            </a:r>
          </a:p>
          <a:p>
            <a:r>
              <a:rPr lang="ru-RU" sz="1400" i="1" dirty="0" smtClean="0"/>
              <a:t>(Автомобиль)</a:t>
            </a:r>
          </a:p>
          <a:p>
            <a:r>
              <a:rPr lang="ru-RU" sz="1400" dirty="0" smtClean="0"/>
              <a:t> Спозаранку за окошком</a:t>
            </a:r>
            <a:br>
              <a:rPr lang="ru-RU" sz="1400" dirty="0" smtClean="0"/>
            </a:br>
            <a:r>
              <a:rPr lang="ru-RU" sz="1400" dirty="0" smtClean="0"/>
              <a:t>Стук, и звон, и кутерьма.</a:t>
            </a:r>
            <a:br>
              <a:rPr lang="ru-RU" sz="1400" dirty="0" smtClean="0"/>
            </a:br>
            <a:r>
              <a:rPr lang="ru-RU" sz="1400" dirty="0" smtClean="0"/>
              <a:t>По прямым стальным дорожкам</a:t>
            </a:r>
            <a:br>
              <a:rPr lang="ru-RU" sz="1400" dirty="0" smtClean="0"/>
            </a:br>
            <a:r>
              <a:rPr lang="ru-RU" sz="1400" dirty="0" smtClean="0"/>
              <a:t>Ходят красные дома.</a:t>
            </a:r>
          </a:p>
          <a:p>
            <a:r>
              <a:rPr lang="ru-RU" sz="1400" i="1" dirty="0" smtClean="0"/>
              <a:t>(Трамвай)</a:t>
            </a:r>
          </a:p>
          <a:p>
            <a:r>
              <a:rPr lang="ru-RU" sz="1400" dirty="0" smtClean="0"/>
              <a:t> Я по городу иду,</a:t>
            </a:r>
            <a:br>
              <a:rPr lang="ru-RU" sz="1400" dirty="0" smtClean="0"/>
            </a:br>
            <a:r>
              <a:rPr lang="ru-RU" sz="1400" dirty="0" smtClean="0"/>
              <a:t>Я в беду не попаду.</a:t>
            </a:r>
            <a:br>
              <a:rPr lang="ru-RU" sz="1400" dirty="0" smtClean="0"/>
            </a:br>
            <a:r>
              <a:rPr lang="ru-RU" sz="1400" dirty="0" smtClean="0"/>
              <a:t>Потому что твёрдо знаю - </a:t>
            </a:r>
            <a:br>
              <a:rPr lang="ru-RU" sz="1400" dirty="0" smtClean="0"/>
            </a:br>
            <a:r>
              <a:rPr lang="ru-RU" sz="1400" dirty="0" smtClean="0"/>
              <a:t>Правила я выполняю.</a:t>
            </a:r>
          </a:p>
          <a:p>
            <a:r>
              <a:rPr lang="ru-RU" sz="1400" i="1" dirty="0" smtClean="0"/>
              <a:t>(Пешеход)</a:t>
            </a:r>
          </a:p>
          <a:p>
            <a:r>
              <a:rPr lang="ru-RU" sz="1400" dirty="0" smtClean="0"/>
              <a:t> Место есть для перехода,</a:t>
            </a:r>
            <a:br>
              <a:rPr lang="ru-RU" sz="1400" dirty="0" smtClean="0"/>
            </a:br>
            <a:r>
              <a:rPr lang="ru-RU" sz="1400" dirty="0" smtClean="0"/>
              <a:t>Это знают пешеходы.</a:t>
            </a:r>
            <a:br>
              <a:rPr lang="ru-RU" sz="1400" dirty="0" smtClean="0"/>
            </a:br>
            <a:r>
              <a:rPr lang="ru-RU" sz="1400" dirty="0" smtClean="0"/>
              <a:t>Нам его разлиновали,</a:t>
            </a:r>
            <a:br>
              <a:rPr lang="ru-RU" sz="1400" dirty="0" smtClean="0"/>
            </a:br>
            <a:r>
              <a:rPr lang="ru-RU" sz="1400" dirty="0" smtClean="0"/>
              <a:t>Где ходить - всем указали.</a:t>
            </a:r>
          </a:p>
          <a:p>
            <a:r>
              <a:rPr lang="ru-RU" sz="1400" i="1" dirty="0" smtClean="0"/>
              <a:t>(Пешеходный переход)</a:t>
            </a:r>
            <a:r>
              <a:rPr lang="ru-RU" sz="1400" dirty="0" smtClean="0"/>
              <a:t> </a:t>
            </a:r>
          </a:p>
        </p:txBody>
      </p:sp>
      <p:pic>
        <p:nvPicPr>
          <p:cNvPr id="13314" name="Picture 2" descr="http://kids.barabir.com/images/kids_img/Uchitelyu/PDD/PDD_v_stichah/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571480"/>
            <a:ext cx="3714776" cy="5715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642918"/>
            <a:ext cx="7429552" cy="5483245"/>
          </a:xfrm>
        </p:spPr>
        <p:txBody>
          <a:bodyPr/>
          <a:lstStyle/>
          <a:p>
            <a:r>
              <a:rPr lang="ru-RU" sz="1400" dirty="0" smtClean="0"/>
              <a:t>Дом на улице идёт,</a:t>
            </a:r>
            <a:br>
              <a:rPr lang="ru-RU" sz="1400" dirty="0" smtClean="0"/>
            </a:br>
            <a:r>
              <a:rPr lang="ru-RU" sz="1400" dirty="0" smtClean="0"/>
              <a:t>На работу всех везёт.</a:t>
            </a:r>
            <a:br>
              <a:rPr lang="ru-RU" sz="1400" dirty="0" smtClean="0"/>
            </a:br>
            <a:r>
              <a:rPr lang="ru-RU" sz="1400" dirty="0" smtClean="0"/>
              <a:t>Не на курьих тонких ножках,</a:t>
            </a:r>
            <a:br>
              <a:rPr lang="ru-RU" sz="1400" dirty="0" smtClean="0"/>
            </a:br>
            <a:r>
              <a:rPr lang="ru-RU" sz="1400" dirty="0" smtClean="0"/>
              <a:t>А в резиновых сапожках.</a:t>
            </a:r>
          </a:p>
          <a:p>
            <a:r>
              <a:rPr lang="ru-RU" sz="1400" i="1" dirty="0" smtClean="0"/>
              <a:t>(Автобус, маршрутное такси)</a:t>
            </a:r>
            <a:r>
              <a:rPr lang="ru-RU" sz="1400" dirty="0" smtClean="0"/>
              <a:t> </a:t>
            </a:r>
          </a:p>
          <a:p>
            <a:r>
              <a:rPr lang="ru-RU" sz="1400" dirty="0" smtClean="0"/>
              <a:t>Пьёт бензин, как молоко,</a:t>
            </a:r>
            <a:br>
              <a:rPr lang="ru-RU" sz="1400" dirty="0" smtClean="0"/>
            </a:br>
            <a:r>
              <a:rPr lang="ru-RU" sz="1400" dirty="0" smtClean="0"/>
              <a:t>Может бегать далеко,</a:t>
            </a:r>
            <a:br>
              <a:rPr lang="ru-RU" sz="1400" dirty="0" smtClean="0"/>
            </a:br>
            <a:r>
              <a:rPr lang="ru-RU" sz="1400" dirty="0" smtClean="0"/>
              <a:t>Возит грузы и людей.</a:t>
            </a:r>
            <a:br>
              <a:rPr lang="ru-RU" sz="1400" dirty="0" smtClean="0"/>
            </a:br>
            <a:r>
              <a:rPr lang="ru-RU" sz="1400" dirty="0" smtClean="0"/>
              <a:t>Будь внимателен при ней.</a:t>
            </a:r>
          </a:p>
          <a:p>
            <a:r>
              <a:rPr lang="ru-RU" sz="1400" i="1" dirty="0" smtClean="0"/>
              <a:t>(Машина)</a:t>
            </a:r>
            <a:r>
              <a:rPr lang="ru-RU" sz="1400" dirty="0" smtClean="0"/>
              <a:t> </a:t>
            </a:r>
          </a:p>
          <a:p>
            <a:r>
              <a:rPr lang="ru-RU" sz="1400" dirty="0" smtClean="0"/>
              <a:t>Посмотри, силач какой:</a:t>
            </a:r>
            <a:br>
              <a:rPr lang="ru-RU" sz="1400" dirty="0" smtClean="0"/>
            </a:br>
            <a:r>
              <a:rPr lang="ru-RU" sz="1400" dirty="0" smtClean="0"/>
              <a:t>На ходу одной рукой</a:t>
            </a:r>
            <a:br>
              <a:rPr lang="ru-RU" sz="1400" dirty="0" smtClean="0"/>
            </a:br>
            <a:r>
              <a:rPr lang="ru-RU" sz="1400" dirty="0" smtClean="0"/>
              <a:t>Останавливать привык</a:t>
            </a:r>
            <a:br>
              <a:rPr lang="ru-RU" sz="1400" dirty="0" smtClean="0"/>
            </a:br>
            <a:r>
              <a:rPr lang="ru-RU" sz="1400" dirty="0" smtClean="0"/>
              <a:t>Пятитонный грузовик.</a:t>
            </a:r>
          </a:p>
          <a:p>
            <a:r>
              <a:rPr lang="ru-RU" sz="1400" i="1" dirty="0" smtClean="0"/>
              <a:t>(Регулировщик)</a:t>
            </a:r>
            <a:r>
              <a:rPr lang="ru-RU" sz="1400" dirty="0" smtClean="0"/>
              <a:t> </a:t>
            </a:r>
          </a:p>
          <a:p>
            <a:r>
              <a:rPr lang="ru-RU" sz="1400" dirty="0" smtClean="0"/>
              <a:t>Удивительный вагон!</a:t>
            </a:r>
            <a:br>
              <a:rPr lang="ru-RU" sz="1400" dirty="0" smtClean="0"/>
            </a:br>
            <a:r>
              <a:rPr lang="ru-RU" sz="1400" dirty="0" smtClean="0"/>
              <a:t>Посудите сами:</a:t>
            </a:r>
            <a:br>
              <a:rPr lang="ru-RU" sz="1400" dirty="0" smtClean="0"/>
            </a:br>
            <a:r>
              <a:rPr lang="ru-RU" sz="1400" dirty="0" smtClean="0"/>
              <a:t>Рельсы в воздухе, а он</a:t>
            </a:r>
            <a:br>
              <a:rPr lang="ru-RU" sz="1400" dirty="0" smtClean="0"/>
            </a:br>
            <a:r>
              <a:rPr lang="ru-RU" sz="1400" dirty="0" smtClean="0"/>
              <a:t>Держит их руками.</a:t>
            </a:r>
          </a:p>
          <a:p>
            <a:r>
              <a:rPr lang="ru-RU" sz="1400" i="1" dirty="0" smtClean="0"/>
              <a:t>(Троллейбус)</a:t>
            </a:r>
            <a:endParaRPr lang="ru-RU" sz="1400" dirty="0" smtClean="0"/>
          </a:p>
          <a:p>
            <a:endParaRPr lang="ru-RU" sz="1400" dirty="0" smtClean="0"/>
          </a:p>
          <a:p>
            <a:endParaRPr lang="ru-RU" dirty="0"/>
          </a:p>
        </p:txBody>
      </p:sp>
      <p:pic>
        <p:nvPicPr>
          <p:cNvPr id="4" name="Рисунок 3" descr="http://www.sai.gov.ua/uploads/20121114_165440.jpe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714356"/>
            <a:ext cx="4429156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  <a:p>
            <a:endParaRPr lang="ru-RU"/>
          </a:p>
        </p:txBody>
      </p:sp>
      <p:pic>
        <p:nvPicPr>
          <p:cNvPr id="4" name="Рисунок 3" descr="http://dou38.ru/zima171/images/stories/svotofor/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9" y="642918"/>
            <a:ext cx="7143800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kammikadze.ru/sites/default/files/news-aMtjUw08TU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642918"/>
            <a:ext cx="7286676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аша\Documents\Дары осени\IMG_358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857232"/>
            <a:ext cx="6788945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sz="3200" b="1" dirty="0" smtClean="0"/>
              <a:t>Игра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857916"/>
          </a:xfrm>
        </p:spPr>
        <p:txBody>
          <a:bodyPr/>
          <a:lstStyle/>
          <a:p>
            <a:pPr algn="ctr"/>
            <a:r>
              <a:rPr lang="ru-RU" sz="1800" b="1" dirty="0" smtClean="0"/>
              <a:t>«Это я, это я, это все мои друзья!»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i="1" dirty="0" smtClean="0"/>
              <a:t>- </a:t>
            </a:r>
            <a:r>
              <a:rPr lang="ru-RU" sz="1800" i="1" dirty="0" smtClean="0"/>
              <a:t>Давайте вместе дружно скажем и покажем: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i="1" dirty="0" smtClean="0"/>
              <a:t>Кто из нас идёт вперёд, только там, где переход?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i="1" dirty="0" smtClean="0"/>
              <a:t>Это я, это я, это все мои друзья!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i="1" dirty="0" smtClean="0"/>
              <a:t> Кто идёт по мостовой?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i="1" dirty="0" smtClean="0"/>
              <a:t>Это не я, это не я, это не мои друзья!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i="1" dirty="0" smtClean="0"/>
              <a:t>Кто на красный свет идёт, потому что дождик льёт?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i="1" dirty="0" smtClean="0"/>
              <a:t>Это не я, это не я, это не мои друзья!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i="1" dirty="0" smtClean="0"/>
              <a:t>Я примерный пешеход! Знаю каждый переход!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i="1" dirty="0" smtClean="0"/>
              <a:t>Это я, это я, это все мои друзья!</a:t>
            </a:r>
          </a:p>
          <a:p>
            <a:pPr algn="ctr"/>
            <a:endParaRPr lang="ru-RU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аша\Documents\Дары осени\IMG_35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714356"/>
            <a:ext cx="7215238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1000100" y="214290"/>
            <a:ext cx="3143272" cy="6072230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    Игра</a:t>
            </a:r>
            <a:endParaRPr lang="ru-RU" sz="1600" b="1" dirty="0" smtClean="0"/>
          </a:p>
          <a:p>
            <a:pPr>
              <a:buNone/>
            </a:pPr>
            <a:r>
              <a:rPr lang="ru-RU" sz="1600" b="1" dirty="0" smtClean="0"/>
              <a:t>       «Будь внимателен»</a:t>
            </a:r>
          </a:p>
          <a:p>
            <a:pPr>
              <a:buNone/>
            </a:pPr>
            <a:r>
              <a:rPr lang="ru-RU" sz="1600" b="1" dirty="0" smtClean="0"/>
              <a:t>-</a:t>
            </a:r>
            <a:r>
              <a:rPr lang="ru-RU" sz="1600" dirty="0" smtClean="0"/>
              <a:t>Я задаю вопрос, а вы</a:t>
            </a:r>
          </a:p>
          <a:p>
            <a:pPr>
              <a:buNone/>
            </a:pPr>
            <a:r>
              <a:rPr lang="ru-RU" sz="1600" dirty="0" smtClean="0"/>
              <a:t>показываете движение в ответ. </a:t>
            </a:r>
          </a:p>
          <a:p>
            <a:pPr>
              <a:buNone/>
            </a:pPr>
            <a:r>
              <a:rPr lang="ru-RU" sz="1600" dirty="0" smtClean="0"/>
              <a:t>Будьте внимательными!</a:t>
            </a:r>
          </a:p>
          <a:p>
            <a:pPr>
              <a:buFontTx/>
              <a:buChar char="-"/>
            </a:pPr>
            <a:r>
              <a:rPr lang="ru-RU" sz="1600" dirty="0" smtClean="0"/>
              <a:t>Как живёте?</a:t>
            </a:r>
          </a:p>
          <a:p>
            <a:pPr>
              <a:buNone/>
            </a:pPr>
            <a:r>
              <a:rPr lang="ru-RU" sz="1600" dirty="0" smtClean="0"/>
              <a:t>-      Через дорогу как идёте </a:t>
            </a:r>
            <a:r>
              <a:rPr lang="ru-RU" sz="1600" dirty="0" smtClean="0"/>
              <a:t>?</a:t>
            </a:r>
            <a:endParaRPr lang="ru-RU" sz="1600" dirty="0" smtClean="0"/>
          </a:p>
          <a:p>
            <a:pPr>
              <a:buFontTx/>
              <a:buChar char="-"/>
            </a:pPr>
            <a:r>
              <a:rPr lang="ru-RU" sz="1600" dirty="0" smtClean="0"/>
              <a:t>Как на красный свет </a:t>
            </a:r>
            <a:r>
              <a:rPr lang="ru-RU" sz="1600" dirty="0" smtClean="0"/>
              <a:t>бежите?</a:t>
            </a:r>
            <a:endParaRPr lang="ru-RU" sz="1600" dirty="0" smtClean="0"/>
          </a:p>
          <a:p>
            <a:pPr>
              <a:buFontTx/>
              <a:buChar char="-"/>
            </a:pPr>
            <a:r>
              <a:rPr lang="ru-RU" sz="1600" dirty="0" smtClean="0"/>
              <a:t>А на зелёный свет </a:t>
            </a:r>
            <a:r>
              <a:rPr lang="ru-RU" sz="1600" dirty="0" smtClean="0"/>
              <a:t>стоите?</a:t>
            </a:r>
            <a:endParaRPr lang="ru-RU" sz="1600" dirty="0" smtClean="0"/>
          </a:p>
          <a:p>
            <a:pPr>
              <a:buFontTx/>
              <a:buChar char="-"/>
            </a:pPr>
            <a:r>
              <a:rPr lang="ru-RU" sz="1600" dirty="0" smtClean="0"/>
              <a:t> На дорогах как шалите?</a:t>
            </a:r>
          </a:p>
          <a:p>
            <a:pPr>
              <a:buFontTx/>
              <a:buChar char="-"/>
            </a:pPr>
            <a:r>
              <a:rPr lang="ru-RU" sz="1600" dirty="0" smtClean="0"/>
              <a:t> На жёлтый свет опять бежите?</a:t>
            </a:r>
            <a:br>
              <a:rPr lang="ru-RU" sz="1600" dirty="0" smtClean="0"/>
            </a:br>
            <a:r>
              <a:rPr lang="ru-RU" sz="1600" dirty="0" smtClean="0"/>
              <a:t> Как по «зебре вы идёте»?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Покажите, какие вы дисциплинированные пешеходы.</a:t>
            </a:r>
            <a:br>
              <a:rPr lang="ru-RU" sz="1600" dirty="0" smtClean="0"/>
            </a:br>
            <a:r>
              <a:rPr lang="ru-RU" sz="1600" dirty="0" smtClean="0"/>
              <a:t>- На этом наша встреча заканчивается, пусть она послужит для вас хорошим уроком. Не забывайте ПДД! Берегите себя!</a:t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6146" name="Picture 2" descr="http://www.eduvluki.ru/data/detsad/2/247/publ/43455/434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642918"/>
            <a:ext cx="4171950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186</Words>
  <Application>Microsoft Office PowerPoint</Application>
  <PresentationFormat>Экран (4:3)</PresentationFormat>
  <Paragraphs>44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Игра-путешествие  «Светофор» </vt:lpstr>
      <vt:lpstr>Слайд 2</vt:lpstr>
      <vt:lpstr>1.Станция «Светофор» (дети читают стихи о правилах дорожного движения)</vt:lpstr>
      <vt:lpstr> 2.Станция «Машинки»  (капитаны команд на двусторонний скотч собирают и клеят машинки)</vt:lpstr>
      <vt:lpstr>3.Станция «Кто быстрее» (заранее приготовленные шаблоны дети должны раскрасить) </vt:lpstr>
      <vt:lpstr>4. Станция «Красный,желтый,зеленый» (дети собирают светофор) </vt:lpstr>
      <vt:lpstr>5.Станция «Загадайкино» (дети угадывают загадки по правилам дорожного движения) </vt:lpstr>
      <vt:lpstr>Слайд 8</vt:lpstr>
      <vt:lpstr>Слайд 9</vt:lpstr>
      <vt:lpstr>Слайд 10</vt:lpstr>
      <vt:lpstr>Слайд 11</vt:lpstr>
      <vt:lpstr>Слайд 12</vt:lpstr>
      <vt:lpstr>Игра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Саша Трунов</cp:lastModifiedBy>
  <cp:revision>27</cp:revision>
  <dcterms:created xsi:type="dcterms:W3CDTF">2013-01-21T15:55:50Z</dcterms:created>
  <dcterms:modified xsi:type="dcterms:W3CDTF">2014-07-03T12:08:21Z</dcterms:modified>
</cp:coreProperties>
</file>