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0" r:id="rId2"/>
    <p:sldId id="256" r:id="rId3"/>
    <p:sldId id="264" r:id="rId4"/>
    <p:sldId id="286" r:id="rId5"/>
    <p:sldId id="262" r:id="rId6"/>
    <p:sldId id="287" r:id="rId7"/>
    <p:sldId id="265" r:id="rId8"/>
    <p:sldId id="270" r:id="rId9"/>
    <p:sldId id="266" r:id="rId10"/>
    <p:sldId id="268" r:id="rId11"/>
    <p:sldId id="269" r:id="rId12"/>
    <p:sldId id="275" r:id="rId13"/>
    <p:sldId id="278" r:id="rId14"/>
    <p:sldId id="271" r:id="rId15"/>
    <p:sldId id="283" r:id="rId16"/>
    <p:sldId id="277" r:id="rId17"/>
    <p:sldId id="285" r:id="rId18"/>
    <p:sldId id="272" r:id="rId19"/>
    <p:sldId id="292" r:id="rId20"/>
    <p:sldId id="273" r:id="rId21"/>
    <p:sldId id="279" r:id="rId22"/>
    <p:sldId id="280" r:id="rId23"/>
    <p:sldId id="293" r:id="rId24"/>
    <p:sldId id="288" r:id="rId25"/>
    <p:sldId id="289" r:id="rId26"/>
    <p:sldId id="281" r:id="rId27"/>
    <p:sldId id="274" r:id="rId28"/>
    <p:sldId id="291" r:id="rId29"/>
    <p:sldId id="284" r:id="rId30"/>
    <p:sldId id="282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9933FF"/>
    <a:srgbClr val="000099"/>
    <a:srgbClr val="FF66FF"/>
    <a:srgbClr val="99FF33"/>
    <a:srgbClr val="FF0000"/>
    <a:srgbClr val="CC0066"/>
    <a:srgbClr val="99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0EADC8-43A3-4D33-B6C7-B363A4C6498A}" type="doc">
      <dgm:prSet loTypeId="urn:microsoft.com/office/officeart/2005/8/layout/list1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8A95A5E-E10A-45F1-8248-5D721B25CFD1}">
      <dgm:prSet custT="1"/>
      <dgm:spPr>
        <a:gradFill flip="none" rotWithShape="1">
          <a:gsLst>
            <a:gs pos="0">
              <a:srgbClr val="FF7C80"/>
            </a:gs>
            <a:gs pos="80000">
              <a:srgbClr val="FFCCFF"/>
            </a:gs>
            <a:gs pos="100000">
              <a:srgbClr val="FF99FF"/>
            </a:gs>
          </a:gsLst>
          <a:lin ang="16200000" scaled="1"/>
          <a:tileRect/>
        </a:gradFill>
      </dgm:spPr>
      <dgm:t>
        <a:bodyPr/>
        <a:lstStyle/>
        <a:p>
          <a:pPr rtl="0"/>
          <a:r>
            <a:rPr lang="uk-UA" sz="1500" dirty="0" smtClean="0"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Підтримує розвиток пізнавальної активності і самостійності учнів</a:t>
          </a:r>
          <a:endParaRPr lang="ru-RU" sz="1500" dirty="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AA778712-3A6C-4CCC-8CC9-2085D8853F7B}" type="parTrans" cxnId="{B4823438-7410-4F94-A163-3D4720AEF3A3}">
      <dgm:prSet/>
      <dgm:spPr/>
      <dgm:t>
        <a:bodyPr/>
        <a:lstStyle/>
        <a:p>
          <a:endParaRPr lang="ru-RU" sz="150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D93E1333-E97C-48EA-A301-87FBD907D613}" type="sibTrans" cxnId="{B4823438-7410-4F94-A163-3D4720AEF3A3}">
      <dgm:prSet/>
      <dgm:spPr/>
      <dgm:t>
        <a:bodyPr/>
        <a:lstStyle/>
        <a:p>
          <a:endParaRPr lang="ru-RU" sz="150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791F16A9-269B-48CA-8C83-F988181431D2}">
      <dgm:prSet custT="1"/>
      <dgm:spPr>
        <a:solidFill>
          <a:srgbClr val="FFFF00"/>
        </a:solidFill>
      </dgm:spPr>
      <dgm:t>
        <a:bodyPr/>
        <a:lstStyle/>
        <a:p>
          <a:pPr rtl="0"/>
          <a:r>
            <a:rPr lang="uk-UA" sz="1500" dirty="0" smtClean="0"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Розкриває потенційні можливості та здібності дітей</a:t>
          </a:r>
          <a:endParaRPr lang="ru-RU" sz="1500" dirty="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79216483-0984-44FE-A73C-F105F6EB40E0}" type="parTrans" cxnId="{BD7C5E94-CADB-46E1-BAD7-79E051DB2B47}">
      <dgm:prSet/>
      <dgm:spPr/>
      <dgm:t>
        <a:bodyPr/>
        <a:lstStyle/>
        <a:p>
          <a:endParaRPr lang="ru-RU" sz="150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B0085883-C870-4BE2-8A20-612087C96548}" type="sibTrans" cxnId="{BD7C5E94-CADB-46E1-BAD7-79E051DB2B47}">
      <dgm:prSet/>
      <dgm:spPr/>
      <dgm:t>
        <a:bodyPr/>
        <a:lstStyle/>
        <a:p>
          <a:endParaRPr lang="ru-RU" sz="150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263319B5-6E13-4FE4-835F-A46AFC05F18E}">
      <dgm:prSet custT="1"/>
      <dgm:spPr>
        <a:solidFill>
          <a:srgbClr val="00B0F0"/>
        </a:solidFill>
      </dgm:spPr>
      <dgm:t>
        <a:bodyPr/>
        <a:lstStyle/>
        <a:p>
          <a:pPr rtl="0"/>
          <a:r>
            <a:rPr lang="uk-UA" sz="1500" dirty="0" smtClean="0"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Сприяє розвитку творчого мислення</a:t>
          </a:r>
          <a:endParaRPr lang="ru-RU" sz="1500" dirty="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154E8C2A-3F43-44A3-9C1A-12B5DA0E9525}" type="parTrans" cxnId="{0535BB34-8337-476B-A6E1-984A208CA142}">
      <dgm:prSet/>
      <dgm:spPr/>
      <dgm:t>
        <a:bodyPr/>
        <a:lstStyle/>
        <a:p>
          <a:endParaRPr lang="ru-RU" sz="150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BB25228C-44DD-408C-94C6-0BADC6818560}" type="sibTrans" cxnId="{0535BB34-8337-476B-A6E1-984A208CA142}">
      <dgm:prSet/>
      <dgm:spPr/>
      <dgm:t>
        <a:bodyPr/>
        <a:lstStyle/>
        <a:p>
          <a:endParaRPr lang="ru-RU" sz="150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8CA5704C-FC12-42AA-8EE5-F5EAD0CE8B5D}">
      <dgm:prSet custT="1"/>
      <dgm:spPr>
        <a:solidFill>
          <a:srgbClr val="FF0000"/>
        </a:solidFill>
      </dgm:spPr>
      <dgm:t>
        <a:bodyPr/>
        <a:lstStyle/>
        <a:p>
          <a:pPr rtl="0"/>
          <a:r>
            <a:rPr lang="uk-UA" sz="1500" dirty="0" smtClean="0"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Передбачає урізноманітнення навчальної діяльності</a:t>
          </a:r>
          <a:endParaRPr lang="ru-RU" sz="1500" dirty="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99FCF287-4102-43FB-96F9-AC4B6A52DA79}" type="parTrans" cxnId="{155D4CFA-7E4D-422B-BD82-2DD747698143}">
      <dgm:prSet/>
      <dgm:spPr/>
      <dgm:t>
        <a:bodyPr/>
        <a:lstStyle/>
        <a:p>
          <a:endParaRPr lang="ru-RU" sz="150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01E6547D-5276-4677-B8A5-C4FCD6C918C1}" type="sibTrans" cxnId="{155D4CFA-7E4D-422B-BD82-2DD747698143}">
      <dgm:prSet/>
      <dgm:spPr/>
      <dgm:t>
        <a:bodyPr/>
        <a:lstStyle/>
        <a:p>
          <a:endParaRPr lang="ru-RU" sz="150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741EB1AC-1934-4446-9730-AACFCC62AE96}">
      <dgm:prSet custT="1"/>
      <dgm:spPr>
        <a:solidFill>
          <a:srgbClr val="99FF33"/>
        </a:solidFill>
      </dgm:spPr>
      <dgm:t>
        <a:bodyPr/>
        <a:lstStyle/>
        <a:p>
          <a:pPr rtl="0"/>
          <a:r>
            <a:rPr lang="uk-UA" sz="1500" dirty="0" smtClean="0"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Створює комфортні умови навчання</a:t>
          </a:r>
          <a:endParaRPr lang="ru-RU" sz="1500" dirty="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FDD6CDD6-A778-43D0-BA32-DCE7F202BFA1}" type="parTrans" cxnId="{C732D265-69D6-420B-BC35-296DD0E69EE2}">
      <dgm:prSet/>
      <dgm:spPr/>
      <dgm:t>
        <a:bodyPr/>
        <a:lstStyle/>
        <a:p>
          <a:endParaRPr lang="ru-RU" sz="150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1BC13A87-47E7-4690-A0CF-3DA32C82E568}" type="sibTrans" cxnId="{C732D265-69D6-420B-BC35-296DD0E69EE2}">
      <dgm:prSet/>
      <dgm:spPr/>
      <dgm:t>
        <a:bodyPr/>
        <a:lstStyle/>
        <a:p>
          <a:endParaRPr lang="ru-RU" sz="1500"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75FDD14F-7D4C-4076-A55E-8B3BA3B12F6A}" type="pres">
      <dgm:prSet presAssocID="{570EADC8-43A3-4D33-B6C7-B363A4C6498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5DE8BE-F0E7-4ADF-9BEA-84CBE45656DC}" type="pres">
      <dgm:prSet presAssocID="{18A95A5E-E10A-45F1-8248-5D721B25CFD1}" presName="parentLin" presStyleCnt="0"/>
      <dgm:spPr/>
    </dgm:pt>
    <dgm:pt modelId="{E027B6D0-D08D-459C-909B-BD07775B792F}" type="pres">
      <dgm:prSet presAssocID="{18A95A5E-E10A-45F1-8248-5D721B25CFD1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A0DB2377-1346-40F1-BF52-41FE525E40EE}" type="pres">
      <dgm:prSet presAssocID="{18A95A5E-E10A-45F1-8248-5D721B25CFD1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F29E66-D2DF-40F0-A5D4-22FC3A2527A3}" type="pres">
      <dgm:prSet presAssocID="{18A95A5E-E10A-45F1-8248-5D721B25CFD1}" presName="negativeSpace" presStyleCnt="0"/>
      <dgm:spPr/>
    </dgm:pt>
    <dgm:pt modelId="{7F2FEBE6-7F1D-4B16-9B54-FED4135F21BD}" type="pres">
      <dgm:prSet presAssocID="{18A95A5E-E10A-45F1-8248-5D721B25CFD1}" presName="childText" presStyleLbl="conFgAcc1" presStyleIdx="0" presStyleCnt="5">
        <dgm:presLayoutVars>
          <dgm:bulletEnabled val="1"/>
        </dgm:presLayoutVars>
      </dgm:prSet>
      <dgm:spPr>
        <a:ln>
          <a:solidFill>
            <a:srgbClr val="FFCCFF"/>
          </a:solidFill>
        </a:ln>
      </dgm:spPr>
      <dgm:t>
        <a:bodyPr/>
        <a:lstStyle/>
        <a:p>
          <a:endParaRPr lang="ru-RU"/>
        </a:p>
      </dgm:t>
    </dgm:pt>
    <dgm:pt modelId="{F8ED5D88-719D-4EBE-BD84-EA795C2FEF44}" type="pres">
      <dgm:prSet presAssocID="{D93E1333-E97C-48EA-A301-87FBD907D613}" presName="spaceBetweenRectangles" presStyleCnt="0"/>
      <dgm:spPr/>
    </dgm:pt>
    <dgm:pt modelId="{8742FE66-D4A5-4D2A-96E0-AD67BD902FE7}" type="pres">
      <dgm:prSet presAssocID="{791F16A9-269B-48CA-8C83-F988181431D2}" presName="parentLin" presStyleCnt="0"/>
      <dgm:spPr/>
    </dgm:pt>
    <dgm:pt modelId="{611582CF-54CE-4EA2-BFC6-77AC765E6A0D}" type="pres">
      <dgm:prSet presAssocID="{791F16A9-269B-48CA-8C83-F988181431D2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72E6EE9-3314-42CC-8E6D-6A6568332298}" type="pres">
      <dgm:prSet presAssocID="{791F16A9-269B-48CA-8C83-F988181431D2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589E67-06FA-4849-AD26-F3D5DE0F4FEC}" type="pres">
      <dgm:prSet presAssocID="{791F16A9-269B-48CA-8C83-F988181431D2}" presName="negativeSpace" presStyleCnt="0"/>
      <dgm:spPr/>
    </dgm:pt>
    <dgm:pt modelId="{23137578-DDBB-4798-BC9E-684F3AFEB9CA}" type="pres">
      <dgm:prSet presAssocID="{791F16A9-269B-48CA-8C83-F988181431D2}" presName="childText" presStyleLbl="conFgAcc1" presStyleIdx="1" presStyleCnt="5">
        <dgm:presLayoutVars>
          <dgm:bulletEnabled val="1"/>
        </dgm:presLayoutVars>
      </dgm:prSet>
      <dgm:spPr/>
    </dgm:pt>
    <dgm:pt modelId="{0474C69A-BA33-4630-850E-DFF76A5493C1}" type="pres">
      <dgm:prSet presAssocID="{B0085883-C870-4BE2-8A20-612087C96548}" presName="spaceBetweenRectangles" presStyleCnt="0"/>
      <dgm:spPr/>
    </dgm:pt>
    <dgm:pt modelId="{49B9139F-BF58-44CC-ACFE-4EAB3350427E}" type="pres">
      <dgm:prSet presAssocID="{263319B5-6E13-4FE4-835F-A46AFC05F18E}" presName="parentLin" presStyleCnt="0"/>
      <dgm:spPr/>
    </dgm:pt>
    <dgm:pt modelId="{67D6BEDC-03CD-47D5-91FC-869FCA1475CE}" type="pres">
      <dgm:prSet presAssocID="{263319B5-6E13-4FE4-835F-A46AFC05F18E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FFCAF45F-BAC6-4707-90C1-834D1ABC9ED2}" type="pres">
      <dgm:prSet presAssocID="{263319B5-6E13-4FE4-835F-A46AFC05F18E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EA2B2F-4CEA-404D-BBD9-44FE35F82732}" type="pres">
      <dgm:prSet presAssocID="{263319B5-6E13-4FE4-835F-A46AFC05F18E}" presName="negativeSpace" presStyleCnt="0"/>
      <dgm:spPr/>
    </dgm:pt>
    <dgm:pt modelId="{379AE859-0C42-463E-AAD1-EA27AB7C1BA0}" type="pres">
      <dgm:prSet presAssocID="{263319B5-6E13-4FE4-835F-A46AFC05F18E}" presName="childText" presStyleLbl="conFgAcc1" presStyleIdx="2" presStyleCnt="5">
        <dgm:presLayoutVars>
          <dgm:bulletEnabled val="1"/>
        </dgm:presLayoutVars>
      </dgm:prSet>
      <dgm:spPr/>
    </dgm:pt>
    <dgm:pt modelId="{79ECEA98-BA17-42E0-9C5E-4882CD88AC21}" type="pres">
      <dgm:prSet presAssocID="{BB25228C-44DD-408C-94C6-0BADC6818560}" presName="spaceBetweenRectangles" presStyleCnt="0"/>
      <dgm:spPr/>
    </dgm:pt>
    <dgm:pt modelId="{886066DD-AD5F-4DEA-A619-0C0492B44DB0}" type="pres">
      <dgm:prSet presAssocID="{8CA5704C-FC12-42AA-8EE5-F5EAD0CE8B5D}" presName="parentLin" presStyleCnt="0"/>
      <dgm:spPr/>
    </dgm:pt>
    <dgm:pt modelId="{8CED5972-7DBE-40D9-86C1-2CBBA420BB1C}" type="pres">
      <dgm:prSet presAssocID="{8CA5704C-FC12-42AA-8EE5-F5EAD0CE8B5D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8F1DFCF5-9FE1-4C43-880D-8985AC095923}" type="pres">
      <dgm:prSet presAssocID="{8CA5704C-FC12-42AA-8EE5-F5EAD0CE8B5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34487D-2F24-4B1E-AA6F-29829D6057EC}" type="pres">
      <dgm:prSet presAssocID="{8CA5704C-FC12-42AA-8EE5-F5EAD0CE8B5D}" presName="negativeSpace" presStyleCnt="0"/>
      <dgm:spPr/>
    </dgm:pt>
    <dgm:pt modelId="{B617E936-F014-4127-B05D-A7F828DE4DD2}" type="pres">
      <dgm:prSet presAssocID="{8CA5704C-FC12-42AA-8EE5-F5EAD0CE8B5D}" presName="childText" presStyleLbl="conFgAcc1" presStyleIdx="3" presStyleCnt="5">
        <dgm:presLayoutVars>
          <dgm:bulletEnabled val="1"/>
        </dgm:presLayoutVars>
      </dgm:prSet>
      <dgm:spPr/>
    </dgm:pt>
    <dgm:pt modelId="{4CEE2261-C709-41CF-97DF-BBC4D699FADF}" type="pres">
      <dgm:prSet presAssocID="{01E6547D-5276-4677-B8A5-C4FCD6C918C1}" presName="spaceBetweenRectangles" presStyleCnt="0"/>
      <dgm:spPr/>
    </dgm:pt>
    <dgm:pt modelId="{69B01B50-B077-4A0D-8045-D3D15F3682C9}" type="pres">
      <dgm:prSet presAssocID="{741EB1AC-1934-4446-9730-AACFCC62AE96}" presName="parentLin" presStyleCnt="0"/>
      <dgm:spPr/>
    </dgm:pt>
    <dgm:pt modelId="{8185D8D8-F9A4-413A-B366-57A228EAFDEA}" type="pres">
      <dgm:prSet presAssocID="{741EB1AC-1934-4446-9730-AACFCC62AE96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38B274D4-ACCF-4882-9DFB-789FD5F5B8EB}" type="pres">
      <dgm:prSet presAssocID="{741EB1AC-1934-4446-9730-AACFCC62AE9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64E0E-B0AC-4C61-9AB2-E486C41018CD}" type="pres">
      <dgm:prSet presAssocID="{741EB1AC-1934-4446-9730-AACFCC62AE96}" presName="negativeSpace" presStyleCnt="0"/>
      <dgm:spPr/>
    </dgm:pt>
    <dgm:pt modelId="{63C1930F-FBA2-4DE9-8F6A-ACE3CD6EAF5C}" type="pres">
      <dgm:prSet presAssocID="{741EB1AC-1934-4446-9730-AACFCC62AE96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24B03A2D-DFFA-4018-8C0A-B9417EF6CB6F}" type="presOf" srcId="{263319B5-6E13-4FE4-835F-A46AFC05F18E}" destId="{FFCAF45F-BAC6-4707-90C1-834D1ABC9ED2}" srcOrd="1" destOrd="0" presId="urn:microsoft.com/office/officeart/2005/8/layout/list1"/>
    <dgm:cxn modelId="{0FA02F99-BB2E-45A0-839A-91764C3DFC96}" type="presOf" srcId="{741EB1AC-1934-4446-9730-AACFCC62AE96}" destId="{38B274D4-ACCF-4882-9DFB-789FD5F5B8EB}" srcOrd="1" destOrd="0" presId="urn:microsoft.com/office/officeart/2005/8/layout/list1"/>
    <dgm:cxn modelId="{BD7C5E94-CADB-46E1-BAD7-79E051DB2B47}" srcId="{570EADC8-43A3-4D33-B6C7-B363A4C6498A}" destId="{791F16A9-269B-48CA-8C83-F988181431D2}" srcOrd="1" destOrd="0" parTransId="{79216483-0984-44FE-A73C-F105F6EB40E0}" sibTransId="{B0085883-C870-4BE2-8A20-612087C96548}"/>
    <dgm:cxn modelId="{742A607B-A1A9-473D-AA9D-6655628264DE}" type="presOf" srcId="{741EB1AC-1934-4446-9730-AACFCC62AE96}" destId="{8185D8D8-F9A4-413A-B366-57A228EAFDEA}" srcOrd="0" destOrd="0" presId="urn:microsoft.com/office/officeart/2005/8/layout/list1"/>
    <dgm:cxn modelId="{0535BB34-8337-476B-A6E1-984A208CA142}" srcId="{570EADC8-43A3-4D33-B6C7-B363A4C6498A}" destId="{263319B5-6E13-4FE4-835F-A46AFC05F18E}" srcOrd="2" destOrd="0" parTransId="{154E8C2A-3F43-44A3-9C1A-12B5DA0E9525}" sibTransId="{BB25228C-44DD-408C-94C6-0BADC6818560}"/>
    <dgm:cxn modelId="{AC71CDB2-43B6-40F5-8CF0-F24A7F7FB325}" type="presOf" srcId="{791F16A9-269B-48CA-8C83-F988181431D2}" destId="{611582CF-54CE-4EA2-BFC6-77AC765E6A0D}" srcOrd="0" destOrd="0" presId="urn:microsoft.com/office/officeart/2005/8/layout/list1"/>
    <dgm:cxn modelId="{B683633E-C6C3-4227-8A5C-1C18F0A68722}" type="presOf" srcId="{8CA5704C-FC12-42AA-8EE5-F5EAD0CE8B5D}" destId="{8CED5972-7DBE-40D9-86C1-2CBBA420BB1C}" srcOrd="0" destOrd="0" presId="urn:microsoft.com/office/officeart/2005/8/layout/list1"/>
    <dgm:cxn modelId="{B4823438-7410-4F94-A163-3D4720AEF3A3}" srcId="{570EADC8-43A3-4D33-B6C7-B363A4C6498A}" destId="{18A95A5E-E10A-45F1-8248-5D721B25CFD1}" srcOrd="0" destOrd="0" parTransId="{AA778712-3A6C-4CCC-8CC9-2085D8853F7B}" sibTransId="{D93E1333-E97C-48EA-A301-87FBD907D613}"/>
    <dgm:cxn modelId="{F8406F40-14BC-4A02-804B-B2D9ECFDBC08}" type="presOf" srcId="{8CA5704C-FC12-42AA-8EE5-F5EAD0CE8B5D}" destId="{8F1DFCF5-9FE1-4C43-880D-8985AC095923}" srcOrd="1" destOrd="0" presId="urn:microsoft.com/office/officeart/2005/8/layout/list1"/>
    <dgm:cxn modelId="{C281148A-A5A1-469A-893F-26C6464CFAEA}" type="presOf" srcId="{791F16A9-269B-48CA-8C83-F988181431D2}" destId="{772E6EE9-3314-42CC-8E6D-6A6568332298}" srcOrd="1" destOrd="0" presId="urn:microsoft.com/office/officeart/2005/8/layout/list1"/>
    <dgm:cxn modelId="{A169CE64-361C-4011-B23C-94F3E5E986E5}" type="presOf" srcId="{570EADC8-43A3-4D33-B6C7-B363A4C6498A}" destId="{75FDD14F-7D4C-4076-A55E-8B3BA3B12F6A}" srcOrd="0" destOrd="0" presId="urn:microsoft.com/office/officeart/2005/8/layout/list1"/>
    <dgm:cxn modelId="{2B411737-8086-4490-AF33-D5972CF3337B}" type="presOf" srcId="{263319B5-6E13-4FE4-835F-A46AFC05F18E}" destId="{67D6BEDC-03CD-47D5-91FC-869FCA1475CE}" srcOrd="0" destOrd="0" presId="urn:microsoft.com/office/officeart/2005/8/layout/list1"/>
    <dgm:cxn modelId="{4D9F7175-22B1-4B1B-BD70-5B3A5B7ECCD7}" type="presOf" srcId="{18A95A5E-E10A-45F1-8248-5D721B25CFD1}" destId="{E027B6D0-D08D-459C-909B-BD07775B792F}" srcOrd="0" destOrd="0" presId="urn:microsoft.com/office/officeart/2005/8/layout/list1"/>
    <dgm:cxn modelId="{C732D265-69D6-420B-BC35-296DD0E69EE2}" srcId="{570EADC8-43A3-4D33-B6C7-B363A4C6498A}" destId="{741EB1AC-1934-4446-9730-AACFCC62AE96}" srcOrd="4" destOrd="0" parTransId="{FDD6CDD6-A778-43D0-BA32-DCE7F202BFA1}" sibTransId="{1BC13A87-47E7-4690-A0CF-3DA32C82E568}"/>
    <dgm:cxn modelId="{155D4CFA-7E4D-422B-BD82-2DD747698143}" srcId="{570EADC8-43A3-4D33-B6C7-B363A4C6498A}" destId="{8CA5704C-FC12-42AA-8EE5-F5EAD0CE8B5D}" srcOrd="3" destOrd="0" parTransId="{99FCF287-4102-43FB-96F9-AC4B6A52DA79}" sibTransId="{01E6547D-5276-4677-B8A5-C4FCD6C918C1}"/>
    <dgm:cxn modelId="{A064371B-3804-4977-AE09-617152A9ED16}" type="presOf" srcId="{18A95A5E-E10A-45F1-8248-5D721B25CFD1}" destId="{A0DB2377-1346-40F1-BF52-41FE525E40EE}" srcOrd="1" destOrd="0" presId="urn:microsoft.com/office/officeart/2005/8/layout/list1"/>
    <dgm:cxn modelId="{13F026C2-144A-4A8D-AE2F-1C7CFEC2AF45}" type="presParOf" srcId="{75FDD14F-7D4C-4076-A55E-8B3BA3B12F6A}" destId="{A55DE8BE-F0E7-4ADF-9BEA-84CBE45656DC}" srcOrd="0" destOrd="0" presId="urn:microsoft.com/office/officeart/2005/8/layout/list1"/>
    <dgm:cxn modelId="{8DA2865A-1A90-400D-8059-BA4EAAD0D863}" type="presParOf" srcId="{A55DE8BE-F0E7-4ADF-9BEA-84CBE45656DC}" destId="{E027B6D0-D08D-459C-909B-BD07775B792F}" srcOrd="0" destOrd="0" presId="urn:microsoft.com/office/officeart/2005/8/layout/list1"/>
    <dgm:cxn modelId="{80A46FEB-897A-4840-A84E-0B5D50D7F007}" type="presParOf" srcId="{A55DE8BE-F0E7-4ADF-9BEA-84CBE45656DC}" destId="{A0DB2377-1346-40F1-BF52-41FE525E40EE}" srcOrd="1" destOrd="0" presId="urn:microsoft.com/office/officeart/2005/8/layout/list1"/>
    <dgm:cxn modelId="{A929CCAC-38E4-40E3-80AE-03BA027C8707}" type="presParOf" srcId="{75FDD14F-7D4C-4076-A55E-8B3BA3B12F6A}" destId="{51F29E66-D2DF-40F0-A5D4-22FC3A2527A3}" srcOrd="1" destOrd="0" presId="urn:microsoft.com/office/officeart/2005/8/layout/list1"/>
    <dgm:cxn modelId="{7B71B658-BD32-416F-B67C-7CC75A333389}" type="presParOf" srcId="{75FDD14F-7D4C-4076-A55E-8B3BA3B12F6A}" destId="{7F2FEBE6-7F1D-4B16-9B54-FED4135F21BD}" srcOrd="2" destOrd="0" presId="urn:microsoft.com/office/officeart/2005/8/layout/list1"/>
    <dgm:cxn modelId="{EB06B73F-B6B0-4279-A408-D99898BC204A}" type="presParOf" srcId="{75FDD14F-7D4C-4076-A55E-8B3BA3B12F6A}" destId="{F8ED5D88-719D-4EBE-BD84-EA795C2FEF44}" srcOrd="3" destOrd="0" presId="urn:microsoft.com/office/officeart/2005/8/layout/list1"/>
    <dgm:cxn modelId="{75884212-586C-44A6-8D73-1B02D406DA18}" type="presParOf" srcId="{75FDD14F-7D4C-4076-A55E-8B3BA3B12F6A}" destId="{8742FE66-D4A5-4D2A-96E0-AD67BD902FE7}" srcOrd="4" destOrd="0" presId="urn:microsoft.com/office/officeart/2005/8/layout/list1"/>
    <dgm:cxn modelId="{B6DF46A7-D2C6-48C1-81BE-2F0615C3881E}" type="presParOf" srcId="{8742FE66-D4A5-4D2A-96E0-AD67BD902FE7}" destId="{611582CF-54CE-4EA2-BFC6-77AC765E6A0D}" srcOrd="0" destOrd="0" presId="urn:microsoft.com/office/officeart/2005/8/layout/list1"/>
    <dgm:cxn modelId="{FAFB8870-7C6E-4DD7-B4C5-40D0FE9F1F5D}" type="presParOf" srcId="{8742FE66-D4A5-4D2A-96E0-AD67BD902FE7}" destId="{772E6EE9-3314-42CC-8E6D-6A6568332298}" srcOrd="1" destOrd="0" presId="urn:microsoft.com/office/officeart/2005/8/layout/list1"/>
    <dgm:cxn modelId="{97988217-B479-4F41-B96B-409912806A64}" type="presParOf" srcId="{75FDD14F-7D4C-4076-A55E-8B3BA3B12F6A}" destId="{C1589E67-06FA-4849-AD26-F3D5DE0F4FEC}" srcOrd="5" destOrd="0" presId="urn:microsoft.com/office/officeart/2005/8/layout/list1"/>
    <dgm:cxn modelId="{E7FE1A06-5F9F-4550-AE6F-25111AF171C8}" type="presParOf" srcId="{75FDD14F-7D4C-4076-A55E-8B3BA3B12F6A}" destId="{23137578-DDBB-4798-BC9E-684F3AFEB9CA}" srcOrd="6" destOrd="0" presId="urn:microsoft.com/office/officeart/2005/8/layout/list1"/>
    <dgm:cxn modelId="{3C3BD2AF-99E6-476E-92E9-4B0A6CE11303}" type="presParOf" srcId="{75FDD14F-7D4C-4076-A55E-8B3BA3B12F6A}" destId="{0474C69A-BA33-4630-850E-DFF76A5493C1}" srcOrd="7" destOrd="0" presId="urn:microsoft.com/office/officeart/2005/8/layout/list1"/>
    <dgm:cxn modelId="{8B827454-9334-4CC0-83FD-597913541DF1}" type="presParOf" srcId="{75FDD14F-7D4C-4076-A55E-8B3BA3B12F6A}" destId="{49B9139F-BF58-44CC-ACFE-4EAB3350427E}" srcOrd="8" destOrd="0" presId="urn:microsoft.com/office/officeart/2005/8/layout/list1"/>
    <dgm:cxn modelId="{E7DD2DB0-C4CC-49D2-8B9E-39AE94AA3FB8}" type="presParOf" srcId="{49B9139F-BF58-44CC-ACFE-4EAB3350427E}" destId="{67D6BEDC-03CD-47D5-91FC-869FCA1475CE}" srcOrd="0" destOrd="0" presId="urn:microsoft.com/office/officeart/2005/8/layout/list1"/>
    <dgm:cxn modelId="{ECFC3D07-5537-4F50-927D-6BACF09ED794}" type="presParOf" srcId="{49B9139F-BF58-44CC-ACFE-4EAB3350427E}" destId="{FFCAF45F-BAC6-4707-90C1-834D1ABC9ED2}" srcOrd="1" destOrd="0" presId="urn:microsoft.com/office/officeart/2005/8/layout/list1"/>
    <dgm:cxn modelId="{032A7709-A3CE-489D-A8E8-A6342E2C12F8}" type="presParOf" srcId="{75FDD14F-7D4C-4076-A55E-8B3BA3B12F6A}" destId="{24EA2B2F-4CEA-404D-BBD9-44FE35F82732}" srcOrd="9" destOrd="0" presId="urn:microsoft.com/office/officeart/2005/8/layout/list1"/>
    <dgm:cxn modelId="{80C54C2E-6CFD-4B1B-B1D4-659E64568FAC}" type="presParOf" srcId="{75FDD14F-7D4C-4076-A55E-8B3BA3B12F6A}" destId="{379AE859-0C42-463E-AAD1-EA27AB7C1BA0}" srcOrd="10" destOrd="0" presId="urn:microsoft.com/office/officeart/2005/8/layout/list1"/>
    <dgm:cxn modelId="{7497CD14-7056-40DC-975E-9DF434D06B4E}" type="presParOf" srcId="{75FDD14F-7D4C-4076-A55E-8B3BA3B12F6A}" destId="{79ECEA98-BA17-42E0-9C5E-4882CD88AC21}" srcOrd="11" destOrd="0" presId="urn:microsoft.com/office/officeart/2005/8/layout/list1"/>
    <dgm:cxn modelId="{E0316D29-FBDF-4F93-B2BB-C8D6ED751D3E}" type="presParOf" srcId="{75FDD14F-7D4C-4076-A55E-8B3BA3B12F6A}" destId="{886066DD-AD5F-4DEA-A619-0C0492B44DB0}" srcOrd="12" destOrd="0" presId="urn:microsoft.com/office/officeart/2005/8/layout/list1"/>
    <dgm:cxn modelId="{6F954D5F-988F-4E36-BE77-A8A9518C9243}" type="presParOf" srcId="{886066DD-AD5F-4DEA-A619-0C0492B44DB0}" destId="{8CED5972-7DBE-40D9-86C1-2CBBA420BB1C}" srcOrd="0" destOrd="0" presId="urn:microsoft.com/office/officeart/2005/8/layout/list1"/>
    <dgm:cxn modelId="{0B34E6D6-826D-4D83-B639-CD7CCF769539}" type="presParOf" srcId="{886066DD-AD5F-4DEA-A619-0C0492B44DB0}" destId="{8F1DFCF5-9FE1-4C43-880D-8985AC095923}" srcOrd="1" destOrd="0" presId="urn:microsoft.com/office/officeart/2005/8/layout/list1"/>
    <dgm:cxn modelId="{B4E397E3-BE9E-4EFF-9DD6-D3BE6F9E7CBF}" type="presParOf" srcId="{75FDD14F-7D4C-4076-A55E-8B3BA3B12F6A}" destId="{5B34487D-2F24-4B1E-AA6F-29829D6057EC}" srcOrd="13" destOrd="0" presId="urn:microsoft.com/office/officeart/2005/8/layout/list1"/>
    <dgm:cxn modelId="{402BB35E-3D93-4C63-A52E-AC935350B1C1}" type="presParOf" srcId="{75FDD14F-7D4C-4076-A55E-8B3BA3B12F6A}" destId="{B617E936-F014-4127-B05D-A7F828DE4DD2}" srcOrd="14" destOrd="0" presId="urn:microsoft.com/office/officeart/2005/8/layout/list1"/>
    <dgm:cxn modelId="{B795EAFD-422B-4EFA-BE85-049DF03917DA}" type="presParOf" srcId="{75FDD14F-7D4C-4076-A55E-8B3BA3B12F6A}" destId="{4CEE2261-C709-41CF-97DF-BBC4D699FADF}" srcOrd="15" destOrd="0" presId="urn:microsoft.com/office/officeart/2005/8/layout/list1"/>
    <dgm:cxn modelId="{45A2B440-E8B4-450A-8518-EDB0B34DDB24}" type="presParOf" srcId="{75FDD14F-7D4C-4076-A55E-8B3BA3B12F6A}" destId="{69B01B50-B077-4A0D-8045-D3D15F3682C9}" srcOrd="16" destOrd="0" presId="urn:microsoft.com/office/officeart/2005/8/layout/list1"/>
    <dgm:cxn modelId="{C36F55E9-C0B5-48F9-A843-36EE132E38A8}" type="presParOf" srcId="{69B01B50-B077-4A0D-8045-D3D15F3682C9}" destId="{8185D8D8-F9A4-413A-B366-57A228EAFDEA}" srcOrd="0" destOrd="0" presId="urn:microsoft.com/office/officeart/2005/8/layout/list1"/>
    <dgm:cxn modelId="{C59CAC00-8E4B-46CA-8E41-9B6C577E3C5E}" type="presParOf" srcId="{69B01B50-B077-4A0D-8045-D3D15F3682C9}" destId="{38B274D4-ACCF-4882-9DFB-789FD5F5B8EB}" srcOrd="1" destOrd="0" presId="urn:microsoft.com/office/officeart/2005/8/layout/list1"/>
    <dgm:cxn modelId="{7FF2276A-4001-4FAD-AFFF-C56E55877701}" type="presParOf" srcId="{75FDD14F-7D4C-4076-A55E-8B3BA3B12F6A}" destId="{82464E0E-B0AC-4C61-9AB2-E486C41018CD}" srcOrd="17" destOrd="0" presId="urn:microsoft.com/office/officeart/2005/8/layout/list1"/>
    <dgm:cxn modelId="{F30CF19E-0E52-4E25-B1CF-703C7F076ABA}" type="presParOf" srcId="{75FDD14F-7D4C-4076-A55E-8B3BA3B12F6A}" destId="{63C1930F-FBA2-4DE9-8F6A-ACE3CD6EAF5C}" srcOrd="18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455700-AE5F-48ED-8B99-698AC43BF246}" type="doc">
      <dgm:prSet loTypeId="urn:microsoft.com/office/officeart/2005/8/layout/hierarchy1" loCatId="hierarchy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956967F5-7C90-4C3A-9D99-E4E38E36FCFE}">
      <dgm:prSet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uk-UA" dirty="0" smtClean="0">
              <a:solidFill>
                <a:srgbClr val="7030A0"/>
              </a:solidFill>
            </a:rPr>
            <a:t>Інтерактивні технології</a:t>
          </a:r>
          <a:endParaRPr lang="ru-RU" dirty="0">
            <a:solidFill>
              <a:srgbClr val="7030A0"/>
            </a:solidFill>
          </a:endParaRPr>
        </a:p>
      </dgm:t>
    </dgm:pt>
    <dgm:pt modelId="{98991613-0FBE-4502-A50D-4E3E16D29738}" type="parTrans" cxnId="{52E043D8-3A97-4ACD-B2BE-CF61E7561CD4}">
      <dgm:prSet/>
      <dgm:spPr/>
      <dgm:t>
        <a:bodyPr/>
        <a:lstStyle/>
        <a:p>
          <a:endParaRPr lang="ru-RU"/>
        </a:p>
      </dgm:t>
    </dgm:pt>
    <dgm:pt modelId="{1D091804-91CD-41CB-91B2-9C0A7CFB33C5}" type="sibTrans" cxnId="{52E043D8-3A97-4ACD-B2BE-CF61E7561CD4}">
      <dgm:prSet/>
      <dgm:spPr/>
      <dgm:t>
        <a:bodyPr/>
        <a:lstStyle/>
        <a:p>
          <a:endParaRPr lang="ru-RU"/>
        </a:p>
      </dgm:t>
    </dgm:pt>
    <dgm:pt modelId="{E46103F9-66D6-4CE5-AE8F-FBCE2BC0069C}">
      <dgm:prSet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uk-UA" dirty="0" smtClean="0">
              <a:solidFill>
                <a:srgbClr val="7030A0"/>
              </a:solidFill>
            </a:rPr>
            <a:t>Відкриті уроки</a:t>
          </a:r>
          <a:endParaRPr lang="ru-RU" dirty="0">
            <a:solidFill>
              <a:srgbClr val="7030A0"/>
            </a:solidFill>
          </a:endParaRPr>
        </a:p>
      </dgm:t>
    </dgm:pt>
    <dgm:pt modelId="{20F9903D-B24E-4B99-BD9A-B2FB9D856FEB}" type="parTrans" cxnId="{8C0FE7CD-162D-4B7D-902D-9B03CC3B567A}">
      <dgm:prSet/>
      <dgm:spPr/>
      <dgm:t>
        <a:bodyPr/>
        <a:lstStyle/>
        <a:p>
          <a:endParaRPr lang="ru-RU"/>
        </a:p>
      </dgm:t>
    </dgm:pt>
    <dgm:pt modelId="{56194FAD-33CD-4B2E-BA85-1C12E2D8A5A6}" type="sibTrans" cxnId="{8C0FE7CD-162D-4B7D-902D-9B03CC3B567A}">
      <dgm:prSet/>
      <dgm:spPr/>
      <dgm:t>
        <a:bodyPr/>
        <a:lstStyle/>
        <a:p>
          <a:endParaRPr lang="ru-RU"/>
        </a:p>
      </dgm:t>
    </dgm:pt>
    <dgm:pt modelId="{65718B75-00ED-4977-B873-D83580BE2A20}">
      <dgm:prSet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uk-UA" dirty="0" smtClean="0">
              <a:solidFill>
                <a:srgbClr val="7030A0"/>
              </a:solidFill>
            </a:rPr>
            <a:t>Ігрові технології</a:t>
          </a:r>
          <a:endParaRPr lang="ru-RU" dirty="0">
            <a:solidFill>
              <a:srgbClr val="7030A0"/>
            </a:solidFill>
          </a:endParaRPr>
        </a:p>
      </dgm:t>
    </dgm:pt>
    <dgm:pt modelId="{F2A05259-CCC9-474B-8C93-7CC341543ED8}" type="parTrans" cxnId="{1D0D330E-25FF-4F1C-8A9D-F5A95E464887}">
      <dgm:prSet/>
      <dgm:spPr/>
      <dgm:t>
        <a:bodyPr/>
        <a:lstStyle/>
        <a:p>
          <a:endParaRPr lang="ru-RU"/>
        </a:p>
      </dgm:t>
    </dgm:pt>
    <dgm:pt modelId="{230F245A-16AD-42F1-A34F-618F3A5C51EC}" type="sibTrans" cxnId="{1D0D330E-25FF-4F1C-8A9D-F5A95E464887}">
      <dgm:prSet/>
      <dgm:spPr/>
      <dgm:t>
        <a:bodyPr/>
        <a:lstStyle/>
        <a:p>
          <a:endParaRPr lang="ru-RU"/>
        </a:p>
      </dgm:t>
    </dgm:pt>
    <dgm:pt modelId="{FF20A781-0DF4-4E66-9071-96B283A98F49}">
      <dgm:prSet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uk-UA" dirty="0" smtClean="0">
              <a:solidFill>
                <a:srgbClr val="7030A0"/>
              </a:solidFill>
            </a:rPr>
            <a:t>Проектні технології</a:t>
          </a:r>
          <a:endParaRPr lang="ru-RU" dirty="0">
            <a:solidFill>
              <a:srgbClr val="7030A0"/>
            </a:solidFill>
          </a:endParaRPr>
        </a:p>
      </dgm:t>
    </dgm:pt>
    <dgm:pt modelId="{52A26E82-503E-44D5-8A1C-EC25FA1D6AF6}" type="parTrans" cxnId="{11FB03E0-F1FE-46AE-8FD6-B8737E5450AD}">
      <dgm:prSet/>
      <dgm:spPr/>
      <dgm:t>
        <a:bodyPr/>
        <a:lstStyle/>
        <a:p>
          <a:endParaRPr lang="ru-RU"/>
        </a:p>
      </dgm:t>
    </dgm:pt>
    <dgm:pt modelId="{50E6FDF3-EA32-4FAA-8471-4103E2FB91B4}" type="sibTrans" cxnId="{11FB03E0-F1FE-46AE-8FD6-B8737E5450AD}">
      <dgm:prSet/>
      <dgm:spPr/>
      <dgm:t>
        <a:bodyPr/>
        <a:lstStyle/>
        <a:p>
          <a:endParaRPr lang="ru-RU"/>
        </a:p>
      </dgm:t>
    </dgm:pt>
    <dgm:pt modelId="{6E48B85C-DB78-4AFE-820E-ADF7CD098A53}" type="pres">
      <dgm:prSet presAssocID="{E9455700-AE5F-48ED-8B99-698AC43BF24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890E165-2DAF-4F34-BBF5-092C61EFD726}" type="pres">
      <dgm:prSet presAssocID="{956967F5-7C90-4C3A-9D99-E4E38E36FCFE}" presName="hierRoot1" presStyleCnt="0"/>
      <dgm:spPr/>
      <dgm:t>
        <a:bodyPr/>
        <a:lstStyle/>
        <a:p>
          <a:endParaRPr lang="ru-RU"/>
        </a:p>
      </dgm:t>
    </dgm:pt>
    <dgm:pt modelId="{D4C94D71-7A7F-4BF2-8DBD-5CB2CECCEA0A}" type="pres">
      <dgm:prSet presAssocID="{956967F5-7C90-4C3A-9D99-E4E38E36FCFE}" presName="composite" presStyleCnt="0"/>
      <dgm:spPr/>
      <dgm:t>
        <a:bodyPr/>
        <a:lstStyle/>
        <a:p>
          <a:endParaRPr lang="ru-RU"/>
        </a:p>
      </dgm:t>
    </dgm:pt>
    <dgm:pt modelId="{9E4B8000-94C0-44A6-991E-B1DC7FCB8CE1}" type="pres">
      <dgm:prSet presAssocID="{956967F5-7C90-4C3A-9D99-E4E38E36FCFE}" presName="background" presStyleLbl="node0" presStyleIdx="0" presStyleCnt="4"/>
      <dgm:spPr/>
      <dgm:t>
        <a:bodyPr/>
        <a:lstStyle/>
        <a:p>
          <a:endParaRPr lang="ru-RU"/>
        </a:p>
      </dgm:t>
    </dgm:pt>
    <dgm:pt modelId="{55FF8306-19F5-44ED-BBE1-E7706D76C955}" type="pres">
      <dgm:prSet presAssocID="{956967F5-7C90-4C3A-9D99-E4E38E36FCFE}" presName="text" presStyleLbl="fgAcc0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D9AC1C-23DD-4213-AEC7-DC03CDA245BE}" type="pres">
      <dgm:prSet presAssocID="{956967F5-7C90-4C3A-9D99-E4E38E36FCFE}" presName="hierChild2" presStyleCnt="0"/>
      <dgm:spPr/>
      <dgm:t>
        <a:bodyPr/>
        <a:lstStyle/>
        <a:p>
          <a:endParaRPr lang="ru-RU"/>
        </a:p>
      </dgm:t>
    </dgm:pt>
    <dgm:pt modelId="{D9F97150-485C-4C14-9452-F2ABF6B2E47E}" type="pres">
      <dgm:prSet presAssocID="{E46103F9-66D6-4CE5-AE8F-FBCE2BC0069C}" presName="hierRoot1" presStyleCnt="0"/>
      <dgm:spPr/>
      <dgm:t>
        <a:bodyPr/>
        <a:lstStyle/>
        <a:p>
          <a:endParaRPr lang="ru-RU"/>
        </a:p>
      </dgm:t>
    </dgm:pt>
    <dgm:pt modelId="{1E468030-CB9E-4B89-A71B-1D539847D6E6}" type="pres">
      <dgm:prSet presAssocID="{E46103F9-66D6-4CE5-AE8F-FBCE2BC0069C}" presName="composite" presStyleCnt="0"/>
      <dgm:spPr/>
      <dgm:t>
        <a:bodyPr/>
        <a:lstStyle/>
        <a:p>
          <a:endParaRPr lang="ru-RU"/>
        </a:p>
      </dgm:t>
    </dgm:pt>
    <dgm:pt modelId="{BD1B6EA4-F81B-4707-A29A-580291FC18C6}" type="pres">
      <dgm:prSet presAssocID="{E46103F9-66D6-4CE5-AE8F-FBCE2BC0069C}" presName="background" presStyleLbl="node0" presStyleIdx="1" presStyleCnt="4"/>
      <dgm:spPr/>
      <dgm:t>
        <a:bodyPr/>
        <a:lstStyle/>
        <a:p>
          <a:endParaRPr lang="ru-RU"/>
        </a:p>
      </dgm:t>
    </dgm:pt>
    <dgm:pt modelId="{F8DE4AD6-FA46-4FA2-92E2-1E1CEC57AE42}" type="pres">
      <dgm:prSet presAssocID="{E46103F9-66D6-4CE5-AE8F-FBCE2BC0069C}" presName="text" presStyleLbl="fgAcc0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18AD3D-B14D-4660-93E1-5C9C50970822}" type="pres">
      <dgm:prSet presAssocID="{E46103F9-66D6-4CE5-AE8F-FBCE2BC0069C}" presName="hierChild2" presStyleCnt="0"/>
      <dgm:spPr/>
      <dgm:t>
        <a:bodyPr/>
        <a:lstStyle/>
        <a:p>
          <a:endParaRPr lang="ru-RU"/>
        </a:p>
      </dgm:t>
    </dgm:pt>
    <dgm:pt modelId="{DEA15F37-E8CE-4AEC-B32F-EC519FC5500F}" type="pres">
      <dgm:prSet presAssocID="{65718B75-00ED-4977-B873-D83580BE2A20}" presName="hierRoot1" presStyleCnt="0"/>
      <dgm:spPr/>
      <dgm:t>
        <a:bodyPr/>
        <a:lstStyle/>
        <a:p>
          <a:endParaRPr lang="ru-RU"/>
        </a:p>
      </dgm:t>
    </dgm:pt>
    <dgm:pt modelId="{266891E4-00BE-47E0-A9EE-7FA754F71B4B}" type="pres">
      <dgm:prSet presAssocID="{65718B75-00ED-4977-B873-D83580BE2A20}" presName="composite" presStyleCnt="0"/>
      <dgm:spPr/>
      <dgm:t>
        <a:bodyPr/>
        <a:lstStyle/>
        <a:p>
          <a:endParaRPr lang="ru-RU"/>
        </a:p>
      </dgm:t>
    </dgm:pt>
    <dgm:pt modelId="{D8B4A721-7A8A-4B41-912F-F6CB48C6F4C2}" type="pres">
      <dgm:prSet presAssocID="{65718B75-00ED-4977-B873-D83580BE2A20}" presName="background" presStyleLbl="node0" presStyleIdx="2" presStyleCnt="4"/>
      <dgm:spPr/>
      <dgm:t>
        <a:bodyPr/>
        <a:lstStyle/>
        <a:p>
          <a:endParaRPr lang="ru-RU"/>
        </a:p>
      </dgm:t>
    </dgm:pt>
    <dgm:pt modelId="{485F0674-4BFB-4F92-A8E9-0E4696A31306}" type="pres">
      <dgm:prSet presAssocID="{65718B75-00ED-4977-B873-D83580BE2A20}" presName="text" presStyleLbl="fgAcc0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A64163-0597-4DFA-AF3E-DB072E044EAE}" type="pres">
      <dgm:prSet presAssocID="{65718B75-00ED-4977-B873-D83580BE2A20}" presName="hierChild2" presStyleCnt="0"/>
      <dgm:spPr/>
      <dgm:t>
        <a:bodyPr/>
        <a:lstStyle/>
        <a:p>
          <a:endParaRPr lang="ru-RU"/>
        </a:p>
      </dgm:t>
    </dgm:pt>
    <dgm:pt modelId="{069C9FF2-1415-4178-BA60-6F1021097D51}" type="pres">
      <dgm:prSet presAssocID="{FF20A781-0DF4-4E66-9071-96B283A98F49}" presName="hierRoot1" presStyleCnt="0"/>
      <dgm:spPr/>
      <dgm:t>
        <a:bodyPr/>
        <a:lstStyle/>
        <a:p>
          <a:endParaRPr lang="ru-RU"/>
        </a:p>
      </dgm:t>
    </dgm:pt>
    <dgm:pt modelId="{CA3B5E68-3180-45E4-B559-7BECC9CAD1C2}" type="pres">
      <dgm:prSet presAssocID="{FF20A781-0DF4-4E66-9071-96B283A98F49}" presName="composite" presStyleCnt="0"/>
      <dgm:spPr/>
      <dgm:t>
        <a:bodyPr/>
        <a:lstStyle/>
        <a:p>
          <a:endParaRPr lang="ru-RU"/>
        </a:p>
      </dgm:t>
    </dgm:pt>
    <dgm:pt modelId="{D61C5B11-E40E-4842-9C9A-7FCD25C33FAF}" type="pres">
      <dgm:prSet presAssocID="{FF20A781-0DF4-4E66-9071-96B283A98F49}" presName="background" presStyleLbl="node0" presStyleIdx="3" presStyleCnt="4"/>
      <dgm:spPr/>
      <dgm:t>
        <a:bodyPr/>
        <a:lstStyle/>
        <a:p>
          <a:endParaRPr lang="ru-RU"/>
        </a:p>
      </dgm:t>
    </dgm:pt>
    <dgm:pt modelId="{2F73EC6D-D699-4661-9834-FEC4B036C78F}" type="pres">
      <dgm:prSet presAssocID="{FF20A781-0DF4-4E66-9071-96B283A98F49}" presName="text" presStyleLbl="fgAcc0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4BAE20-6DBC-4EB9-AC34-4CF89A0BC37A}" type="pres">
      <dgm:prSet presAssocID="{FF20A781-0DF4-4E66-9071-96B283A98F49}" presName="hierChild2" presStyleCnt="0"/>
      <dgm:spPr/>
      <dgm:t>
        <a:bodyPr/>
        <a:lstStyle/>
        <a:p>
          <a:endParaRPr lang="ru-RU"/>
        </a:p>
      </dgm:t>
    </dgm:pt>
  </dgm:ptLst>
  <dgm:cxnLst>
    <dgm:cxn modelId="{11FB03E0-F1FE-46AE-8FD6-B8737E5450AD}" srcId="{E9455700-AE5F-48ED-8B99-698AC43BF246}" destId="{FF20A781-0DF4-4E66-9071-96B283A98F49}" srcOrd="3" destOrd="0" parTransId="{52A26E82-503E-44D5-8A1C-EC25FA1D6AF6}" sibTransId="{50E6FDF3-EA32-4FAA-8471-4103E2FB91B4}"/>
    <dgm:cxn modelId="{F6211B00-817F-492C-90AF-106F8BF83222}" type="presOf" srcId="{956967F5-7C90-4C3A-9D99-E4E38E36FCFE}" destId="{55FF8306-19F5-44ED-BBE1-E7706D76C955}" srcOrd="0" destOrd="0" presId="urn:microsoft.com/office/officeart/2005/8/layout/hierarchy1"/>
    <dgm:cxn modelId="{F88DEB85-85A0-46CD-9A3D-BF327AD85A94}" type="presOf" srcId="{FF20A781-0DF4-4E66-9071-96B283A98F49}" destId="{2F73EC6D-D699-4661-9834-FEC4B036C78F}" srcOrd="0" destOrd="0" presId="urn:microsoft.com/office/officeart/2005/8/layout/hierarchy1"/>
    <dgm:cxn modelId="{448977E4-6156-4614-ABAC-2A81DC58F76E}" type="presOf" srcId="{65718B75-00ED-4977-B873-D83580BE2A20}" destId="{485F0674-4BFB-4F92-A8E9-0E4696A31306}" srcOrd="0" destOrd="0" presId="urn:microsoft.com/office/officeart/2005/8/layout/hierarchy1"/>
    <dgm:cxn modelId="{8C0FE7CD-162D-4B7D-902D-9B03CC3B567A}" srcId="{E9455700-AE5F-48ED-8B99-698AC43BF246}" destId="{E46103F9-66D6-4CE5-AE8F-FBCE2BC0069C}" srcOrd="1" destOrd="0" parTransId="{20F9903D-B24E-4B99-BD9A-B2FB9D856FEB}" sibTransId="{56194FAD-33CD-4B2E-BA85-1C12E2D8A5A6}"/>
    <dgm:cxn modelId="{5B001EF1-2B65-42FC-A9EC-29211C9ACD14}" type="presOf" srcId="{E9455700-AE5F-48ED-8B99-698AC43BF246}" destId="{6E48B85C-DB78-4AFE-820E-ADF7CD098A53}" srcOrd="0" destOrd="0" presId="urn:microsoft.com/office/officeart/2005/8/layout/hierarchy1"/>
    <dgm:cxn modelId="{1D0D330E-25FF-4F1C-8A9D-F5A95E464887}" srcId="{E9455700-AE5F-48ED-8B99-698AC43BF246}" destId="{65718B75-00ED-4977-B873-D83580BE2A20}" srcOrd="2" destOrd="0" parTransId="{F2A05259-CCC9-474B-8C93-7CC341543ED8}" sibTransId="{230F245A-16AD-42F1-A34F-618F3A5C51EC}"/>
    <dgm:cxn modelId="{78887F3A-DEC8-4807-A81F-304621FD3C59}" type="presOf" srcId="{E46103F9-66D6-4CE5-AE8F-FBCE2BC0069C}" destId="{F8DE4AD6-FA46-4FA2-92E2-1E1CEC57AE42}" srcOrd="0" destOrd="0" presId="urn:microsoft.com/office/officeart/2005/8/layout/hierarchy1"/>
    <dgm:cxn modelId="{52E043D8-3A97-4ACD-B2BE-CF61E7561CD4}" srcId="{E9455700-AE5F-48ED-8B99-698AC43BF246}" destId="{956967F5-7C90-4C3A-9D99-E4E38E36FCFE}" srcOrd="0" destOrd="0" parTransId="{98991613-0FBE-4502-A50D-4E3E16D29738}" sibTransId="{1D091804-91CD-41CB-91B2-9C0A7CFB33C5}"/>
    <dgm:cxn modelId="{99C3A493-7DAF-4121-A121-9B8722477B86}" type="presParOf" srcId="{6E48B85C-DB78-4AFE-820E-ADF7CD098A53}" destId="{B890E165-2DAF-4F34-BBF5-092C61EFD726}" srcOrd="0" destOrd="0" presId="urn:microsoft.com/office/officeart/2005/8/layout/hierarchy1"/>
    <dgm:cxn modelId="{75BC9AC8-FFC6-4FE7-B9DF-B2F8C8F7CE09}" type="presParOf" srcId="{B890E165-2DAF-4F34-BBF5-092C61EFD726}" destId="{D4C94D71-7A7F-4BF2-8DBD-5CB2CECCEA0A}" srcOrd="0" destOrd="0" presId="urn:microsoft.com/office/officeart/2005/8/layout/hierarchy1"/>
    <dgm:cxn modelId="{C02080CE-B57C-411E-ADCD-AE95D651534D}" type="presParOf" srcId="{D4C94D71-7A7F-4BF2-8DBD-5CB2CECCEA0A}" destId="{9E4B8000-94C0-44A6-991E-B1DC7FCB8CE1}" srcOrd="0" destOrd="0" presId="urn:microsoft.com/office/officeart/2005/8/layout/hierarchy1"/>
    <dgm:cxn modelId="{783EAECD-51A2-4CE6-9E6D-0EC065A18C20}" type="presParOf" srcId="{D4C94D71-7A7F-4BF2-8DBD-5CB2CECCEA0A}" destId="{55FF8306-19F5-44ED-BBE1-E7706D76C955}" srcOrd="1" destOrd="0" presId="urn:microsoft.com/office/officeart/2005/8/layout/hierarchy1"/>
    <dgm:cxn modelId="{A5760D50-72FA-47F6-929C-C5B93ABD26CB}" type="presParOf" srcId="{B890E165-2DAF-4F34-BBF5-092C61EFD726}" destId="{78D9AC1C-23DD-4213-AEC7-DC03CDA245BE}" srcOrd="1" destOrd="0" presId="urn:microsoft.com/office/officeart/2005/8/layout/hierarchy1"/>
    <dgm:cxn modelId="{FA61D45D-1232-4173-8985-75554B77CF1F}" type="presParOf" srcId="{6E48B85C-DB78-4AFE-820E-ADF7CD098A53}" destId="{D9F97150-485C-4C14-9452-F2ABF6B2E47E}" srcOrd="1" destOrd="0" presId="urn:microsoft.com/office/officeart/2005/8/layout/hierarchy1"/>
    <dgm:cxn modelId="{EAA0BF80-2580-4D89-AA3F-E9F6103968AA}" type="presParOf" srcId="{D9F97150-485C-4C14-9452-F2ABF6B2E47E}" destId="{1E468030-CB9E-4B89-A71B-1D539847D6E6}" srcOrd="0" destOrd="0" presId="urn:microsoft.com/office/officeart/2005/8/layout/hierarchy1"/>
    <dgm:cxn modelId="{8D35CCA6-5539-4FED-ABDC-B7D63120EC31}" type="presParOf" srcId="{1E468030-CB9E-4B89-A71B-1D539847D6E6}" destId="{BD1B6EA4-F81B-4707-A29A-580291FC18C6}" srcOrd="0" destOrd="0" presId="urn:microsoft.com/office/officeart/2005/8/layout/hierarchy1"/>
    <dgm:cxn modelId="{F2AB139A-660B-469A-AC35-99757E169B0A}" type="presParOf" srcId="{1E468030-CB9E-4B89-A71B-1D539847D6E6}" destId="{F8DE4AD6-FA46-4FA2-92E2-1E1CEC57AE42}" srcOrd="1" destOrd="0" presId="urn:microsoft.com/office/officeart/2005/8/layout/hierarchy1"/>
    <dgm:cxn modelId="{3CAA0B17-6069-4CC2-AD9B-EE4D0037A830}" type="presParOf" srcId="{D9F97150-485C-4C14-9452-F2ABF6B2E47E}" destId="{D118AD3D-B14D-4660-93E1-5C9C50970822}" srcOrd="1" destOrd="0" presId="urn:microsoft.com/office/officeart/2005/8/layout/hierarchy1"/>
    <dgm:cxn modelId="{2A5ED9F4-7E3E-4CA2-A5F7-88478DAFEC4E}" type="presParOf" srcId="{6E48B85C-DB78-4AFE-820E-ADF7CD098A53}" destId="{DEA15F37-E8CE-4AEC-B32F-EC519FC5500F}" srcOrd="2" destOrd="0" presId="urn:microsoft.com/office/officeart/2005/8/layout/hierarchy1"/>
    <dgm:cxn modelId="{3C3A35CB-2154-41CB-BD1B-67AD9840391C}" type="presParOf" srcId="{DEA15F37-E8CE-4AEC-B32F-EC519FC5500F}" destId="{266891E4-00BE-47E0-A9EE-7FA754F71B4B}" srcOrd="0" destOrd="0" presId="urn:microsoft.com/office/officeart/2005/8/layout/hierarchy1"/>
    <dgm:cxn modelId="{F9B5E3FE-1505-4C8F-B4FB-B33C66FAADC9}" type="presParOf" srcId="{266891E4-00BE-47E0-A9EE-7FA754F71B4B}" destId="{D8B4A721-7A8A-4B41-912F-F6CB48C6F4C2}" srcOrd="0" destOrd="0" presId="urn:microsoft.com/office/officeart/2005/8/layout/hierarchy1"/>
    <dgm:cxn modelId="{CC3F258B-D65B-4A4A-B3CB-1FD262BAF45D}" type="presParOf" srcId="{266891E4-00BE-47E0-A9EE-7FA754F71B4B}" destId="{485F0674-4BFB-4F92-A8E9-0E4696A31306}" srcOrd="1" destOrd="0" presId="urn:microsoft.com/office/officeart/2005/8/layout/hierarchy1"/>
    <dgm:cxn modelId="{A58D9735-B046-442F-A25A-2073F61CE259}" type="presParOf" srcId="{DEA15F37-E8CE-4AEC-B32F-EC519FC5500F}" destId="{BFA64163-0597-4DFA-AF3E-DB072E044EAE}" srcOrd="1" destOrd="0" presId="urn:microsoft.com/office/officeart/2005/8/layout/hierarchy1"/>
    <dgm:cxn modelId="{00902992-9B75-4D77-96E6-A0EEC8035C41}" type="presParOf" srcId="{6E48B85C-DB78-4AFE-820E-ADF7CD098A53}" destId="{069C9FF2-1415-4178-BA60-6F1021097D51}" srcOrd="3" destOrd="0" presId="urn:microsoft.com/office/officeart/2005/8/layout/hierarchy1"/>
    <dgm:cxn modelId="{08DC6FC5-3955-457E-9CE8-4E015ECD7101}" type="presParOf" srcId="{069C9FF2-1415-4178-BA60-6F1021097D51}" destId="{CA3B5E68-3180-45E4-B559-7BECC9CAD1C2}" srcOrd="0" destOrd="0" presId="urn:microsoft.com/office/officeart/2005/8/layout/hierarchy1"/>
    <dgm:cxn modelId="{92C7E9D4-957B-4F87-AFA9-5EB4C331C7DF}" type="presParOf" srcId="{CA3B5E68-3180-45E4-B559-7BECC9CAD1C2}" destId="{D61C5B11-E40E-4842-9C9A-7FCD25C33FAF}" srcOrd="0" destOrd="0" presId="urn:microsoft.com/office/officeart/2005/8/layout/hierarchy1"/>
    <dgm:cxn modelId="{D58492D7-A456-49E9-9E3B-A9E0503A450D}" type="presParOf" srcId="{CA3B5E68-3180-45E4-B559-7BECC9CAD1C2}" destId="{2F73EC6D-D699-4661-9834-FEC4B036C78F}" srcOrd="1" destOrd="0" presId="urn:microsoft.com/office/officeart/2005/8/layout/hierarchy1"/>
    <dgm:cxn modelId="{14FD6A9C-1BF8-43C5-8E59-45416A9B9DD8}" type="presParOf" srcId="{069C9FF2-1415-4178-BA60-6F1021097D51}" destId="{7A4BAE20-6DBC-4EB9-AC34-4CF89A0BC37A}" srcOrd="1" destOrd="0" presId="urn:microsoft.com/office/officeart/2005/8/layout/hierarchy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C20832-3B6A-4794-95CA-0F53B286849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2F7025-593C-4034-9F56-2D7303B59A51}">
      <dgm:prSet/>
      <dgm:spPr/>
      <dgm:t>
        <a:bodyPr/>
        <a:lstStyle/>
        <a:p>
          <a:endParaRPr lang="ru-RU" dirty="0"/>
        </a:p>
      </dgm:t>
    </dgm:pt>
    <dgm:pt modelId="{CDF8710D-57A7-49CD-9F6F-16FD916DD713}" type="parTrans" cxnId="{20493893-E694-4BB3-8DB4-F1D699056256}">
      <dgm:prSet/>
      <dgm:spPr/>
      <dgm:t>
        <a:bodyPr/>
        <a:lstStyle/>
        <a:p>
          <a:endParaRPr lang="ru-RU"/>
        </a:p>
      </dgm:t>
    </dgm:pt>
    <dgm:pt modelId="{A97EEEA1-F320-494F-82FF-5F0D4C4ADF54}" type="sibTrans" cxnId="{20493893-E694-4BB3-8DB4-F1D699056256}">
      <dgm:prSet/>
      <dgm:spPr/>
      <dgm:t>
        <a:bodyPr/>
        <a:lstStyle/>
        <a:p>
          <a:endParaRPr lang="ru-RU"/>
        </a:p>
      </dgm:t>
    </dgm:pt>
    <dgm:pt modelId="{B7C0DC6F-168A-4DE9-8851-F6315C6FAC06}">
      <dgm:prSet phldrT="[Текст]"/>
      <dgm:spPr/>
      <dgm:t>
        <a:bodyPr/>
        <a:lstStyle/>
        <a:p>
          <a:r>
            <a:rPr lang="uk-UA" u="sng" dirty="0" smtClean="0"/>
            <a:t>Технологія індивідуального навчання</a:t>
          </a:r>
          <a:r>
            <a:rPr lang="uk-UA" dirty="0" smtClean="0"/>
            <a:t> </a:t>
          </a:r>
          <a:endParaRPr lang="ru-RU" dirty="0"/>
        </a:p>
      </dgm:t>
    </dgm:pt>
    <dgm:pt modelId="{7C987F54-B18E-48FB-82FC-A9DC5600A1EB}" type="sibTrans" cxnId="{C359D8EA-874A-4B2D-A87D-52C042241B60}">
      <dgm:prSet/>
      <dgm:spPr/>
      <dgm:t>
        <a:bodyPr/>
        <a:lstStyle/>
        <a:p>
          <a:endParaRPr lang="ru-RU"/>
        </a:p>
      </dgm:t>
    </dgm:pt>
    <dgm:pt modelId="{13278165-2F25-4867-8863-5B06D85BD3D9}" type="parTrans" cxnId="{C359D8EA-874A-4B2D-A87D-52C042241B60}">
      <dgm:prSet/>
      <dgm:spPr/>
      <dgm:t>
        <a:bodyPr/>
        <a:lstStyle/>
        <a:p>
          <a:endParaRPr lang="ru-RU"/>
        </a:p>
      </dgm:t>
    </dgm:pt>
    <dgm:pt modelId="{1D4E6988-8B83-4B76-8A1A-9BBB64C57D09}">
      <dgm:prSet phldrT="[Текст]"/>
      <dgm:spPr/>
      <dgm:t>
        <a:bodyPr/>
        <a:lstStyle/>
        <a:p>
          <a:r>
            <a:rPr lang="uk-UA" u="sng" dirty="0" smtClean="0"/>
            <a:t>Інформаційно-комунікаційні технології</a:t>
          </a:r>
          <a:endParaRPr lang="ru-RU" dirty="0"/>
        </a:p>
      </dgm:t>
    </dgm:pt>
    <dgm:pt modelId="{F4B59E4C-A0CD-4919-93F8-631D568BC6F0}" type="sibTrans" cxnId="{5E37C83A-7F47-440B-9794-35BF196A852F}">
      <dgm:prSet/>
      <dgm:spPr/>
      <dgm:t>
        <a:bodyPr/>
        <a:lstStyle/>
        <a:p>
          <a:endParaRPr lang="ru-RU"/>
        </a:p>
      </dgm:t>
    </dgm:pt>
    <dgm:pt modelId="{9247FBAF-BB21-4CE6-8507-DD11EE72B064}" type="parTrans" cxnId="{5E37C83A-7F47-440B-9794-35BF196A852F}">
      <dgm:prSet/>
      <dgm:spPr/>
      <dgm:t>
        <a:bodyPr/>
        <a:lstStyle/>
        <a:p>
          <a:endParaRPr lang="ru-RU"/>
        </a:p>
      </dgm:t>
    </dgm:pt>
    <dgm:pt modelId="{52620358-837C-44F9-9501-61F54F130288}">
      <dgm:prSet phldrT="[Текст]"/>
      <dgm:spPr/>
      <dgm:t>
        <a:bodyPr/>
        <a:lstStyle/>
        <a:p>
          <a:r>
            <a:rPr lang="uk-UA" u="sng" dirty="0" smtClean="0"/>
            <a:t>Інтерактивне</a:t>
          </a:r>
          <a:r>
            <a:rPr lang="uk-UA" u="sng" baseline="0" dirty="0" smtClean="0"/>
            <a:t> навчання</a:t>
          </a:r>
          <a:endParaRPr lang="ru-RU" u="sng" dirty="0"/>
        </a:p>
      </dgm:t>
    </dgm:pt>
    <dgm:pt modelId="{A54170D9-900E-4843-92A6-BAA56BDC1CD5}" type="parTrans" cxnId="{903DF957-1BDA-4FC1-A301-7C5D1DB5B8F4}">
      <dgm:prSet/>
      <dgm:spPr/>
      <dgm:t>
        <a:bodyPr/>
        <a:lstStyle/>
        <a:p>
          <a:endParaRPr lang="ru-RU"/>
        </a:p>
      </dgm:t>
    </dgm:pt>
    <dgm:pt modelId="{D26F4CFD-5819-4734-B7D7-7F6172E6A4FC}" type="sibTrans" cxnId="{903DF957-1BDA-4FC1-A301-7C5D1DB5B8F4}">
      <dgm:prSet/>
      <dgm:spPr/>
      <dgm:t>
        <a:bodyPr/>
        <a:lstStyle/>
        <a:p>
          <a:endParaRPr lang="ru-RU"/>
        </a:p>
      </dgm:t>
    </dgm:pt>
    <dgm:pt modelId="{861DD1B3-D195-4D13-9932-980F53A09B38}" type="pres">
      <dgm:prSet presAssocID="{83C20832-3B6A-4794-95CA-0F53B286849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97CDC93-8A48-4BC4-9321-D7DFF7B870FB}" type="pres">
      <dgm:prSet presAssocID="{B7C0DC6F-168A-4DE9-8851-F6315C6FAC06}" presName="parentLin" presStyleCnt="0"/>
      <dgm:spPr/>
    </dgm:pt>
    <dgm:pt modelId="{92AEB958-9BA9-43B6-9EDC-046C5F595C9D}" type="pres">
      <dgm:prSet presAssocID="{B7C0DC6F-168A-4DE9-8851-F6315C6FAC0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80D39A0-A3B9-4D61-AD75-3A831AB64D0D}" type="pres">
      <dgm:prSet presAssocID="{B7C0DC6F-168A-4DE9-8851-F6315C6FAC06}" presName="parentText" presStyleLbl="node1" presStyleIdx="0" presStyleCnt="3" custLinFactY="-100000" custLinFactNeighborX="16333" custLinFactNeighborY="-1405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FB22A0-8789-4AFA-AFD9-7AB3F70462E9}" type="pres">
      <dgm:prSet presAssocID="{B7C0DC6F-168A-4DE9-8851-F6315C6FAC06}" presName="negativeSpace" presStyleCnt="0"/>
      <dgm:spPr/>
    </dgm:pt>
    <dgm:pt modelId="{006E45F6-D433-4A0F-BF5C-406051AC634B}" type="pres">
      <dgm:prSet presAssocID="{B7C0DC6F-168A-4DE9-8851-F6315C6FAC06}" presName="childText" presStyleLbl="conFgAcc1" presStyleIdx="0" presStyleCnt="3" custLinFactNeighborY="-99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8F5737-9126-4CCB-AC09-D56FCD1AF803}" type="pres">
      <dgm:prSet presAssocID="{7C987F54-B18E-48FB-82FC-A9DC5600A1EB}" presName="spaceBetweenRectangles" presStyleCnt="0"/>
      <dgm:spPr/>
    </dgm:pt>
    <dgm:pt modelId="{4812AE03-F7D0-48D6-BF7D-A9410D8B17B7}" type="pres">
      <dgm:prSet presAssocID="{1D4E6988-8B83-4B76-8A1A-9BBB64C57D09}" presName="parentLin" presStyleCnt="0"/>
      <dgm:spPr/>
    </dgm:pt>
    <dgm:pt modelId="{867CC6C7-FB5A-4748-9987-33FC6DFE3D58}" type="pres">
      <dgm:prSet presAssocID="{1D4E6988-8B83-4B76-8A1A-9BBB64C57D0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0C3D68D-660A-400B-8164-B1D7572B9AAB}" type="pres">
      <dgm:prSet presAssocID="{1D4E6988-8B83-4B76-8A1A-9BBB64C57D09}" presName="parentText" presStyleLbl="node1" presStyleIdx="1" presStyleCnt="3" custLinFactNeighborX="-2883" custLinFactNeighborY="6980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77A07B-3897-4AB5-9F42-0D50A6547F5B}" type="pres">
      <dgm:prSet presAssocID="{1D4E6988-8B83-4B76-8A1A-9BBB64C57D09}" presName="negativeSpace" presStyleCnt="0"/>
      <dgm:spPr/>
    </dgm:pt>
    <dgm:pt modelId="{1A1E48A2-9730-477E-B584-2371D7AF5B04}" type="pres">
      <dgm:prSet presAssocID="{1D4E6988-8B83-4B76-8A1A-9BBB64C57D09}" presName="childText" presStyleLbl="conFgAcc1" presStyleIdx="1" presStyleCnt="3" custLinFactY="5024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E802F9-21EB-4ED9-B2E6-74FF5F7FF425}" type="pres">
      <dgm:prSet presAssocID="{F4B59E4C-A0CD-4919-93F8-631D568BC6F0}" presName="spaceBetweenRectangles" presStyleCnt="0"/>
      <dgm:spPr/>
    </dgm:pt>
    <dgm:pt modelId="{A2AF0B7D-4C14-4AD4-8193-F9B180F60F4C}" type="pres">
      <dgm:prSet presAssocID="{52620358-837C-44F9-9501-61F54F130288}" presName="parentLin" presStyleCnt="0"/>
      <dgm:spPr/>
    </dgm:pt>
    <dgm:pt modelId="{AF6888A5-54EC-4C1B-9906-22F686D9FB8A}" type="pres">
      <dgm:prSet presAssocID="{52620358-837C-44F9-9501-61F54F130288}" presName="parentLeftMargin" presStyleLbl="node1" presStyleIdx="1" presStyleCnt="3" custLinFactY="-100000" custLinFactNeighborX="16333" custLinFactNeighborY="-140562"/>
      <dgm:spPr/>
      <dgm:t>
        <a:bodyPr/>
        <a:lstStyle/>
        <a:p>
          <a:endParaRPr lang="ru-RU"/>
        </a:p>
      </dgm:t>
    </dgm:pt>
    <dgm:pt modelId="{235FD641-0AC7-40E0-8449-4C93BC8EBA75}" type="pres">
      <dgm:prSet presAssocID="{52620358-837C-44F9-9501-61F54F130288}" presName="parentText" presStyleLbl="node1" presStyleIdx="2" presStyleCnt="3" custLinFactY="-174251" custLinFactNeighborX="16332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12769-EB7B-44BB-8635-C79AE777B38D}" type="pres">
      <dgm:prSet presAssocID="{52620358-837C-44F9-9501-61F54F130288}" presName="negativeSpace" presStyleCnt="0"/>
      <dgm:spPr/>
    </dgm:pt>
    <dgm:pt modelId="{F056F0C5-CE45-4F24-9285-0102AF682848}" type="pres">
      <dgm:prSet presAssocID="{52620358-837C-44F9-9501-61F54F13028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E37C83A-7F47-440B-9794-35BF196A852F}" srcId="{83C20832-3B6A-4794-95CA-0F53B2868490}" destId="{1D4E6988-8B83-4B76-8A1A-9BBB64C57D09}" srcOrd="1" destOrd="0" parTransId="{9247FBAF-BB21-4CE6-8507-DD11EE72B064}" sibTransId="{F4B59E4C-A0CD-4919-93F8-631D568BC6F0}"/>
    <dgm:cxn modelId="{67621CCD-497C-4A4E-9D45-00A3803BD164}" type="presOf" srcId="{52620358-837C-44F9-9501-61F54F130288}" destId="{AF6888A5-54EC-4C1B-9906-22F686D9FB8A}" srcOrd="0" destOrd="0" presId="urn:microsoft.com/office/officeart/2005/8/layout/list1"/>
    <dgm:cxn modelId="{B8BD6EBA-DA58-4AC7-8C91-8BEE52710915}" type="presOf" srcId="{B7C0DC6F-168A-4DE9-8851-F6315C6FAC06}" destId="{280D39A0-A3B9-4D61-AD75-3A831AB64D0D}" srcOrd="1" destOrd="0" presId="urn:microsoft.com/office/officeart/2005/8/layout/list1"/>
    <dgm:cxn modelId="{EAC08ACC-46AE-404B-8449-9107854BFACB}" type="presOf" srcId="{1D4E6988-8B83-4B76-8A1A-9BBB64C57D09}" destId="{867CC6C7-FB5A-4748-9987-33FC6DFE3D58}" srcOrd="0" destOrd="0" presId="urn:microsoft.com/office/officeart/2005/8/layout/list1"/>
    <dgm:cxn modelId="{3E41B844-EB1D-4194-9661-A2EC72CD8379}" type="presOf" srcId="{B7C0DC6F-168A-4DE9-8851-F6315C6FAC06}" destId="{92AEB958-9BA9-43B6-9EDC-046C5F595C9D}" srcOrd="0" destOrd="0" presId="urn:microsoft.com/office/officeart/2005/8/layout/list1"/>
    <dgm:cxn modelId="{C359D8EA-874A-4B2D-A87D-52C042241B60}" srcId="{83C20832-3B6A-4794-95CA-0F53B2868490}" destId="{B7C0DC6F-168A-4DE9-8851-F6315C6FAC06}" srcOrd="0" destOrd="0" parTransId="{13278165-2F25-4867-8863-5B06D85BD3D9}" sibTransId="{7C987F54-B18E-48FB-82FC-A9DC5600A1EB}"/>
    <dgm:cxn modelId="{C6D00D76-7FD6-4B33-935A-74D4676B7C53}" type="presOf" srcId="{A52F7025-593C-4034-9F56-2D7303B59A51}" destId="{1A1E48A2-9730-477E-B584-2371D7AF5B04}" srcOrd="0" destOrd="0" presId="urn:microsoft.com/office/officeart/2005/8/layout/list1"/>
    <dgm:cxn modelId="{A39C356D-D1A7-4D64-9ED9-8ED6E6AFFFFD}" type="presOf" srcId="{52620358-837C-44F9-9501-61F54F130288}" destId="{235FD641-0AC7-40E0-8449-4C93BC8EBA75}" srcOrd="1" destOrd="0" presId="urn:microsoft.com/office/officeart/2005/8/layout/list1"/>
    <dgm:cxn modelId="{5BB21AC3-E7C5-4E34-B0AE-A6B5599FE68B}" type="presOf" srcId="{1D4E6988-8B83-4B76-8A1A-9BBB64C57D09}" destId="{40C3D68D-660A-400B-8164-B1D7572B9AAB}" srcOrd="1" destOrd="0" presId="urn:microsoft.com/office/officeart/2005/8/layout/list1"/>
    <dgm:cxn modelId="{20493893-E694-4BB3-8DB4-F1D699056256}" srcId="{1D4E6988-8B83-4B76-8A1A-9BBB64C57D09}" destId="{A52F7025-593C-4034-9F56-2D7303B59A51}" srcOrd="0" destOrd="0" parTransId="{CDF8710D-57A7-49CD-9F6F-16FD916DD713}" sibTransId="{A97EEEA1-F320-494F-82FF-5F0D4C4ADF54}"/>
    <dgm:cxn modelId="{903DF957-1BDA-4FC1-A301-7C5D1DB5B8F4}" srcId="{83C20832-3B6A-4794-95CA-0F53B2868490}" destId="{52620358-837C-44F9-9501-61F54F130288}" srcOrd="2" destOrd="0" parTransId="{A54170D9-900E-4843-92A6-BAA56BDC1CD5}" sibTransId="{D26F4CFD-5819-4734-B7D7-7F6172E6A4FC}"/>
    <dgm:cxn modelId="{879EB04D-500A-489C-A368-755C55A36552}" type="presOf" srcId="{83C20832-3B6A-4794-95CA-0F53B2868490}" destId="{861DD1B3-D195-4D13-9932-980F53A09B38}" srcOrd="0" destOrd="0" presId="urn:microsoft.com/office/officeart/2005/8/layout/list1"/>
    <dgm:cxn modelId="{3100972A-7791-4FE5-B567-8DDBC0A600AD}" type="presParOf" srcId="{861DD1B3-D195-4D13-9932-980F53A09B38}" destId="{C97CDC93-8A48-4BC4-9321-D7DFF7B870FB}" srcOrd="0" destOrd="0" presId="urn:microsoft.com/office/officeart/2005/8/layout/list1"/>
    <dgm:cxn modelId="{1E3B3137-B26F-4403-A53D-F4C825605A66}" type="presParOf" srcId="{C97CDC93-8A48-4BC4-9321-D7DFF7B870FB}" destId="{92AEB958-9BA9-43B6-9EDC-046C5F595C9D}" srcOrd="0" destOrd="0" presId="urn:microsoft.com/office/officeart/2005/8/layout/list1"/>
    <dgm:cxn modelId="{74369B28-2694-42FE-B7F0-0F8C5F23ACD9}" type="presParOf" srcId="{C97CDC93-8A48-4BC4-9321-D7DFF7B870FB}" destId="{280D39A0-A3B9-4D61-AD75-3A831AB64D0D}" srcOrd="1" destOrd="0" presId="urn:microsoft.com/office/officeart/2005/8/layout/list1"/>
    <dgm:cxn modelId="{E602C078-4905-41D5-B092-DE778298CEE7}" type="presParOf" srcId="{861DD1B3-D195-4D13-9932-980F53A09B38}" destId="{87FB22A0-8789-4AFA-AFD9-7AB3F70462E9}" srcOrd="1" destOrd="0" presId="urn:microsoft.com/office/officeart/2005/8/layout/list1"/>
    <dgm:cxn modelId="{6EC3CF71-31D8-4A34-BAEC-8DCC667556D0}" type="presParOf" srcId="{861DD1B3-D195-4D13-9932-980F53A09B38}" destId="{006E45F6-D433-4A0F-BF5C-406051AC634B}" srcOrd="2" destOrd="0" presId="urn:microsoft.com/office/officeart/2005/8/layout/list1"/>
    <dgm:cxn modelId="{D8DCE87A-3DA5-4EE4-965F-C60819DE28B1}" type="presParOf" srcId="{861DD1B3-D195-4D13-9932-980F53A09B38}" destId="{B58F5737-9126-4CCB-AC09-D56FCD1AF803}" srcOrd="3" destOrd="0" presId="urn:microsoft.com/office/officeart/2005/8/layout/list1"/>
    <dgm:cxn modelId="{8CA66AA8-3609-4209-AAEB-02518DF4FF9A}" type="presParOf" srcId="{861DD1B3-D195-4D13-9932-980F53A09B38}" destId="{4812AE03-F7D0-48D6-BF7D-A9410D8B17B7}" srcOrd="4" destOrd="0" presId="urn:microsoft.com/office/officeart/2005/8/layout/list1"/>
    <dgm:cxn modelId="{1FFB4E6B-B9A6-4576-A753-77F2FA212CDF}" type="presParOf" srcId="{4812AE03-F7D0-48D6-BF7D-A9410D8B17B7}" destId="{867CC6C7-FB5A-4748-9987-33FC6DFE3D58}" srcOrd="0" destOrd="0" presId="urn:microsoft.com/office/officeart/2005/8/layout/list1"/>
    <dgm:cxn modelId="{359ED49D-1A6C-486A-9397-441E0E7EE709}" type="presParOf" srcId="{4812AE03-F7D0-48D6-BF7D-A9410D8B17B7}" destId="{40C3D68D-660A-400B-8164-B1D7572B9AAB}" srcOrd="1" destOrd="0" presId="urn:microsoft.com/office/officeart/2005/8/layout/list1"/>
    <dgm:cxn modelId="{056A9849-DE7D-4546-A73C-158A80186748}" type="presParOf" srcId="{861DD1B3-D195-4D13-9932-980F53A09B38}" destId="{9177A07B-3897-4AB5-9F42-0D50A6547F5B}" srcOrd="5" destOrd="0" presId="urn:microsoft.com/office/officeart/2005/8/layout/list1"/>
    <dgm:cxn modelId="{9BAFDE08-DC91-4D31-8F58-F93FFAE7C782}" type="presParOf" srcId="{861DD1B3-D195-4D13-9932-980F53A09B38}" destId="{1A1E48A2-9730-477E-B584-2371D7AF5B04}" srcOrd="6" destOrd="0" presId="urn:microsoft.com/office/officeart/2005/8/layout/list1"/>
    <dgm:cxn modelId="{1E499FF5-C800-451E-BF79-4D49E791AF66}" type="presParOf" srcId="{861DD1B3-D195-4D13-9932-980F53A09B38}" destId="{3EE802F9-21EB-4ED9-B2E6-74FF5F7FF425}" srcOrd="7" destOrd="0" presId="urn:microsoft.com/office/officeart/2005/8/layout/list1"/>
    <dgm:cxn modelId="{324874EF-583E-4E82-B645-1C47C324AD5E}" type="presParOf" srcId="{861DD1B3-D195-4D13-9932-980F53A09B38}" destId="{A2AF0B7D-4C14-4AD4-8193-F9B180F60F4C}" srcOrd="8" destOrd="0" presId="urn:microsoft.com/office/officeart/2005/8/layout/list1"/>
    <dgm:cxn modelId="{47630FD3-424A-4B93-A546-FD42E6FF8162}" type="presParOf" srcId="{A2AF0B7D-4C14-4AD4-8193-F9B180F60F4C}" destId="{AF6888A5-54EC-4C1B-9906-22F686D9FB8A}" srcOrd="0" destOrd="0" presId="urn:microsoft.com/office/officeart/2005/8/layout/list1"/>
    <dgm:cxn modelId="{0C2CF78C-0BB9-4CB1-A217-96F74450BAE3}" type="presParOf" srcId="{A2AF0B7D-4C14-4AD4-8193-F9B180F60F4C}" destId="{235FD641-0AC7-40E0-8449-4C93BC8EBA75}" srcOrd="1" destOrd="0" presId="urn:microsoft.com/office/officeart/2005/8/layout/list1"/>
    <dgm:cxn modelId="{920E58F3-9A23-4D0F-BCE2-42E046ECFF7A}" type="presParOf" srcId="{861DD1B3-D195-4D13-9932-980F53A09B38}" destId="{52312769-EB7B-44BB-8635-C79AE777B38D}" srcOrd="9" destOrd="0" presId="urn:microsoft.com/office/officeart/2005/8/layout/list1"/>
    <dgm:cxn modelId="{5F2F65D7-B237-47A1-A314-66FA5FCA8F99}" type="presParOf" srcId="{861DD1B3-D195-4D13-9932-980F53A09B38}" destId="{F056F0C5-CE45-4F24-9285-0102AF682848}" srcOrd="10" destOrd="0" presId="urn:microsoft.com/office/officeart/2005/8/layout/list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3429FD-9076-4909-8BFB-959F929E602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2B72C996-A600-422E-811B-F5252F2E4350}">
      <dgm:prSet phldrT="[Текст]"/>
      <dgm:spPr/>
      <dgm:t>
        <a:bodyPr/>
        <a:lstStyle/>
        <a:p>
          <a:r>
            <a:rPr lang="uk-UA" dirty="0" smtClean="0"/>
            <a:t>Науковий посібник</a:t>
          </a:r>
          <a:endParaRPr lang="ru-RU" dirty="0"/>
        </a:p>
      </dgm:t>
    </dgm:pt>
    <dgm:pt modelId="{7BE53EFA-EA09-4B1D-8867-80349B9C75C5}" type="parTrans" cxnId="{64FEAE19-DC4A-4DA2-88AE-87D19D6A554E}">
      <dgm:prSet/>
      <dgm:spPr/>
      <dgm:t>
        <a:bodyPr/>
        <a:lstStyle/>
        <a:p>
          <a:endParaRPr lang="ru-RU"/>
        </a:p>
      </dgm:t>
    </dgm:pt>
    <dgm:pt modelId="{802C4D62-A55B-4FA3-AF59-6A9E079A1C18}" type="sibTrans" cxnId="{64FEAE19-DC4A-4DA2-88AE-87D19D6A554E}">
      <dgm:prSet/>
      <dgm:spPr/>
      <dgm:t>
        <a:bodyPr/>
        <a:lstStyle/>
        <a:p>
          <a:endParaRPr lang="ru-RU"/>
        </a:p>
      </dgm:t>
    </dgm:pt>
    <dgm:pt modelId="{E2215012-8BFF-4851-A768-3CBD50491CA6}">
      <dgm:prSet phldrT="[Текст]"/>
      <dgm:spPr/>
      <dgm:t>
        <a:bodyPr/>
        <a:lstStyle/>
        <a:p>
          <a:r>
            <a:rPr lang="uk-UA" dirty="0" smtClean="0"/>
            <a:t>Джерело навчання</a:t>
          </a:r>
          <a:endParaRPr lang="ru-RU" dirty="0"/>
        </a:p>
      </dgm:t>
    </dgm:pt>
    <dgm:pt modelId="{51314930-62DB-4A49-8D60-5275D89B3BC0}" type="parTrans" cxnId="{A966C2B7-A52C-4639-A244-FFCC64E63493}">
      <dgm:prSet/>
      <dgm:spPr/>
      <dgm:t>
        <a:bodyPr/>
        <a:lstStyle/>
        <a:p>
          <a:endParaRPr lang="ru-RU"/>
        </a:p>
      </dgm:t>
    </dgm:pt>
    <dgm:pt modelId="{4FB95CD6-C51E-444E-AA5C-6F1926BCD884}" type="sibTrans" cxnId="{A966C2B7-A52C-4639-A244-FFCC64E63493}">
      <dgm:prSet/>
      <dgm:spPr/>
      <dgm:t>
        <a:bodyPr/>
        <a:lstStyle/>
        <a:p>
          <a:endParaRPr lang="ru-RU"/>
        </a:p>
      </dgm:t>
    </dgm:pt>
    <dgm:pt modelId="{45A6371F-6A14-4D12-BD16-480EF8ECF20B}">
      <dgm:prSet phldrT="[Текст]"/>
      <dgm:spPr/>
      <dgm:t>
        <a:bodyPr/>
        <a:lstStyle/>
        <a:p>
          <a:r>
            <a:rPr lang="uk-UA" dirty="0" smtClean="0"/>
            <a:t>Тренажер, засіб контролю</a:t>
          </a:r>
          <a:endParaRPr lang="ru-RU" dirty="0"/>
        </a:p>
      </dgm:t>
    </dgm:pt>
    <dgm:pt modelId="{43F35E76-8144-404F-AA5B-5B11B7623CEB}" type="parTrans" cxnId="{16651FBC-563B-4E66-9B08-8ABB407D1822}">
      <dgm:prSet/>
      <dgm:spPr/>
      <dgm:t>
        <a:bodyPr/>
        <a:lstStyle/>
        <a:p>
          <a:endParaRPr lang="ru-RU"/>
        </a:p>
      </dgm:t>
    </dgm:pt>
    <dgm:pt modelId="{484164D1-5B1B-446C-A1E9-2981070462D4}" type="sibTrans" cxnId="{16651FBC-563B-4E66-9B08-8ABB407D1822}">
      <dgm:prSet/>
      <dgm:spPr/>
      <dgm:t>
        <a:bodyPr/>
        <a:lstStyle/>
        <a:p>
          <a:endParaRPr lang="ru-RU"/>
        </a:p>
      </dgm:t>
    </dgm:pt>
    <dgm:pt modelId="{3AFE55D9-CA74-43F1-B6DA-46EF9D516031}" type="pres">
      <dgm:prSet presAssocID="{0F3429FD-9076-4909-8BFB-959F929E6022}" presName="CompostProcess" presStyleCnt="0">
        <dgm:presLayoutVars>
          <dgm:dir/>
          <dgm:resizeHandles val="exact"/>
        </dgm:presLayoutVars>
      </dgm:prSet>
      <dgm:spPr/>
    </dgm:pt>
    <dgm:pt modelId="{56DC0DEC-FD06-4054-900A-60E55FD4B14F}" type="pres">
      <dgm:prSet presAssocID="{0F3429FD-9076-4909-8BFB-959F929E6022}" presName="arrow" presStyleLbl="bgShp" presStyleIdx="0" presStyleCnt="1" custScaleX="117647" custLinFactNeighborX="0" custLinFactNeighborY="18688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</dgm:pt>
    <dgm:pt modelId="{E678EF1E-8B3A-4D25-99ED-B50F58626B74}" type="pres">
      <dgm:prSet presAssocID="{0F3429FD-9076-4909-8BFB-959F929E6022}" presName="linearProcess" presStyleCnt="0"/>
      <dgm:spPr/>
    </dgm:pt>
    <dgm:pt modelId="{F087A7ED-AD48-4DF8-9D9C-C7BEEBE8DFDB}" type="pres">
      <dgm:prSet presAssocID="{2B72C996-A600-422E-811B-F5252F2E4350}" presName="textNode" presStyleLbl="node1" presStyleIdx="0" presStyleCnt="3" custScaleX="85070" custScaleY="114333" custLinFactX="-11708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204BC9-A6B0-457B-806A-A39B37294D58}" type="pres">
      <dgm:prSet presAssocID="{802C4D62-A55B-4FA3-AF59-6A9E079A1C18}" presName="sibTrans" presStyleCnt="0"/>
      <dgm:spPr/>
    </dgm:pt>
    <dgm:pt modelId="{E68FFC5F-6221-4FFF-B466-C59C85383F1F}" type="pres">
      <dgm:prSet presAssocID="{E2215012-8BFF-4851-A768-3CBD50491CA6}" presName="textNode" presStyleLbl="node1" presStyleIdx="1" presStyleCnt="3" custScaleX="78470" custScaleY="114333" custLinFactX="-8466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75BDCD-CB1A-4EB7-9356-DBEE6D9BFE07}" type="pres">
      <dgm:prSet presAssocID="{4FB95CD6-C51E-444E-AA5C-6F1926BCD884}" presName="sibTrans" presStyleCnt="0"/>
      <dgm:spPr/>
    </dgm:pt>
    <dgm:pt modelId="{D8EB8EC9-9F60-4A26-9AD1-AADF36071A56}" type="pres">
      <dgm:prSet presAssocID="{45A6371F-6A14-4D12-BD16-480EF8ECF20B}" presName="textNode" presStyleLbl="node1" presStyleIdx="2" presStyleCnt="3" custLinFactX="-10957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EE4DFB-13B1-4C3B-94BD-6A74C699332C}" type="presOf" srcId="{45A6371F-6A14-4D12-BD16-480EF8ECF20B}" destId="{D8EB8EC9-9F60-4A26-9AD1-AADF36071A56}" srcOrd="0" destOrd="0" presId="urn:microsoft.com/office/officeart/2005/8/layout/hProcess9"/>
    <dgm:cxn modelId="{A966C2B7-A52C-4639-A244-FFCC64E63493}" srcId="{0F3429FD-9076-4909-8BFB-959F929E6022}" destId="{E2215012-8BFF-4851-A768-3CBD50491CA6}" srcOrd="1" destOrd="0" parTransId="{51314930-62DB-4A49-8D60-5275D89B3BC0}" sibTransId="{4FB95CD6-C51E-444E-AA5C-6F1926BCD884}"/>
    <dgm:cxn modelId="{64FEAE19-DC4A-4DA2-88AE-87D19D6A554E}" srcId="{0F3429FD-9076-4909-8BFB-959F929E6022}" destId="{2B72C996-A600-422E-811B-F5252F2E4350}" srcOrd="0" destOrd="0" parTransId="{7BE53EFA-EA09-4B1D-8867-80349B9C75C5}" sibTransId="{802C4D62-A55B-4FA3-AF59-6A9E079A1C18}"/>
    <dgm:cxn modelId="{16651FBC-563B-4E66-9B08-8ABB407D1822}" srcId="{0F3429FD-9076-4909-8BFB-959F929E6022}" destId="{45A6371F-6A14-4D12-BD16-480EF8ECF20B}" srcOrd="2" destOrd="0" parTransId="{43F35E76-8144-404F-AA5B-5B11B7623CEB}" sibTransId="{484164D1-5B1B-446C-A1E9-2981070462D4}"/>
    <dgm:cxn modelId="{82741996-832D-4B53-AD9E-8397E025D22F}" type="presOf" srcId="{2B72C996-A600-422E-811B-F5252F2E4350}" destId="{F087A7ED-AD48-4DF8-9D9C-C7BEEBE8DFDB}" srcOrd="0" destOrd="0" presId="urn:microsoft.com/office/officeart/2005/8/layout/hProcess9"/>
    <dgm:cxn modelId="{E87DB76B-3F33-4D7E-83B4-97FDC5D1265A}" type="presOf" srcId="{E2215012-8BFF-4851-A768-3CBD50491CA6}" destId="{E68FFC5F-6221-4FFF-B466-C59C85383F1F}" srcOrd="0" destOrd="0" presId="urn:microsoft.com/office/officeart/2005/8/layout/hProcess9"/>
    <dgm:cxn modelId="{6145C6EA-26CA-46B7-A724-6463C3006D30}" type="presOf" srcId="{0F3429FD-9076-4909-8BFB-959F929E6022}" destId="{3AFE55D9-CA74-43F1-B6DA-46EF9D516031}" srcOrd="0" destOrd="0" presId="urn:microsoft.com/office/officeart/2005/8/layout/hProcess9"/>
    <dgm:cxn modelId="{40A72757-E85C-4653-B612-29A5562DC9FE}" type="presParOf" srcId="{3AFE55D9-CA74-43F1-B6DA-46EF9D516031}" destId="{56DC0DEC-FD06-4054-900A-60E55FD4B14F}" srcOrd="0" destOrd="0" presId="urn:microsoft.com/office/officeart/2005/8/layout/hProcess9"/>
    <dgm:cxn modelId="{972BDC1E-0B09-4D31-B673-5AAC7D89CB75}" type="presParOf" srcId="{3AFE55D9-CA74-43F1-B6DA-46EF9D516031}" destId="{E678EF1E-8B3A-4D25-99ED-B50F58626B74}" srcOrd="1" destOrd="0" presId="urn:microsoft.com/office/officeart/2005/8/layout/hProcess9"/>
    <dgm:cxn modelId="{ECE30A7B-9DE4-4D40-ACCD-5FE5351E4D59}" type="presParOf" srcId="{E678EF1E-8B3A-4D25-99ED-B50F58626B74}" destId="{F087A7ED-AD48-4DF8-9D9C-C7BEEBE8DFDB}" srcOrd="0" destOrd="0" presId="urn:microsoft.com/office/officeart/2005/8/layout/hProcess9"/>
    <dgm:cxn modelId="{6C75BE9B-AAD9-4E24-BFB1-6C5FA72B552B}" type="presParOf" srcId="{E678EF1E-8B3A-4D25-99ED-B50F58626B74}" destId="{A6204BC9-A6B0-457B-806A-A39B37294D58}" srcOrd="1" destOrd="0" presId="urn:microsoft.com/office/officeart/2005/8/layout/hProcess9"/>
    <dgm:cxn modelId="{123B806B-8A53-4288-AF2D-41D0A1594F8D}" type="presParOf" srcId="{E678EF1E-8B3A-4D25-99ED-B50F58626B74}" destId="{E68FFC5F-6221-4FFF-B466-C59C85383F1F}" srcOrd="2" destOrd="0" presId="urn:microsoft.com/office/officeart/2005/8/layout/hProcess9"/>
    <dgm:cxn modelId="{E5EA4827-504B-48F2-B2EB-1F025E6D55DB}" type="presParOf" srcId="{E678EF1E-8B3A-4D25-99ED-B50F58626B74}" destId="{B975BDCD-CB1A-4EB7-9356-DBEE6D9BFE07}" srcOrd="3" destOrd="0" presId="urn:microsoft.com/office/officeart/2005/8/layout/hProcess9"/>
    <dgm:cxn modelId="{C6B2EFBE-AC98-4D20-AD39-0A2B4D1044D1}" type="presParOf" srcId="{E678EF1E-8B3A-4D25-99ED-B50F58626B74}" destId="{D8EB8EC9-9F60-4A26-9AD1-AADF36071A56}" srcOrd="4" destOrd="0" presId="urn:microsoft.com/office/officeart/2005/8/layout/hProcess9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FBE01B2-A51C-4EFA-8620-8C85E15178E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2A980C-4EFE-45D9-B38F-1D138618FE86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uk-UA" b="1" baseline="0" dirty="0" smtClean="0"/>
            <a:t>Робота в парах</a:t>
          </a:r>
          <a:endParaRPr lang="ru-RU" b="1" baseline="0" dirty="0"/>
        </a:p>
      </dgm:t>
    </dgm:pt>
    <dgm:pt modelId="{70468CD0-DF09-4F05-935D-CFA85CC3919A}" type="parTrans" cxnId="{C6A06E08-05FE-4412-9FCA-7F5939C31F48}">
      <dgm:prSet/>
      <dgm:spPr/>
      <dgm:t>
        <a:bodyPr/>
        <a:lstStyle/>
        <a:p>
          <a:pPr algn="ctr"/>
          <a:endParaRPr lang="ru-RU"/>
        </a:p>
      </dgm:t>
    </dgm:pt>
    <dgm:pt modelId="{9D4BD5A8-F4ED-461A-B645-5A2C69561F11}" type="sibTrans" cxnId="{C6A06E08-05FE-4412-9FCA-7F5939C31F48}">
      <dgm:prSet/>
      <dgm:spPr/>
      <dgm:t>
        <a:bodyPr/>
        <a:lstStyle/>
        <a:p>
          <a:pPr algn="ctr"/>
          <a:endParaRPr lang="ru-RU"/>
        </a:p>
      </dgm:t>
    </dgm:pt>
    <dgm:pt modelId="{0FBB0DEA-1D48-4203-B51E-0FB9B15BC881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uk-UA" b="1" baseline="0" dirty="0" smtClean="0"/>
            <a:t>Групова робота</a:t>
          </a:r>
          <a:endParaRPr lang="ru-RU" b="1" baseline="0" dirty="0"/>
        </a:p>
      </dgm:t>
    </dgm:pt>
    <dgm:pt modelId="{737E37C7-262D-4962-BD78-413CB643B455}" type="parTrans" cxnId="{8EB36D08-5994-48B8-8E34-63B511027D2A}">
      <dgm:prSet/>
      <dgm:spPr/>
      <dgm:t>
        <a:bodyPr/>
        <a:lstStyle/>
        <a:p>
          <a:endParaRPr lang="ru-RU"/>
        </a:p>
      </dgm:t>
    </dgm:pt>
    <dgm:pt modelId="{88F5575C-3AFB-4EB6-89EF-AB2F832084C7}" type="sibTrans" cxnId="{8EB36D08-5994-48B8-8E34-63B511027D2A}">
      <dgm:prSet/>
      <dgm:spPr/>
      <dgm:t>
        <a:bodyPr/>
        <a:lstStyle/>
        <a:p>
          <a:endParaRPr lang="ru-RU"/>
        </a:p>
      </dgm:t>
    </dgm:pt>
    <dgm:pt modelId="{C941C9C7-5DAF-4872-BC45-D12FAA2E7471}" type="pres">
      <dgm:prSet presAssocID="{8FBE01B2-A51C-4EFA-8620-8C85E15178E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F73857-1382-471A-B805-B6A79B407E26}" type="pres">
      <dgm:prSet presAssocID="{972A980C-4EFE-45D9-B38F-1D138618FE86}" presName="linNode" presStyleCnt="0"/>
      <dgm:spPr/>
      <dgm:t>
        <a:bodyPr/>
        <a:lstStyle/>
        <a:p>
          <a:endParaRPr lang="ru-RU"/>
        </a:p>
      </dgm:t>
    </dgm:pt>
    <dgm:pt modelId="{BC821024-8EF9-4AEA-BB33-AF0CCD4CA484}" type="pres">
      <dgm:prSet presAssocID="{972A980C-4EFE-45D9-B38F-1D138618FE86}" presName="parentText" presStyleLbl="node1" presStyleIdx="0" presStyleCnt="2" custLinFactNeighborX="-78808" custLinFactNeighborY="128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6EEA33-EF21-4E80-BCC0-2555383CEB77}" type="pres">
      <dgm:prSet presAssocID="{9D4BD5A8-F4ED-461A-B645-5A2C69561F11}" presName="sp" presStyleCnt="0"/>
      <dgm:spPr/>
    </dgm:pt>
    <dgm:pt modelId="{D0DCC983-CE29-4164-BB00-954EE6E9AE1F}" type="pres">
      <dgm:prSet presAssocID="{0FBB0DEA-1D48-4203-B51E-0FB9B15BC881}" presName="linNode" presStyleCnt="0"/>
      <dgm:spPr/>
    </dgm:pt>
    <dgm:pt modelId="{06E8E94E-BD1C-4725-9111-2EA940C1294D}" type="pres">
      <dgm:prSet presAssocID="{0FBB0DEA-1D48-4203-B51E-0FB9B15BC881}" presName="parentText" presStyleLbl="node1" presStyleIdx="1" presStyleCnt="2" custLinFactNeighborX="64839" custLinFactNeighborY="-537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4356C5-AE74-4F63-8058-DE3A8E934C14}" type="presOf" srcId="{0FBB0DEA-1D48-4203-B51E-0FB9B15BC881}" destId="{06E8E94E-BD1C-4725-9111-2EA940C1294D}" srcOrd="0" destOrd="0" presId="urn:microsoft.com/office/officeart/2005/8/layout/vList5"/>
    <dgm:cxn modelId="{5700A8BB-22CE-4F82-B17C-DF3C9C62CA94}" type="presOf" srcId="{8FBE01B2-A51C-4EFA-8620-8C85E15178E7}" destId="{C941C9C7-5DAF-4872-BC45-D12FAA2E7471}" srcOrd="0" destOrd="0" presId="urn:microsoft.com/office/officeart/2005/8/layout/vList5"/>
    <dgm:cxn modelId="{8EB36D08-5994-48B8-8E34-63B511027D2A}" srcId="{8FBE01B2-A51C-4EFA-8620-8C85E15178E7}" destId="{0FBB0DEA-1D48-4203-B51E-0FB9B15BC881}" srcOrd="1" destOrd="0" parTransId="{737E37C7-262D-4962-BD78-413CB643B455}" sibTransId="{88F5575C-3AFB-4EB6-89EF-AB2F832084C7}"/>
    <dgm:cxn modelId="{C6A06E08-05FE-4412-9FCA-7F5939C31F48}" srcId="{8FBE01B2-A51C-4EFA-8620-8C85E15178E7}" destId="{972A980C-4EFE-45D9-B38F-1D138618FE86}" srcOrd="0" destOrd="0" parTransId="{70468CD0-DF09-4F05-935D-CFA85CC3919A}" sibTransId="{9D4BD5A8-F4ED-461A-B645-5A2C69561F11}"/>
    <dgm:cxn modelId="{7AA97252-F5C0-4D8D-BFD3-29AA9BC8CA92}" type="presOf" srcId="{972A980C-4EFE-45D9-B38F-1D138618FE86}" destId="{BC821024-8EF9-4AEA-BB33-AF0CCD4CA484}" srcOrd="0" destOrd="0" presId="urn:microsoft.com/office/officeart/2005/8/layout/vList5"/>
    <dgm:cxn modelId="{B7E1627A-8B08-4FB5-9FC2-44355CBE3D42}" type="presParOf" srcId="{C941C9C7-5DAF-4872-BC45-D12FAA2E7471}" destId="{42F73857-1382-471A-B805-B6A79B407E26}" srcOrd="0" destOrd="0" presId="urn:microsoft.com/office/officeart/2005/8/layout/vList5"/>
    <dgm:cxn modelId="{ADA4DC41-2CAF-4B47-B56C-0346BA760270}" type="presParOf" srcId="{42F73857-1382-471A-B805-B6A79B407E26}" destId="{BC821024-8EF9-4AEA-BB33-AF0CCD4CA484}" srcOrd="0" destOrd="0" presId="urn:microsoft.com/office/officeart/2005/8/layout/vList5"/>
    <dgm:cxn modelId="{66D30DDA-490B-4924-B169-A79027E1EFCA}" type="presParOf" srcId="{C941C9C7-5DAF-4872-BC45-D12FAA2E7471}" destId="{9F6EEA33-EF21-4E80-BCC0-2555383CEB77}" srcOrd="1" destOrd="0" presId="urn:microsoft.com/office/officeart/2005/8/layout/vList5"/>
    <dgm:cxn modelId="{6D958698-342D-44E6-81A9-7398AE305D92}" type="presParOf" srcId="{C941C9C7-5DAF-4872-BC45-D12FAA2E7471}" destId="{D0DCC983-CE29-4164-BB00-954EE6E9AE1F}" srcOrd="2" destOrd="0" presId="urn:microsoft.com/office/officeart/2005/8/layout/vList5"/>
    <dgm:cxn modelId="{BED369A3-7362-4686-A524-85637EC34E0D}" type="presParOf" srcId="{D0DCC983-CE29-4164-BB00-954EE6E9AE1F}" destId="{06E8E94E-BD1C-4725-9111-2EA940C1294D}" srcOrd="0" destOrd="0" presId="urn:microsoft.com/office/officeart/2005/8/layout/vList5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B8438E8-4375-4CF8-B16A-21EB42339ADD}" type="doc">
      <dgm:prSet loTypeId="urn:microsoft.com/office/officeart/2005/8/layout/cycle3" loCatId="cycle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8F91F56B-5493-4C07-913C-55B8AC407EF3}">
      <dgm:prSet custT="1"/>
      <dgm:spPr/>
      <dgm:t>
        <a:bodyPr/>
        <a:lstStyle/>
        <a:p>
          <a:pPr rtl="0"/>
          <a:r>
            <a:rPr lang="uk-UA" sz="1400" b="0" dirty="0" smtClean="0"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Самоконтроль</a:t>
          </a:r>
          <a:r>
            <a:rPr lang="uk-UA" sz="1400" b="1" dirty="0" smtClean="0">
              <a:solidFill>
                <a:schemeClr val="accent4">
                  <a:lumMod val="75000"/>
                </a:schemeClr>
              </a:solidFill>
              <a:effectLst/>
              <a:latin typeface="Calibri" pitchFamily="34" charset="0"/>
            </a:rPr>
            <a:t>                                                                          </a:t>
          </a:r>
          <a:endParaRPr lang="ru-RU" sz="1400" b="1" dirty="0">
            <a:solidFill>
              <a:schemeClr val="accent4">
                <a:lumMod val="75000"/>
              </a:schemeClr>
            </a:solidFill>
            <a:effectLst/>
            <a:latin typeface="Calibri" pitchFamily="34" charset="0"/>
          </a:endParaRPr>
        </a:p>
      </dgm:t>
    </dgm:pt>
    <dgm:pt modelId="{8C12917D-B1CC-4084-925F-D8EC3289C0C2}" type="parTrans" cxnId="{21400251-C72B-44DC-8705-5EF55CCC29A0}">
      <dgm:prSet/>
      <dgm:spPr/>
      <dgm:t>
        <a:bodyPr/>
        <a:lstStyle/>
        <a:p>
          <a:endParaRPr lang="ru-RU" sz="1400">
            <a:latin typeface="Calibri" pitchFamily="34" charset="0"/>
          </a:endParaRPr>
        </a:p>
      </dgm:t>
    </dgm:pt>
    <dgm:pt modelId="{06327750-F51D-43A0-9756-8EB88D666EF4}" type="sibTrans" cxnId="{21400251-C72B-44DC-8705-5EF55CCC29A0}">
      <dgm:prSet/>
      <dgm:spPr/>
      <dgm:t>
        <a:bodyPr/>
        <a:lstStyle/>
        <a:p>
          <a:endParaRPr lang="ru-RU" sz="1400">
            <a:solidFill>
              <a:schemeClr val="tx1">
                <a:lumMod val="50000"/>
              </a:schemeClr>
            </a:solidFill>
            <a:latin typeface="Calibri" pitchFamily="34" charset="0"/>
          </a:endParaRPr>
        </a:p>
      </dgm:t>
    </dgm:pt>
    <dgm:pt modelId="{813831A1-FACF-44E8-8882-E165191B388B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uk-UA" sz="1400" b="0" dirty="0" smtClean="0"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Самоаналіз </a:t>
          </a:r>
        </a:p>
        <a:p>
          <a:pPr rtl="0">
            <a:spcAft>
              <a:spcPts val="0"/>
            </a:spcAft>
          </a:pPr>
          <a:r>
            <a:rPr lang="uk-UA" sz="1400" b="0" dirty="0" smtClean="0"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уроків</a:t>
          </a:r>
          <a:endParaRPr lang="ru-RU" sz="1400" b="0" dirty="0" smtClean="0">
            <a:solidFill>
              <a:schemeClr val="accent4">
                <a:lumMod val="50000"/>
              </a:schemeClr>
            </a:solidFill>
            <a:effectLst/>
            <a:latin typeface="Calibri" pitchFamily="34" charset="0"/>
          </a:endParaRPr>
        </a:p>
      </dgm:t>
    </dgm:pt>
    <dgm:pt modelId="{A9063F24-7512-4137-A606-3A2CBFAF7D13}" type="parTrans" cxnId="{FB585486-64B3-43F3-9689-45D22AE93F89}">
      <dgm:prSet/>
      <dgm:spPr/>
      <dgm:t>
        <a:bodyPr/>
        <a:lstStyle/>
        <a:p>
          <a:endParaRPr lang="ru-RU" sz="1400">
            <a:latin typeface="Calibri" pitchFamily="34" charset="0"/>
          </a:endParaRPr>
        </a:p>
      </dgm:t>
    </dgm:pt>
    <dgm:pt modelId="{E06467A3-6062-4B91-82FC-1CA39D389CB7}" type="sibTrans" cxnId="{FB585486-64B3-43F3-9689-45D22AE93F89}">
      <dgm:prSet/>
      <dgm:spPr/>
      <dgm:t>
        <a:bodyPr/>
        <a:lstStyle/>
        <a:p>
          <a:endParaRPr lang="ru-RU" sz="1400">
            <a:latin typeface="Calibri" pitchFamily="34" charset="0"/>
          </a:endParaRPr>
        </a:p>
      </dgm:t>
    </dgm:pt>
    <dgm:pt modelId="{938C95EF-875C-48F0-A3E9-81B77021D898}">
      <dgm:prSet custT="1"/>
      <dgm:spPr/>
      <dgm:t>
        <a:bodyPr/>
        <a:lstStyle/>
        <a:p>
          <a:pPr rtl="0"/>
          <a:r>
            <a:rPr lang="uk-UA" sz="1400" b="0" dirty="0" smtClean="0"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Самооцінка діяльності</a:t>
          </a:r>
          <a:endParaRPr lang="ru-RU" sz="1400" b="0" dirty="0" smtClean="0">
            <a:solidFill>
              <a:schemeClr val="accent4">
                <a:lumMod val="50000"/>
              </a:schemeClr>
            </a:solidFill>
            <a:effectLst/>
            <a:latin typeface="Calibri" pitchFamily="34" charset="0"/>
          </a:endParaRPr>
        </a:p>
      </dgm:t>
    </dgm:pt>
    <dgm:pt modelId="{B03E4B77-6AD5-46F4-A4EB-2808AD06B113}" type="parTrans" cxnId="{3FE1D1C3-3823-471F-968B-4C7481E75323}">
      <dgm:prSet/>
      <dgm:spPr/>
      <dgm:t>
        <a:bodyPr/>
        <a:lstStyle/>
        <a:p>
          <a:endParaRPr lang="ru-RU" sz="1400">
            <a:latin typeface="Calibri" pitchFamily="34" charset="0"/>
          </a:endParaRPr>
        </a:p>
      </dgm:t>
    </dgm:pt>
    <dgm:pt modelId="{ED556475-5B82-49CE-8C04-8C299975767A}" type="sibTrans" cxnId="{3FE1D1C3-3823-471F-968B-4C7481E75323}">
      <dgm:prSet/>
      <dgm:spPr/>
      <dgm:t>
        <a:bodyPr/>
        <a:lstStyle/>
        <a:p>
          <a:endParaRPr lang="ru-RU" sz="1400">
            <a:latin typeface="Calibri" pitchFamily="34" charset="0"/>
          </a:endParaRPr>
        </a:p>
      </dgm:t>
    </dgm:pt>
    <dgm:pt modelId="{209E18B2-91AF-442E-B60D-A1CC2954740D}">
      <dgm:prSet custT="1"/>
      <dgm:spPr/>
      <dgm:t>
        <a:bodyPr/>
        <a:lstStyle/>
        <a:p>
          <a:pPr rtl="0"/>
          <a:r>
            <a:rPr lang="uk-UA" sz="1400" b="0" dirty="0" smtClean="0"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Самореалізація особистості</a:t>
          </a:r>
          <a:endParaRPr lang="ru-RU" sz="1400" b="0" dirty="0" smtClean="0">
            <a:solidFill>
              <a:schemeClr val="accent4">
                <a:lumMod val="50000"/>
              </a:schemeClr>
            </a:solidFill>
            <a:effectLst/>
            <a:latin typeface="Calibri" pitchFamily="34" charset="0"/>
          </a:endParaRPr>
        </a:p>
      </dgm:t>
    </dgm:pt>
    <dgm:pt modelId="{3D90BEE1-C967-49E1-A39E-28334C18364E}" type="parTrans" cxnId="{40059BAC-E010-46F0-AA0A-B55049C07C6D}">
      <dgm:prSet/>
      <dgm:spPr/>
      <dgm:t>
        <a:bodyPr/>
        <a:lstStyle/>
        <a:p>
          <a:endParaRPr lang="ru-RU" sz="1400">
            <a:latin typeface="Calibri" pitchFamily="34" charset="0"/>
          </a:endParaRPr>
        </a:p>
      </dgm:t>
    </dgm:pt>
    <dgm:pt modelId="{D3680005-EABB-42C5-A84F-286176BD6056}" type="sibTrans" cxnId="{40059BAC-E010-46F0-AA0A-B55049C07C6D}">
      <dgm:prSet/>
      <dgm:spPr/>
      <dgm:t>
        <a:bodyPr/>
        <a:lstStyle/>
        <a:p>
          <a:endParaRPr lang="ru-RU" sz="1400">
            <a:latin typeface="Calibri" pitchFamily="34" charset="0"/>
          </a:endParaRPr>
        </a:p>
      </dgm:t>
    </dgm:pt>
    <dgm:pt modelId="{43278D32-4AE8-485E-A750-DADAB0C9151E}">
      <dgm:prSet custT="1"/>
      <dgm:spPr/>
      <dgm:t>
        <a:bodyPr/>
        <a:lstStyle/>
        <a:p>
          <a:pPr rtl="0"/>
          <a:r>
            <a:rPr lang="uk-UA" sz="1400" b="0" dirty="0" smtClean="0"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Самокритичність </a:t>
          </a:r>
          <a:endParaRPr lang="ru-RU" sz="1400" b="0" dirty="0" smtClean="0">
            <a:solidFill>
              <a:schemeClr val="accent4">
                <a:lumMod val="50000"/>
              </a:schemeClr>
            </a:solidFill>
            <a:effectLst/>
            <a:latin typeface="Calibri" pitchFamily="34" charset="0"/>
          </a:endParaRPr>
        </a:p>
      </dgm:t>
    </dgm:pt>
    <dgm:pt modelId="{623609A4-EAFA-4180-9E89-A6B91F635C7E}" type="parTrans" cxnId="{FDCC736B-21F9-4E0A-A975-1112B8AB85B4}">
      <dgm:prSet/>
      <dgm:spPr/>
      <dgm:t>
        <a:bodyPr/>
        <a:lstStyle/>
        <a:p>
          <a:endParaRPr lang="ru-RU" sz="1400">
            <a:latin typeface="Calibri" pitchFamily="34" charset="0"/>
          </a:endParaRPr>
        </a:p>
      </dgm:t>
    </dgm:pt>
    <dgm:pt modelId="{58AC4605-49CD-44FE-97F4-A39AC0146C7C}" type="sibTrans" cxnId="{FDCC736B-21F9-4E0A-A975-1112B8AB85B4}">
      <dgm:prSet/>
      <dgm:spPr/>
      <dgm:t>
        <a:bodyPr/>
        <a:lstStyle/>
        <a:p>
          <a:endParaRPr lang="ru-RU" sz="1400">
            <a:latin typeface="Calibri" pitchFamily="34" charset="0"/>
          </a:endParaRPr>
        </a:p>
      </dgm:t>
    </dgm:pt>
    <dgm:pt modelId="{AECAC773-3D71-4D70-9A03-A03A247553D0}">
      <dgm:prSet custT="1"/>
      <dgm:spPr/>
      <dgm:t>
        <a:bodyPr/>
        <a:lstStyle/>
        <a:p>
          <a:pPr rtl="0"/>
          <a:r>
            <a:rPr lang="uk-UA" sz="1400" b="0" dirty="0" smtClean="0"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Опрацювання фахових журналів</a:t>
          </a:r>
          <a:endParaRPr lang="ru-RU" sz="1400" b="0" dirty="0" smtClean="0">
            <a:solidFill>
              <a:schemeClr val="accent4">
                <a:lumMod val="50000"/>
              </a:schemeClr>
            </a:solidFill>
            <a:effectLst/>
            <a:latin typeface="Calibri" pitchFamily="34" charset="0"/>
          </a:endParaRPr>
        </a:p>
      </dgm:t>
    </dgm:pt>
    <dgm:pt modelId="{8C372163-896D-443A-AB87-8BC64F4F1521}" type="parTrans" cxnId="{33BF5FD1-3319-4BCE-A396-F400C7BEB54C}">
      <dgm:prSet/>
      <dgm:spPr/>
      <dgm:t>
        <a:bodyPr/>
        <a:lstStyle/>
        <a:p>
          <a:endParaRPr lang="ru-RU" sz="1400">
            <a:latin typeface="Calibri" pitchFamily="34" charset="0"/>
          </a:endParaRPr>
        </a:p>
      </dgm:t>
    </dgm:pt>
    <dgm:pt modelId="{28D24F7B-3970-4872-9F5D-E9F2F93AD65F}" type="sibTrans" cxnId="{33BF5FD1-3319-4BCE-A396-F400C7BEB54C}">
      <dgm:prSet/>
      <dgm:spPr/>
      <dgm:t>
        <a:bodyPr/>
        <a:lstStyle/>
        <a:p>
          <a:endParaRPr lang="ru-RU" sz="1400">
            <a:latin typeface="Calibri" pitchFamily="34" charset="0"/>
          </a:endParaRPr>
        </a:p>
      </dgm:t>
    </dgm:pt>
    <dgm:pt modelId="{57B71969-5317-4F46-A0E1-14962BDCFD98}">
      <dgm:prSet custT="1"/>
      <dgm:spPr/>
      <dgm:t>
        <a:bodyPr/>
        <a:lstStyle/>
        <a:p>
          <a:pPr rtl="0"/>
          <a:r>
            <a:rPr lang="uk-UA" sz="1400" b="0" dirty="0" smtClean="0"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Робота в творчих групах, </a:t>
          </a:r>
          <a:r>
            <a:rPr lang="uk-UA" sz="1400" b="0" dirty="0" err="1" smtClean="0"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МО</a:t>
          </a:r>
          <a:endParaRPr lang="ru-RU" sz="1400" b="0" dirty="0" smtClean="0">
            <a:solidFill>
              <a:schemeClr val="accent4">
                <a:lumMod val="50000"/>
              </a:schemeClr>
            </a:solidFill>
            <a:effectLst/>
            <a:latin typeface="Calibri" pitchFamily="34" charset="0"/>
          </a:endParaRPr>
        </a:p>
      </dgm:t>
    </dgm:pt>
    <dgm:pt modelId="{F5224700-4C48-497E-AD71-A1DF1819C99D}" type="parTrans" cxnId="{9E71F705-2DBC-4780-96D8-6F4A8D39753E}">
      <dgm:prSet/>
      <dgm:spPr/>
      <dgm:t>
        <a:bodyPr/>
        <a:lstStyle/>
        <a:p>
          <a:endParaRPr lang="ru-RU" sz="1400">
            <a:latin typeface="Calibri" pitchFamily="34" charset="0"/>
          </a:endParaRPr>
        </a:p>
      </dgm:t>
    </dgm:pt>
    <dgm:pt modelId="{186E259A-234E-440C-A95C-D49860A4F79E}" type="sibTrans" cxnId="{9E71F705-2DBC-4780-96D8-6F4A8D39753E}">
      <dgm:prSet/>
      <dgm:spPr/>
      <dgm:t>
        <a:bodyPr/>
        <a:lstStyle/>
        <a:p>
          <a:endParaRPr lang="ru-RU" sz="1400">
            <a:latin typeface="Calibri" pitchFamily="34" charset="0"/>
          </a:endParaRPr>
        </a:p>
      </dgm:t>
    </dgm:pt>
    <dgm:pt modelId="{49D62535-722C-45E9-928B-08C724A09DC9}">
      <dgm:prSet/>
      <dgm:spPr/>
      <dgm:t>
        <a:bodyPr/>
        <a:lstStyle/>
        <a:p>
          <a:pPr rtl="0"/>
          <a:r>
            <a:rPr lang="uk-UA" b="0" dirty="0" smtClean="0"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Робота </a:t>
          </a:r>
          <a:r>
            <a:rPr lang="uk-UA" b="0" dirty="0" err="1" smtClean="0"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вмайстер-класах</a:t>
          </a:r>
          <a:endParaRPr lang="ru-RU" b="0" dirty="0" smtClean="0">
            <a:solidFill>
              <a:schemeClr val="accent4">
                <a:lumMod val="50000"/>
              </a:schemeClr>
            </a:solidFill>
            <a:effectLst/>
            <a:latin typeface="Calibri" pitchFamily="34" charset="0"/>
          </a:endParaRPr>
        </a:p>
      </dgm:t>
    </dgm:pt>
    <dgm:pt modelId="{51B60150-0A92-44C1-A98E-C05EBCBDB211}" type="parTrans" cxnId="{E0B2C68C-AA98-4C5A-9527-A776F1E6EDB3}">
      <dgm:prSet/>
      <dgm:spPr/>
      <dgm:t>
        <a:bodyPr/>
        <a:lstStyle/>
        <a:p>
          <a:endParaRPr lang="ru-RU"/>
        </a:p>
      </dgm:t>
    </dgm:pt>
    <dgm:pt modelId="{385A1374-D2C1-4F1B-A0CD-8051096EE684}" type="sibTrans" cxnId="{E0B2C68C-AA98-4C5A-9527-A776F1E6EDB3}">
      <dgm:prSet/>
      <dgm:spPr/>
      <dgm:t>
        <a:bodyPr/>
        <a:lstStyle/>
        <a:p>
          <a:endParaRPr lang="ru-RU"/>
        </a:p>
      </dgm:t>
    </dgm:pt>
    <dgm:pt modelId="{880113DE-2FD7-421F-9853-587ADACEA2BF}" type="pres">
      <dgm:prSet presAssocID="{9B8438E8-4375-4CF8-B16A-21EB42339AD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E868B9-E7DA-49AD-B187-AC64DD430B01}" type="pres">
      <dgm:prSet presAssocID="{9B8438E8-4375-4CF8-B16A-21EB42339ADD}" presName="cycle" presStyleCnt="0"/>
      <dgm:spPr/>
    </dgm:pt>
    <dgm:pt modelId="{C9A2A26D-F120-48ED-940E-202D34704466}" type="pres">
      <dgm:prSet presAssocID="{8F91F56B-5493-4C07-913C-55B8AC407EF3}" presName="nodeFirstNode" presStyleLbl="node1" presStyleIdx="0" presStyleCnt="8" custScaleX="1161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B1EDF7-A40E-4036-92B5-B3CD4D77D9F0}" type="pres">
      <dgm:prSet presAssocID="{06327750-F51D-43A0-9756-8EB88D666EF4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A9D1796C-0BE5-4ECA-ACF3-0EED652BD0A2}" type="pres">
      <dgm:prSet presAssocID="{813831A1-FACF-44E8-8882-E165191B388B}" presName="nodeFollowingNodes" presStyleLbl="node1" presStyleIdx="1" presStyleCnt="8" custScaleX="120829" custRadScaleRad="106610" custRadScaleInc="155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AF6BA1-6363-471B-98FD-274C76C3B449}" type="pres">
      <dgm:prSet presAssocID="{938C95EF-875C-48F0-A3E9-81B77021D898}" presName="nodeFollowingNodes" presStyleLbl="node1" presStyleIdx="2" presStyleCnt="8" custScaleX="118135" custRadScaleRad="107858" custRadScaleInc="-8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357B11-37D1-4FC9-AF57-5F8E95005860}" type="pres">
      <dgm:prSet presAssocID="{209E18B2-91AF-442E-B60D-A1CC2954740D}" presName="nodeFollowingNodes" presStyleLbl="node1" presStyleIdx="3" presStyleCnt="8" custScaleX="126733" custRadScaleRad="99673" custRadScaleInc="-460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9BF0F6-EF0D-47F9-8811-04905219B172}" type="pres">
      <dgm:prSet presAssocID="{43278D32-4AE8-485E-A750-DADAB0C9151E}" presName="nodeFollowingNodes" presStyleLbl="node1" presStyleIdx="4" presStyleCnt="8" custScaleX="173621" custScaleY="99255" custRadScaleRad="103676" custRadScaleInc="20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FAAD85-8EFC-4BF8-84A1-A18CEA7BC834}" type="pres">
      <dgm:prSet presAssocID="{AECAC773-3D71-4D70-9A03-A03A247553D0}" presName="nodeFollowingNodes" presStyleLbl="node1" presStyleIdx="5" presStyleCnt="8" custScaleX="112746" custRadScaleRad="107667" custRadScaleInc="8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475850-D4E4-4BCD-913E-A60BCD78AD36}" type="pres">
      <dgm:prSet presAssocID="{57B71969-5317-4F46-A0E1-14962BDCFD98}" presName="nodeFollowingNodes" presStyleLbl="node1" presStyleIdx="6" presStyleCnt="8" custScaleX="119118" custRadScaleRad="106137" custRadScaleInc="-15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CAE6A5-1C9B-4094-9453-C821F2EF21D6}" type="pres">
      <dgm:prSet presAssocID="{49D62535-722C-45E9-928B-08C724A09DC9}" presName="nodeFollowingNodes" presStyleLbl="node1" presStyleIdx="7" presStyleCnt="8" custScaleX="119118" custRadScaleRad="106137" custRadScaleInc="-15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BF5FD1-3319-4BCE-A396-F400C7BEB54C}" srcId="{9B8438E8-4375-4CF8-B16A-21EB42339ADD}" destId="{AECAC773-3D71-4D70-9A03-A03A247553D0}" srcOrd="5" destOrd="0" parTransId="{8C372163-896D-443A-AB87-8BC64F4F1521}" sibTransId="{28D24F7B-3970-4872-9F5D-E9F2F93AD65F}"/>
    <dgm:cxn modelId="{683A6E81-57BA-42D1-9E94-E095A511EA4F}" type="presOf" srcId="{AECAC773-3D71-4D70-9A03-A03A247553D0}" destId="{92FAAD85-8EFC-4BF8-84A1-A18CEA7BC834}" srcOrd="0" destOrd="0" presId="urn:microsoft.com/office/officeart/2005/8/layout/cycle3"/>
    <dgm:cxn modelId="{98435993-FD6B-42DD-B036-B33BC998053C}" type="presOf" srcId="{813831A1-FACF-44E8-8882-E165191B388B}" destId="{A9D1796C-0BE5-4ECA-ACF3-0EED652BD0A2}" srcOrd="0" destOrd="0" presId="urn:microsoft.com/office/officeart/2005/8/layout/cycle3"/>
    <dgm:cxn modelId="{3FE1D1C3-3823-471F-968B-4C7481E75323}" srcId="{9B8438E8-4375-4CF8-B16A-21EB42339ADD}" destId="{938C95EF-875C-48F0-A3E9-81B77021D898}" srcOrd="2" destOrd="0" parTransId="{B03E4B77-6AD5-46F4-A4EB-2808AD06B113}" sibTransId="{ED556475-5B82-49CE-8C04-8C299975767A}"/>
    <dgm:cxn modelId="{D7D31E5F-E9FF-4D2D-BCD7-F325EA4F6021}" type="presOf" srcId="{9B8438E8-4375-4CF8-B16A-21EB42339ADD}" destId="{880113DE-2FD7-421F-9853-587ADACEA2BF}" srcOrd="0" destOrd="0" presId="urn:microsoft.com/office/officeart/2005/8/layout/cycle3"/>
    <dgm:cxn modelId="{40059BAC-E010-46F0-AA0A-B55049C07C6D}" srcId="{9B8438E8-4375-4CF8-B16A-21EB42339ADD}" destId="{209E18B2-91AF-442E-B60D-A1CC2954740D}" srcOrd="3" destOrd="0" parTransId="{3D90BEE1-C967-49E1-A39E-28334C18364E}" sibTransId="{D3680005-EABB-42C5-A84F-286176BD6056}"/>
    <dgm:cxn modelId="{E0B2C68C-AA98-4C5A-9527-A776F1E6EDB3}" srcId="{9B8438E8-4375-4CF8-B16A-21EB42339ADD}" destId="{49D62535-722C-45E9-928B-08C724A09DC9}" srcOrd="7" destOrd="0" parTransId="{51B60150-0A92-44C1-A98E-C05EBCBDB211}" sibTransId="{385A1374-D2C1-4F1B-A0CD-8051096EE684}"/>
    <dgm:cxn modelId="{FB585486-64B3-43F3-9689-45D22AE93F89}" srcId="{9B8438E8-4375-4CF8-B16A-21EB42339ADD}" destId="{813831A1-FACF-44E8-8882-E165191B388B}" srcOrd="1" destOrd="0" parTransId="{A9063F24-7512-4137-A606-3A2CBFAF7D13}" sibTransId="{E06467A3-6062-4B91-82FC-1CA39D389CB7}"/>
    <dgm:cxn modelId="{111AD7F1-9E82-42A7-9CC9-1977F3117847}" type="presOf" srcId="{57B71969-5317-4F46-A0E1-14962BDCFD98}" destId="{CF475850-D4E4-4BCD-913E-A60BCD78AD36}" srcOrd="0" destOrd="0" presId="urn:microsoft.com/office/officeart/2005/8/layout/cycle3"/>
    <dgm:cxn modelId="{21400251-C72B-44DC-8705-5EF55CCC29A0}" srcId="{9B8438E8-4375-4CF8-B16A-21EB42339ADD}" destId="{8F91F56B-5493-4C07-913C-55B8AC407EF3}" srcOrd="0" destOrd="0" parTransId="{8C12917D-B1CC-4084-925F-D8EC3289C0C2}" sibTransId="{06327750-F51D-43A0-9756-8EB88D666EF4}"/>
    <dgm:cxn modelId="{9E71F705-2DBC-4780-96D8-6F4A8D39753E}" srcId="{9B8438E8-4375-4CF8-B16A-21EB42339ADD}" destId="{57B71969-5317-4F46-A0E1-14962BDCFD98}" srcOrd="6" destOrd="0" parTransId="{F5224700-4C48-497E-AD71-A1DF1819C99D}" sibTransId="{186E259A-234E-440C-A95C-D49860A4F79E}"/>
    <dgm:cxn modelId="{1FD2D53D-7F0A-418C-A3FA-373786B98F21}" type="presOf" srcId="{8F91F56B-5493-4C07-913C-55B8AC407EF3}" destId="{C9A2A26D-F120-48ED-940E-202D34704466}" srcOrd="0" destOrd="0" presId="urn:microsoft.com/office/officeart/2005/8/layout/cycle3"/>
    <dgm:cxn modelId="{5355EF9E-5F26-400B-9BFA-26545A0F637C}" type="presOf" srcId="{06327750-F51D-43A0-9756-8EB88D666EF4}" destId="{9DB1EDF7-A40E-4036-92B5-B3CD4D77D9F0}" srcOrd="0" destOrd="0" presId="urn:microsoft.com/office/officeart/2005/8/layout/cycle3"/>
    <dgm:cxn modelId="{0FB2BC53-1A70-46D9-94A9-72359778AA6F}" type="presOf" srcId="{938C95EF-875C-48F0-A3E9-81B77021D898}" destId="{4CAF6BA1-6363-471B-98FD-274C76C3B449}" srcOrd="0" destOrd="0" presId="urn:microsoft.com/office/officeart/2005/8/layout/cycle3"/>
    <dgm:cxn modelId="{376AC6BD-B64C-4D0C-A7DA-E91E53862819}" type="presOf" srcId="{49D62535-722C-45E9-928B-08C724A09DC9}" destId="{ACCAE6A5-1C9B-4094-9453-C821F2EF21D6}" srcOrd="0" destOrd="0" presId="urn:microsoft.com/office/officeart/2005/8/layout/cycle3"/>
    <dgm:cxn modelId="{70E734FB-6716-4CAC-A5C9-0C6159C11580}" type="presOf" srcId="{209E18B2-91AF-442E-B60D-A1CC2954740D}" destId="{01357B11-37D1-4FC9-AF57-5F8E95005860}" srcOrd="0" destOrd="0" presId="urn:microsoft.com/office/officeart/2005/8/layout/cycle3"/>
    <dgm:cxn modelId="{8F8BB61E-76CA-47EA-B063-AE2B4479CE9C}" type="presOf" srcId="{43278D32-4AE8-485E-A750-DADAB0C9151E}" destId="{8D9BF0F6-EF0D-47F9-8811-04905219B172}" srcOrd="0" destOrd="0" presId="urn:microsoft.com/office/officeart/2005/8/layout/cycle3"/>
    <dgm:cxn modelId="{FDCC736B-21F9-4E0A-A975-1112B8AB85B4}" srcId="{9B8438E8-4375-4CF8-B16A-21EB42339ADD}" destId="{43278D32-4AE8-485E-A750-DADAB0C9151E}" srcOrd="4" destOrd="0" parTransId="{623609A4-EAFA-4180-9E89-A6B91F635C7E}" sibTransId="{58AC4605-49CD-44FE-97F4-A39AC0146C7C}"/>
    <dgm:cxn modelId="{DDC5AF31-27A9-4F69-81B9-F14AE1275A5C}" type="presParOf" srcId="{880113DE-2FD7-421F-9853-587ADACEA2BF}" destId="{ADE868B9-E7DA-49AD-B187-AC64DD430B01}" srcOrd="0" destOrd="0" presId="urn:microsoft.com/office/officeart/2005/8/layout/cycle3"/>
    <dgm:cxn modelId="{42B0239D-0D22-4E9A-B664-DCC12810D179}" type="presParOf" srcId="{ADE868B9-E7DA-49AD-B187-AC64DD430B01}" destId="{C9A2A26D-F120-48ED-940E-202D34704466}" srcOrd="0" destOrd="0" presId="urn:microsoft.com/office/officeart/2005/8/layout/cycle3"/>
    <dgm:cxn modelId="{B9AB0361-1B20-493C-9D2E-C453D69E1069}" type="presParOf" srcId="{ADE868B9-E7DA-49AD-B187-AC64DD430B01}" destId="{9DB1EDF7-A40E-4036-92B5-B3CD4D77D9F0}" srcOrd="1" destOrd="0" presId="urn:microsoft.com/office/officeart/2005/8/layout/cycle3"/>
    <dgm:cxn modelId="{85AF2024-CA8C-40F3-B8B4-76CBF63C6A8E}" type="presParOf" srcId="{ADE868B9-E7DA-49AD-B187-AC64DD430B01}" destId="{A9D1796C-0BE5-4ECA-ACF3-0EED652BD0A2}" srcOrd="2" destOrd="0" presId="urn:microsoft.com/office/officeart/2005/8/layout/cycle3"/>
    <dgm:cxn modelId="{4F0E29C8-47B3-4B28-9BAD-00B2F123DE0A}" type="presParOf" srcId="{ADE868B9-E7DA-49AD-B187-AC64DD430B01}" destId="{4CAF6BA1-6363-471B-98FD-274C76C3B449}" srcOrd="3" destOrd="0" presId="urn:microsoft.com/office/officeart/2005/8/layout/cycle3"/>
    <dgm:cxn modelId="{7B05B6F8-2C74-4E0D-9302-B4709DE1E489}" type="presParOf" srcId="{ADE868B9-E7DA-49AD-B187-AC64DD430B01}" destId="{01357B11-37D1-4FC9-AF57-5F8E95005860}" srcOrd="4" destOrd="0" presId="urn:microsoft.com/office/officeart/2005/8/layout/cycle3"/>
    <dgm:cxn modelId="{21E25917-F6F3-4AC7-89DA-F4F0FAE80B19}" type="presParOf" srcId="{ADE868B9-E7DA-49AD-B187-AC64DD430B01}" destId="{8D9BF0F6-EF0D-47F9-8811-04905219B172}" srcOrd="5" destOrd="0" presId="urn:microsoft.com/office/officeart/2005/8/layout/cycle3"/>
    <dgm:cxn modelId="{81724251-19E7-4055-A28F-7BC5E4E065A7}" type="presParOf" srcId="{ADE868B9-E7DA-49AD-B187-AC64DD430B01}" destId="{92FAAD85-8EFC-4BF8-84A1-A18CEA7BC834}" srcOrd="6" destOrd="0" presId="urn:microsoft.com/office/officeart/2005/8/layout/cycle3"/>
    <dgm:cxn modelId="{15755972-06DF-4A2D-B3D1-0E7B57B2F865}" type="presParOf" srcId="{ADE868B9-E7DA-49AD-B187-AC64DD430B01}" destId="{CF475850-D4E4-4BCD-913E-A60BCD78AD36}" srcOrd="7" destOrd="0" presId="urn:microsoft.com/office/officeart/2005/8/layout/cycle3"/>
    <dgm:cxn modelId="{93467108-54C0-4C59-A867-E5D823009F8A}" type="presParOf" srcId="{ADE868B9-E7DA-49AD-B187-AC64DD430B01}" destId="{ACCAE6A5-1C9B-4094-9453-C821F2EF21D6}" srcOrd="8" destOrd="0" presId="urn:microsoft.com/office/officeart/2005/8/layout/cycle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8A82D-9E20-439E-B095-6C03D13B43F1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91EAAA-DBE8-46D3-A11E-5276C76A6D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91EAAA-DBE8-46D3-A11E-5276C76A6DB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uk-UA" dirty="0" smtClean="0"/>
          </a:p>
          <a:p>
            <a:pPr algn="ctr">
              <a:buNone/>
            </a:pPr>
            <a:r>
              <a:rPr lang="uk-UA" dirty="0" smtClean="0"/>
              <a:t> </a:t>
            </a:r>
          </a:p>
          <a:p>
            <a:pPr algn="ctr">
              <a:buNone/>
            </a:pPr>
            <a:endParaRPr lang="uk-UA" dirty="0" smtClean="0"/>
          </a:p>
          <a:p>
            <a:pPr algn="ctr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79C08-E4E3-41BD-89F7-B36B1E9ECB31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91EAAA-DBE8-46D3-A11E-5276C76A6DBA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4F329-123E-41A0-BE29-7F5572F9A4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92A26-D1FF-4C62-95D2-3396DB0DA6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9550" y="2967038"/>
            <a:ext cx="6296025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3E36F-7D02-4776-A87A-CA21808CE1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ru.wikipedia.org/wiki/%D0%A4%D0%B0%D0%B9%D0%BB:Wikipedia-logo-v2.svg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openxmlformats.org/officeDocument/2006/relationships/diagramData" Target="../diagrams/data4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21.jpeg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e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Портфоліо</a:t>
            </a:r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142984"/>
            <a:ext cx="8397042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</a:t>
            </a:r>
            <a:r>
              <a:rPr lang="uk-U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чителя </a:t>
            </a:r>
          </a:p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початкових класів</a:t>
            </a:r>
          </a:p>
          <a:p>
            <a:pPr algn="ctr"/>
            <a:r>
              <a:rPr lang="uk-U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Бишівської ЗОШ І-ІІІ ст. </a:t>
            </a: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3571876"/>
            <a:ext cx="725063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905">
                  <a:solidFill>
                    <a:srgbClr val="000099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Приліпенко </a:t>
            </a:r>
          </a:p>
          <a:p>
            <a:pPr algn="ctr"/>
            <a:r>
              <a:rPr lang="uk-UA" sz="5400" b="1" dirty="0" smtClean="0">
                <a:ln w="1905">
                  <a:solidFill>
                    <a:srgbClr val="000099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Людмили Миколаївни</a:t>
            </a:r>
            <a:endParaRPr lang="ru-RU" sz="5400" b="1" cap="none" spc="0" dirty="0">
              <a:ln w="1905">
                <a:solidFill>
                  <a:srgbClr val="000099"/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 rot="21079967">
            <a:off x="727452" y="2395468"/>
            <a:ext cx="3454036" cy="13837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Запрошую колег і гостей </a:t>
            </a:r>
            <a:r>
              <a:rPr kumimoji="0" lang="uk-UA" sz="4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у </a:t>
            </a:r>
            <a:r>
              <a:rPr kumimoji="0" lang="uk-UA" sz="4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свій маленький, </a:t>
            </a:r>
            <a:r>
              <a:rPr kumimoji="0" lang="uk-UA" sz="4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світ 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6" name="Содержимое 4" descr="GFRANQ_PRILIPENKO1991_22831693_CANVA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21058458">
            <a:off x="5137829" y="812531"/>
            <a:ext cx="2973267" cy="4706436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bliqueTopLef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8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Приліпенко </a:t>
            </a:r>
            <a:br>
              <a:rPr lang="uk-UA" sz="48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8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Людмила Миколаївна </a:t>
            </a:r>
            <a:endParaRPr lang="ru-RU" sz="4800" b="1" dirty="0" smtClean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0" name="Текст 3"/>
          <p:cNvSpPr>
            <a:spLocks noGrp="1"/>
          </p:cNvSpPr>
          <p:nvPr>
            <p:ph type="body" sz="half" idx="2"/>
          </p:nvPr>
        </p:nvSpPr>
        <p:spPr>
          <a:xfrm>
            <a:off x="4572000" y="1428750"/>
            <a:ext cx="4357718" cy="4972050"/>
          </a:xfrm>
          <a:solidFill>
            <a:schemeClr val="accent6">
              <a:lumMod val="20000"/>
              <a:lumOff val="80000"/>
              <a:alpha val="76000"/>
            </a:schemeClr>
          </a:solidFill>
        </p:spPr>
        <p:txBody>
          <a:bodyPr>
            <a:normAutofit fontScale="92500"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1969 рік народження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1976-1986-навчання у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Бишівській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середній школі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1986-1988-навчання у Білоцерківському педучилищі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1986-2013- Бишівська школа, вихователь ГПД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2002-2012-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Ясногородське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НВО, учитель початкових класів</a:t>
            </a: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2013 – Бишівська ЗОШ І-ІІІ ст. – учитель початкових класів, вихователь ГПД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G:\getImage[1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71612"/>
            <a:ext cx="3589759" cy="4786346"/>
          </a:xfrm>
          <a:prstGeom prst="round2DiagRect">
            <a:avLst/>
          </a:prstGeom>
          <a:noFill/>
          <a:ln w="76200">
            <a:solidFill>
              <a:srgbClr val="99FF33"/>
            </a:solidFill>
          </a:ln>
          <a:scene3d>
            <a:camera prst="perspective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  <a:latin typeface="Franklin Gothic Medium" pitchFamily="34" charset="0"/>
                <a:cs typeface="MV Boli" pitchFamily="2"/>
              </a:rPr>
              <a:t>Учитель -  вічний учень </a:t>
            </a:r>
            <a:endParaRPr lang="ru-RU" b="1" dirty="0">
              <a:solidFill>
                <a:srgbClr val="FF0000"/>
              </a:solidFill>
              <a:latin typeface="Franklin Gothic Medium" pitchFamily="34" charset="0"/>
              <a:cs typeface="MV Boli" pitchFamily="2"/>
            </a:endParaRPr>
          </a:p>
        </p:txBody>
      </p:sp>
      <p:pic>
        <p:nvPicPr>
          <p:cNvPr id="4098" name="Picture 2" descr="C:\Documents and Settings\User\Мои документы\Мои рисунки\Изображение\Изображение 0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4429156" cy="3084591"/>
          </a:xfrm>
          <a:prstGeom prst="rect">
            <a:avLst/>
          </a:prstGeom>
          <a:noFill/>
          <a:scene3d>
            <a:camera prst="obliqueTopRight"/>
            <a:lightRig rig="threePt" dir="t"/>
          </a:scene3d>
        </p:spPr>
      </p:pic>
      <p:pic>
        <p:nvPicPr>
          <p:cNvPr id="4099" name="Picture 3" descr="C:\Documents and Settings\User\Мои документы\Мои рисунки\Изображение\Изображение 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2773835" y="2012455"/>
            <a:ext cx="2231432" cy="6779034"/>
          </a:xfrm>
          <a:prstGeom prst="rect">
            <a:avLst/>
          </a:prstGeom>
          <a:noFill/>
          <a:ln w="57150">
            <a:solidFill>
              <a:srgbClr val="FFFF00"/>
            </a:solidFill>
          </a:ln>
          <a:scene3d>
            <a:camera prst="perspectiveAbove"/>
            <a:lightRig rig="threePt" dir="t"/>
          </a:scene3d>
        </p:spPr>
      </p:pic>
      <p:pic>
        <p:nvPicPr>
          <p:cNvPr id="4100" name="Picture 4" descr="C:\Documents and Settings\User\Мои документы\Мои рисунки\Изображение\Изображение 0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5833" y="1357298"/>
            <a:ext cx="4348167" cy="3105311"/>
          </a:xfrm>
          <a:prstGeom prst="rect">
            <a:avLst/>
          </a:prstGeom>
          <a:noFill/>
          <a:ln w="57150">
            <a:solidFill>
              <a:srgbClr val="FF0066"/>
            </a:solidFill>
          </a:ln>
          <a:scene3d>
            <a:camera prst="isometricOffAxis2Left"/>
            <a:lightRig rig="threePt" dir="t"/>
          </a:scene3d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i="1" dirty="0" smtClean="0">
                <a:solidFill>
                  <a:srgbClr val="0070C0"/>
                </a:solidFill>
              </a:rPr>
              <a:t>Педагогічне кредо</a:t>
            </a:r>
            <a:endParaRPr lang="uk-UA" sz="4800" b="1" i="1" dirty="0">
              <a:solidFill>
                <a:srgbClr val="0070C0"/>
              </a:solidFill>
            </a:endParaRPr>
          </a:p>
        </p:txBody>
      </p:sp>
      <p:sp>
        <p:nvSpPr>
          <p:cNvPr id="3" name="Горизонтальный свиток 6"/>
          <p:cNvSpPr>
            <a:spLocks noChangeArrowheads="1"/>
          </p:cNvSpPr>
          <p:nvPr/>
        </p:nvSpPr>
        <p:spPr bwMode="auto">
          <a:xfrm>
            <a:off x="3571868" y="1500174"/>
            <a:ext cx="4786346" cy="3643338"/>
          </a:xfrm>
          <a:prstGeom prst="horizontalScroll">
            <a:avLst>
              <a:gd name="adj" fmla="val 125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uk-UA" sz="2000" b="1" i="1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uk-UA" sz="2000" b="1" i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ДАТИ ДІТЯМ РАДІСТЬ ПРАЦІ, РАДІСТЬ УСПІХУ В НАВЧАННІ, ПРОБУДИТИ В ЇХНІХ СЕРЦЯХ ПОЧУТТЯ ГОРДОСТІ, ВЛАСНОЇ ГІДНОСТІ…</a:t>
            </a:r>
            <a:r>
              <a:rPr lang="uk-UA" sz="2000" b="1" i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b="1" i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endParaRPr lang="ru-RU" sz="2000" b="1" i="1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2000" b="1" i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В.О.СУХОМЛИНСЬКИЙ.</a:t>
            </a:r>
          </a:p>
        </p:txBody>
      </p:sp>
      <p:pic>
        <p:nvPicPr>
          <p:cNvPr id="3074" name="Picture 2" descr="C:\Documents and Settings\User\Мои документы\Мои рисунки\Изображение\Изображе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2963866" cy="4160544"/>
          </a:xfrm>
          <a:prstGeom prst="snip2DiagRect">
            <a:avLst/>
          </a:prstGeom>
          <a:noFill/>
          <a:ln w="57150">
            <a:solidFill>
              <a:srgbClr val="9900CC"/>
            </a:solidFill>
          </a:ln>
          <a:scene3d>
            <a:camera prst="perspectiveFron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772400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CC0066"/>
                </a:solidFill>
              </a:rPr>
              <a:t>Сертифікати </a:t>
            </a:r>
            <a:endParaRPr lang="ru-RU" b="1" dirty="0">
              <a:solidFill>
                <a:srgbClr val="CC0066"/>
              </a:solidFill>
            </a:endParaRPr>
          </a:p>
        </p:txBody>
      </p:sp>
      <p:pic>
        <p:nvPicPr>
          <p:cNvPr id="5122" name="Picture 2" descr="C:\Documents and Settings\User\Мои документы\Мои рисунки\Изображение\Изображение 0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-285784" y="1500174"/>
            <a:ext cx="4395111" cy="321471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scene3d>
            <a:camera prst="perspectiveContrastingRightFacing"/>
            <a:lightRig rig="threePt" dir="t"/>
          </a:scene3d>
        </p:spPr>
      </p:pic>
      <p:pic>
        <p:nvPicPr>
          <p:cNvPr id="5123" name="Picture 3" descr="C:\Documents and Settings\User\Мои документы\Мои рисунки\Изображение\Изображение 0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1630923" y="3441119"/>
            <a:ext cx="3071834" cy="4333480"/>
          </a:xfrm>
          <a:prstGeom prst="rect">
            <a:avLst/>
          </a:prstGeom>
          <a:noFill/>
          <a:ln w="76200">
            <a:solidFill>
              <a:srgbClr val="00B050"/>
            </a:solidFill>
          </a:ln>
          <a:scene3d>
            <a:camera prst="perspectiveContrastingRightFacing"/>
            <a:lightRig rig="threePt" dir="t"/>
          </a:scene3d>
        </p:spPr>
      </p:pic>
      <p:pic>
        <p:nvPicPr>
          <p:cNvPr id="1026" name="Picture 2" descr="C:\Documents and Settings\User\Мои документы\Мои рисунки\Изображение\Изображение 0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89376" y="857232"/>
            <a:ext cx="5154624" cy="3436465"/>
          </a:xfrm>
          <a:prstGeom prst="rect">
            <a:avLst/>
          </a:prstGeom>
          <a:noFill/>
          <a:ln w="25400">
            <a:solidFill>
              <a:srgbClr val="FFFF00"/>
            </a:solidFill>
          </a:ln>
          <a:scene3d>
            <a:camera prst="perspectiveContrastingRightFacing"/>
            <a:lightRig rig="threePt" dir="t"/>
          </a:scene3d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14313"/>
            <a:ext cx="7772400" cy="1333500"/>
          </a:xfrm>
          <a:noFill/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FF0000"/>
                </a:solidFill>
              </a:rPr>
              <a:t>Тема</a:t>
            </a:r>
            <a:r>
              <a:rPr lang="uk-UA" b="1" dirty="0">
                <a:solidFill>
                  <a:srgbClr val="FF0000"/>
                </a:solidFill>
              </a:rPr>
              <a:t>, </a:t>
            </a:r>
            <a:r>
              <a:rPr lang="uk-UA" b="1" dirty="0" smtClean="0">
                <a:solidFill>
                  <a:srgbClr val="FF0000"/>
                </a:solidFill>
              </a:rPr>
              <a:t/>
            </a:r>
            <a:br>
              <a:rPr lang="uk-UA" b="1" dirty="0" smtClean="0">
                <a:solidFill>
                  <a:srgbClr val="FF0000"/>
                </a:solidFill>
              </a:rPr>
            </a:br>
            <a:r>
              <a:rPr lang="uk-UA" b="1" dirty="0" smtClean="0">
                <a:solidFill>
                  <a:srgbClr val="FF0000"/>
                </a:solidFill>
              </a:rPr>
              <a:t>над </a:t>
            </a:r>
            <a:r>
              <a:rPr lang="uk-UA" b="1" dirty="0">
                <a:solidFill>
                  <a:srgbClr val="FF0000"/>
                </a:solidFill>
              </a:rPr>
              <a:t>якою </a:t>
            </a:r>
            <a:r>
              <a:rPr lang="uk-UA" b="1" dirty="0" smtClean="0">
                <a:solidFill>
                  <a:srgbClr val="FF0000"/>
                </a:solidFill>
              </a:rPr>
              <a:t>працюю: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268" name="WordArt 7"/>
          <p:cNvSpPr>
            <a:spLocks noChangeArrowheads="1" noChangeShapeType="1" noTextEdit="1"/>
          </p:cNvSpPr>
          <p:nvPr/>
        </p:nvSpPr>
        <p:spPr bwMode="auto">
          <a:xfrm>
            <a:off x="2000250" y="1643063"/>
            <a:ext cx="6357938" cy="2919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«</a:t>
            </a:r>
            <a:r>
              <a:rPr lang="ru-RU" sz="2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Використання</a:t>
            </a:r>
          </a:p>
          <a:p>
            <a:pPr algn="ctr"/>
            <a:r>
              <a:rPr lang="ru-RU" sz="2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20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інтерактивних </a:t>
            </a:r>
            <a:r>
              <a:rPr lang="ru-RU" sz="2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технологій</a:t>
            </a:r>
          </a:p>
          <a:p>
            <a:pPr algn="ctr"/>
            <a:r>
              <a:rPr lang="ru-RU" sz="2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20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у навчально - </a:t>
            </a:r>
            <a:r>
              <a:rPr lang="ru-RU" sz="2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виховному процесі"</a:t>
            </a:r>
            <a:endParaRPr lang="ru-RU" sz="2000" b="1" kern="10" dirty="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7" name="Picture 2" descr="F:\Прилипенко\SAM_0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00174"/>
            <a:ext cx="17653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428604"/>
            <a:ext cx="7772400" cy="1143008"/>
          </a:xfrm>
        </p:spPr>
        <p:txBody>
          <a:bodyPr/>
          <a:lstStyle/>
          <a:p>
            <a:pPr algn="ctr"/>
            <a:r>
              <a:rPr lang="uk-UA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Інтерактивні технології</a:t>
            </a:r>
            <a:endParaRPr lang="ru-RU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1500174"/>
            <a:ext cx="4500594" cy="364333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uk-UA" sz="2200" b="1" dirty="0" smtClean="0">
                <a:solidFill>
                  <a:schemeClr val="tx1"/>
                </a:solidFill>
              </a:rPr>
              <a:t>Працюючи в початковій школі я намагаюся знайти такі шляхи вдосконалення навчально-виховного процесу, що сприяли б самовираженню учнів, їх особистісно-ціннісному ставленню до навчання, вмінню виконувати творчі завдання. Таким шляхом є проведення уроків на основі інтерактивного матеріалу. Це є інновацією у освіті.</a:t>
            </a:r>
            <a:endParaRPr lang="ru-RU" sz="2200" b="1" dirty="0" smtClean="0">
              <a:solidFill>
                <a:schemeClr val="tx1"/>
              </a:solidFill>
            </a:endParaRPr>
          </a:p>
          <a:p>
            <a:pPr algn="r">
              <a:lnSpc>
                <a:spcPct val="150000"/>
              </a:lnSpc>
            </a:pPr>
            <a:endParaRPr lang="ru-RU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/>
          <a:srcRect l="5206"/>
          <a:stretch>
            <a:fillRect/>
          </a:stretch>
        </p:blipFill>
        <p:spPr bwMode="auto">
          <a:xfrm>
            <a:off x="5000628" y="2786058"/>
            <a:ext cx="3901984" cy="2857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714480" y="3357562"/>
            <a:ext cx="56388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263650" lvl="4" algn="just"/>
            <a:r>
              <a:rPr lang="uk-UA" b="1" dirty="0">
                <a:latin typeface="Times New Roman" pitchFamily="18" charset="0"/>
              </a:rPr>
              <a:t>	</a:t>
            </a:r>
            <a:r>
              <a:rPr lang="uk-UA" b="1" dirty="0">
                <a:solidFill>
                  <a:srgbClr val="008000"/>
                </a:solidFill>
                <a:latin typeface="Times New Roman" pitchFamily="18" charset="0"/>
              </a:rPr>
              <a:t>Інновація – це реалізоване           	нововведення, що має високу 	ефективність. </a:t>
            </a:r>
          </a:p>
          <a:p>
            <a:pPr marL="904875" lvl="2" algn="just"/>
            <a:r>
              <a:rPr lang="uk-UA" b="1" dirty="0">
                <a:solidFill>
                  <a:srgbClr val="008000"/>
                </a:solidFill>
                <a:latin typeface="Times New Roman" pitchFamily="18" charset="0"/>
              </a:rPr>
              <a:t>Є кінцевим результатом інтелектуальної діяльності людини, її фантазії, творчого процесу, відкриттів, винаходів і раціоналізації. </a:t>
            </a:r>
          </a:p>
          <a:p>
            <a:pPr marL="904875" lvl="2" algn="just"/>
            <a:r>
              <a:rPr lang="uk-UA" b="1" dirty="0">
                <a:solidFill>
                  <a:srgbClr val="008000"/>
                </a:solidFill>
                <a:latin typeface="Times New Roman" pitchFamily="18" charset="0"/>
              </a:rPr>
              <a:t>Термін «інновація» походить від латинського «</a:t>
            </a:r>
            <a:r>
              <a:rPr lang="ru-RU" b="1" dirty="0" err="1">
                <a:solidFill>
                  <a:srgbClr val="008000"/>
                </a:solidFill>
                <a:latin typeface="Times New Roman" pitchFamily="18" charset="0"/>
              </a:rPr>
              <a:t>innovato</a:t>
            </a:r>
            <a:r>
              <a:rPr lang="uk-UA" b="1" dirty="0">
                <a:solidFill>
                  <a:srgbClr val="008000"/>
                </a:solidFill>
                <a:latin typeface="Times New Roman" pitchFamily="18" charset="0"/>
              </a:rPr>
              <a:t>», що означає «оновлення» або «поліпшення». </a:t>
            </a:r>
            <a:endParaRPr lang="ru-RU" b="1" dirty="0">
              <a:solidFill>
                <a:srgbClr val="008000"/>
              </a:solidFill>
              <a:latin typeface="Times New Roman" pitchFamily="18" charset="0"/>
            </a:endParaRPr>
          </a:p>
        </p:txBody>
      </p:sp>
      <p:pic>
        <p:nvPicPr>
          <p:cNvPr id="9220" name="Picture 4" descr="Логотип Википедии">
            <a:hlinkClick r:id="rId2" tooltip="Логотип Википедии"/>
          </p:cNvPr>
          <p:cNvPicPr>
            <a:picLocks noChangeAspect="1" noChangeArrowheads="1"/>
          </p:cNvPicPr>
          <p:nvPr/>
        </p:nvPicPr>
        <p:blipFill>
          <a:blip r:embed="rId3">
            <a:lum bright="-12000" contrast="6000"/>
          </a:blip>
          <a:srcRect/>
          <a:stretch>
            <a:fillRect/>
          </a:stretch>
        </p:blipFill>
        <p:spPr bwMode="auto">
          <a:xfrm>
            <a:off x="533400" y="4038600"/>
            <a:ext cx="925513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857224" y="571480"/>
            <a:ext cx="5614988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3538" algn="just">
              <a:spcBef>
                <a:spcPct val="50000"/>
              </a:spcBef>
            </a:pPr>
            <a:r>
              <a:rPr lang="uk-UA" b="1" dirty="0">
                <a:latin typeface="Georgia" pitchFamily="18" charset="0"/>
              </a:rPr>
              <a:t>Освітні інновації – це вдосконалені чи нові освітні, дидактичні, виховні, управлінські системи або їх компоненти; освітні технології, що суттєво поліпшують результати освітньої діяльності.</a:t>
            </a:r>
          </a:p>
          <a:p>
            <a:pPr indent="363538" algn="r">
              <a:spcBef>
                <a:spcPct val="50000"/>
              </a:spcBef>
            </a:pPr>
            <a:r>
              <a:rPr lang="uk-UA" i="1" dirty="0">
                <a:latin typeface="Bodoni MT" pitchFamily="18" charset="0"/>
              </a:rPr>
              <a:t>Л.Даниленко</a:t>
            </a:r>
            <a:endParaRPr lang="ru-RU" i="1" dirty="0">
              <a:latin typeface="Bodoni MT" pitchFamily="18" charset="0"/>
            </a:endParaRP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3810000" y="2514600"/>
            <a:ext cx="480060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uk-UA" b="1" i="1" dirty="0" err="1">
                <a:latin typeface="Bookman Old Style" pitchFamily="18" charset="0"/>
              </a:rPr>
              <a:t>Інновацiйна</a:t>
            </a:r>
            <a:r>
              <a:rPr lang="uk-UA" b="1" i="1" dirty="0">
                <a:latin typeface="Bookman Old Style" pitchFamily="18" charset="0"/>
              </a:rPr>
              <a:t> </a:t>
            </a:r>
            <a:r>
              <a:rPr lang="uk-UA" b="1" i="1" dirty="0" err="1">
                <a:latin typeface="Bookman Old Style" pitchFamily="18" charset="0"/>
              </a:rPr>
              <a:t>освiтня</a:t>
            </a:r>
            <a:r>
              <a:rPr lang="uk-UA" b="1" i="1" dirty="0">
                <a:latin typeface="Bookman Old Style" pitchFamily="18" charset="0"/>
              </a:rPr>
              <a:t> </a:t>
            </a:r>
            <a:r>
              <a:rPr lang="uk-UA" b="1" i="1" dirty="0" err="1">
                <a:latin typeface="Bookman Old Style" pitchFamily="18" charset="0"/>
              </a:rPr>
              <a:t>дiяльнiсть</a:t>
            </a:r>
            <a:r>
              <a:rPr lang="uk-UA" i="1" dirty="0">
                <a:latin typeface="Bookman Old Style" pitchFamily="18" charset="0"/>
              </a:rPr>
              <a:t> </a:t>
            </a:r>
            <a:r>
              <a:rPr lang="uk-UA" dirty="0">
                <a:latin typeface="Bookman Old Style" pitchFamily="18" charset="0"/>
              </a:rPr>
              <a:t>є процесом внесення </a:t>
            </a:r>
            <a:r>
              <a:rPr lang="uk-UA" dirty="0" err="1">
                <a:latin typeface="Bookman Old Style" pitchFamily="18" charset="0"/>
              </a:rPr>
              <a:t>якiсно</a:t>
            </a:r>
            <a:r>
              <a:rPr lang="uk-UA" dirty="0">
                <a:latin typeface="Bookman Old Style" pitchFamily="18" charset="0"/>
              </a:rPr>
              <a:t> нових </a:t>
            </a:r>
            <a:r>
              <a:rPr lang="uk-UA" dirty="0" err="1">
                <a:latin typeface="Bookman Old Style" pitchFamily="18" charset="0"/>
              </a:rPr>
              <a:t>елементiв</a:t>
            </a:r>
            <a:r>
              <a:rPr lang="uk-UA" dirty="0">
                <a:latin typeface="Bookman Old Style" pitchFamily="18" charset="0"/>
              </a:rPr>
              <a:t> в </a:t>
            </a:r>
            <a:r>
              <a:rPr lang="uk-UA" dirty="0" err="1">
                <a:latin typeface="Bookman Old Style" pitchFamily="18" charset="0"/>
              </a:rPr>
              <a:t>освiту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9224" name="Picture 8" descr="978-966-451-216-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214290"/>
            <a:ext cx="1500166" cy="2082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 descr="126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3786190"/>
            <a:ext cx="1712912" cy="254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2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14290"/>
            <a:ext cx="7772400" cy="928694"/>
          </a:xfrm>
        </p:spPr>
        <p:txBody>
          <a:bodyPr/>
          <a:lstStyle/>
          <a:p>
            <a:r>
              <a:rPr lang="uk-UA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Актуальність проблеми</a:t>
            </a:r>
            <a:endParaRPr lang="ru-RU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хема 4"/>
          <p:cNvGraphicFramePr>
            <a:graphicFrameLocks noChangeAspect="1"/>
          </p:cNvGraphicFramePr>
          <p:nvPr/>
        </p:nvGraphicFramePr>
        <p:xfrm>
          <a:off x="357158" y="928671"/>
          <a:ext cx="8358246" cy="3786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85720" y="4929198"/>
            <a:ext cx="857256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cs typeface="Times New Roman" pitchFamily="18" charset="0"/>
              </a:rPr>
              <a:t>Відповідно до вимог Державного стандарту початкової загальної освіти учитель початкових класів повинен постійно удосконалювати процес навчання, що дозволяє дітям ефективно і якісно засвоювати програмний матеріал. Тому, я вважаю, доцільно використовувати інтерактивні технології.</a:t>
            </a:r>
            <a:endParaRPr lang="ru-RU" dirty="0"/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7772400" cy="1000132"/>
          </a:xfrm>
        </p:spPr>
        <p:txBody>
          <a:bodyPr/>
          <a:lstStyle/>
          <a:p>
            <a:pPr algn="ctr"/>
            <a:r>
              <a:rPr lang="uk-UA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Навчальна діяльність</a:t>
            </a:r>
            <a:endParaRPr lang="ru-RU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571472" y="1571612"/>
          <a:ext cx="7772400" cy="1509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3" descr="F:\Прилипенко\SAM_034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3143248"/>
            <a:ext cx="4286250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 descr="F:\Прилипенко\SAM_035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14876" y="3214686"/>
            <a:ext cx="4210050" cy="315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22" y="0"/>
            <a:ext cx="9115578" cy="1340768"/>
          </a:xfrm>
        </p:spPr>
        <p:txBody>
          <a:bodyPr/>
          <a:lstStyle/>
          <a:p>
            <a:pPr algn="ctr">
              <a:defRPr/>
            </a:pPr>
            <a:r>
              <a:rPr lang="uk-UA" sz="4000" b="1" dirty="0" smtClean="0"/>
              <a:t>Використання сучасних </a:t>
            </a:r>
            <a:br>
              <a:rPr lang="uk-UA" sz="4000" b="1" dirty="0" smtClean="0"/>
            </a:br>
            <a:r>
              <a:rPr lang="uk-UA" sz="4000" b="1" dirty="0" smtClean="0"/>
              <a:t>навчальних технологій</a:t>
            </a:r>
            <a:endParaRPr lang="ru-RU" sz="4000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567608" y="1628428"/>
          <a:ext cx="7435452" cy="4576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14375" y="2786063"/>
            <a:ext cx="2087563" cy="10795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b="1" dirty="0">
                <a:solidFill>
                  <a:srgbClr val="002060"/>
                </a:solidFill>
              </a:rPr>
              <a:t>Зміст,</a:t>
            </a:r>
          </a:p>
          <a:p>
            <a:pPr algn="ctr">
              <a:defRPr/>
            </a:pPr>
            <a:r>
              <a:rPr lang="uk-UA" sz="2000" b="1" dirty="0">
                <a:solidFill>
                  <a:srgbClr val="002060"/>
                </a:solidFill>
              </a:rPr>
              <a:t> методи,</a:t>
            </a:r>
          </a:p>
          <a:p>
            <a:pPr algn="ctr">
              <a:defRPr/>
            </a:pPr>
            <a:r>
              <a:rPr lang="uk-UA" sz="2000" b="1" dirty="0">
                <a:solidFill>
                  <a:srgbClr val="002060"/>
                </a:solidFill>
              </a:rPr>
              <a:t> темп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" name="Штриховая стрелка вправо 7"/>
          <p:cNvSpPr/>
          <p:nvPr/>
        </p:nvSpPr>
        <p:spPr>
          <a:xfrm>
            <a:off x="3071813" y="2928938"/>
            <a:ext cx="2520950" cy="936625"/>
          </a:xfrm>
          <a:prstGeom prst="striped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b="1" dirty="0">
                <a:solidFill>
                  <a:srgbClr val="002060"/>
                </a:solidFill>
              </a:rPr>
              <a:t>Адаптація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0" name="Улыбающееся лицо 9"/>
          <p:cNvSpPr/>
          <p:nvPr/>
        </p:nvSpPr>
        <p:spPr>
          <a:xfrm>
            <a:off x="5978525" y="1989138"/>
            <a:ext cx="2532063" cy="1939925"/>
          </a:xfrm>
          <a:prstGeom prst="smileyFac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dirty="0">
                <a:solidFill>
                  <a:srgbClr val="002060"/>
                </a:solidFill>
              </a:rPr>
              <a:t> </a:t>
            </a:r>
          </a:p>
          <a:p>
            <a:pPr algn="ctr">
              <a:defRPr/>
            </a:pPr>
            <a:endParaRPr lang="uk-UA"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uk-UA" sz="2000" b="1" dirty="0">
                <a:solidFill>
                  <a:srgbClr val="002060"/>
                </a:solidFill>
              </a:rPr>
              <a:t>Особливості дитини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251520" y="4653136"/>
          <a:ext cx="6096000" cy="1857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027" name="Picture 3" descr="C:\Users\Физика\Desktop\рабочий вариант\imagesCAQU416I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732588" y="4448175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6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Graphic spid="12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28997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000099"/>
                </a:solidFill>
              </a:rPr>
              <a:t>1.     </a:t>
            </a:r>
            <a:r>
              <a:rPr lang="ru-RU" b="1" dirty="0" err="1" smtClean="0">
                <a:solidFill>
                  <a:srgbClr val="000099"/>
                </a:solidFill>
              </a:rPr>
              <a:t>Технологія</a:t>
            </a:r>
            <a:r>
              <a:rPr lang="ru-RU" b="1" dirty="0" smtClean="0">
                <a:solidFill>
                  <a:srgbClr val="000099"/>
                </a:solidFill>
              </a:rPr>
              <a:t> "</a:t>
            </a:r>
            <a:r>
              <a:rPr lang="ru-RU" b="1" dirty="0" err="1" smtClean="0">
                <a:solidFill>
                  <a:srgbClr val="000099"/>
                </a:solidFill>
              </a:rPr>
              <a:t>Незакінчене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речення</a:t>
            </a:r>
            <a:r>
              <a:rPr lang="ru-RU" b="1" dirty="0" smtClean="0">
                <a:solidFill>
                  <a:srgbClr val="000099"/>
                </a:solidFill>
              </a:rPr>
              <a:t>”  </a:t>
            </a:r>
          </a:p>
          <a:p>
            <a:r>
              <a:rPr lang="ru-RU" b="1" dirty="0" smtClean="0">
                <a:solidFill>
                  <a:srgbClr val="000099"/>
                </a:solidFill>
              </a:rPr>
              <a:t>2.     </a:t>
            </a:r>
            <a:r>
              <a:rPr lang="ru-RU" b="1" dirty="0" err="1" smtClean="0">
                <a:solidFill>
                  <a:srgbClr val="000099"/>
                </a:solidFill>
              </a:rPr>
              <a:t>Технологія</a:t>
            </a:r>
            <a:r>
              <a:rPr lang="ru-RU" b="1" dirty="0" smtClean="0">
                <a:solidFill>
                  <a:srgbClr val="000099"/>
                </a:solidFill>
              </a:rPr>
              <a:t> "</a:t>
            </a:r>
            <a:r>
              <a:rPr lang="ru-RU" b="1" dirty="0" err="1" smtClean="0">
                <a:solidFill>
                  <a:srgbClr val="000099"/>
                </a:solidFill>
              </a:rPr>
              <a:t>Мікрофон</a:t>
            </a:r>
            <a:r>
              <a:rPr lang="ru-RU" b="1" dirty="0" smtClean="0">
                <a:solidFill>
                  <a:srgbClr val="000099"/>
                </a:solidFill>
              </a:rPr>
              <a:t>”</a:t>
            </a:r>
          </a:p>
          <a:p>
            <a:r>
              <a:rPr lang="ru-RU" b="1" dirty="0" smtClean="0">
                <a:solidFill>
                  <a:srgbClr val="000099"/>
                </a:solidFill>
              </a:rPr>
              <a:t>3.     </a:t>
            </a:r>
            <a:r>
              <a:rPr lang="ru-RU" b="1" dirty="0" err="1" smtClean="0">
                <a:solidFill>
                  <a:srgbClr val="000099"/>
                </a:solidFill>
              </a:rPr>
              <a:t>Технологія</a:t>
            </a:r>
            <a:r>
              <a:rPr lang="ru-RU" b="1" dirty="0" smtClean="0">
                <a:solidFill>
                  <a:srgbClr val="000099"/>
                </a:solidFill>
              </a:rPr>
              <a:t> "Дерево </a:t>
            </a:r>
            <a:r>
              <a:rPr lang="ru-RU" b="1" dirty="0" err="1" smtClean="0">
                <a:solidFill>
                  <a:srgbClr val="000099"/>
                </a:solidFill>
              </a:rPr>
              <a:t>рішень</a:t>
            </a:r>
            <a:r>
              <a:rPr lang="ru-RU" b="1" dirty="0" smtClean="0">
                <a:solidFill>
                  <a:srgbClr val="000099"/>
                </a:solidFill>
              </a:rPr>
              <a:t>”</a:t>
            </a:r>
          </a:p>
          <a:p>
            <a:r>
              <a:rPr lang="ru-RU" b="1" dirty="0" smtClean="0">
                <a:solidFill>
                  <a:srgbClr val="000099"/>
                </a:solidFill>
              </a:rPr>
              <a:t>4.     </a:t>
            </a:r>
            <a:r>
              <a:rPr lang="ru-RU" b="1" dirty="0" err="1" smtClean="0">
                <a:solidFill>
                  <a:srgbClr val="000099"/>
                </a:solidFill>
              </a:rPr>
              <a:t>Гра</a:t>
            </a:r>
            <a:r>
              <a:rPr lang="ru-RU" b="1" dirty="0" smtClean="0">
                <a:solidFill>
                  <a:srgbClr val="000099"/>
                </a:solidFill>
              </a:rPr>
              <a:t> "Реклама на </a:t>
            </a:r>
            <a:r>
              <a:rPr lang="ru-RU" b="1" dirty="0" err="1" smtClean="0">
                <a:solidFill>
                  <a:srgbClr val="000099"/>
                </a:solidFill>
              </a:rPr>
              <a:t>телеканалі</a:t>
            </a:r>
            <a:r>
              <a:rPr lang="ru-RU" b="1" dirty="0" smtClean="0">
                <a:solidFill>
                  <a:srgbClr val="000099"/>
                </a:solidFill>
              </a:rPr>
              <a:t>” </a:t>
            </a:r>
          </a:p>
          <a:p>
            <a:r>
              <a:rPr lang="ru-RU" b="1" dirty="0" smtClean="0">
                <a:solidFill>
                  <a:srgbClr val="000099"/>
                </a:solidFill>
              </a:rPr>
              <a:t>5.     </a:t>
            </a:r>
            <a:r>
              <a:rPr lang="ru-RU" b="1" dirty="0" err="1" smtClean="0">
                <a:solidFill>
                  <a:srgbClr val="000099"/>
                </a:solidFill>
              </a:rPr>
              <a:t>Гра</a:t>
            </a:r>
            <a:r>
              <a:rPr lang="ru-RU" b="1" dirty="0" smtClean="0">
                <a:solidFill>
                  <a:srgbClr val="000099"/>
                </a:solidFill>
              </a:rPr>
              <a:t> "</a:t>
            </a:r>
            <a:r>
              <a:rPr lang="ru-RU" b="1" dirty="0" err="1" smtClean="0">
                <a:solidFill>
                  <a:srgbClr val="000099"/>
                </a:solidFill>
              </a:rPr>
              <a:t>Ключовий</a:t>
            </a:r>
            <a:r>
              <a:rPr lang="ru-RU" b="1" dirty="0" smtClean="0">
                <a:solidFill>
                  <a:srgbClr val="000099"/>
                </a:solidFill>
              </a:rPr>
              <a:t> момент”.</a:t>
            </a:r>
          </a:p>
          <a:p>
            <a:r>
              <a:rPr lang="ru-RU" b="1" dirty="0" smtClean="0">
                <a:solidFill>
                  <a:srgbClr val="000099"/>
                </a:solidFill>
              </a:rPr>
              <a:t>6.     </a:t>
            </a:r>
            <a:r>
              <a:rPr lang="ru-RU" b="1" dirty="0" err="1" smtClean="0">
                <a:solidFill>
                  <a:srgbClr val="000099"/>
                </a:solidFill>
              </a:rPr>
              <a:t>Технологія</a:t>
            </a:r>
            <a:r>
              <a:rPr lang="ru-RU" b="1" dirty="0" smtClean="0">
                <a:solidFill>
                  <a:srgbClr val="000099"/>
                </a:solidFill>
              </a:rPr>
              <a:t> "Робота в </a:t>
            </a:r>
            <a:r>
              <a:rPr lang="ru-RU" b="1" dirty="0" err="1" smtClean="0">
                <a:solidFill>
                  <a:srgbClr val="000099"/>
                </a:solidFill>
              </a:rPr>
              <a:t>групах</a:t>
            </a:r>
            <a:r>
              <a:rPr lang="ru-RU" b="1" dirty="0" smtClean="0">
                <a:solidFill>
                  <a:srgbClr val="000099"/>
                </a:solidFill>
              </a:rPr>
              <a:t>”</a:t>
            </a:r>
          </a:p>
          <a:p>
            <a:r>
              <a:rPr lang="ru-RU" b="1" dirty="0" smtClean="0">
                <a:solidFill>
                  <a:srgbClr val="000099"/>
                </a:solidFill>
              </a:rPr>
              <a:t>7. </a:t>
            </a:r>
            <a:r>
              <a:rPr lang="ru-RU" b="1" dirty="0" err="1" smtClean="0">
                <a:solidFill>
                  <a:srgbClr val="000099"/>
                </a:solidFill>
              </a:rPr>
              <a:t>Технологія</a:t>
            </a:r>
            <a:r>
              <a:rPr lang="ru-RU" b="1" dirty="0" smtClean="0">
                <a:solidFill>
                  <a:srgbClr val="000099"/>
                </a:solidFill>
              </a:rPr>
              <a:t> "</a:t>
            </a:r>
            <a:r>
              <a:rPr lang="ru-RU" b="1" dirty="0" err="1" smtClean="0">
                <a:solidFill>
                  <a:srgbClr val="000099"/>
                </a:solidFill>
              </a:rPr>
              <a:t>Мозкового</a:t>
            </a:r>
            <a:r>
              <a:rPr lang="ru-RU" b="1" dirty="0" smtClean="0">
                <a:solidFill>
                  <a:srgbClr val="000099"/>
                </a:solidFill>
              </a:rPr>
              <a:t> штурму” </a:t>
            </a:r>
          </a:p>
          <a:p>
            <a:r>
              <a:rPr lang="ru-RU" b="1" dirty="0" smtClean="0">
                <a:solidFill>
                  <a:srgbClr val="000099"/>
                </a:solidFill>
              </a:rPr>
              <a:t>8.   "</a:t>
            </a:r>
            <a:r>
              <a:rPr lang="ru-RU" b="1" dirty="0" err="1" smtClean="0">
                <a:solidFill>
                  <a:srgbClr val="000099"/>
                </a:solidFill>
              </a:rPr>
              <a:t>Банани</a:t>
            </a:r>
            <a:r>
              <a:rPr lang="ru-RU" b="1" dirty="0" smtClean="0">
                <a:solidFill>
                  <a:srgbClr val="000099"/>
                </a:solidFill>
              </a:rPr>
              <a:t>”</a:t>
            </a:r>
          </a:p>
          <a:p>
            <a:pPr>
              <a:buFont typeface="Wingdings 2" pitchFamily="18" charset="2"/>
              <a:buNone/>
            </a:pPr>
            <a:endParaRPr lang="ru-RU" dirty="0" smtClean="0"/>
          </a:p>
        </p:txBody>
      </p:sp>
      <p:sp>
        <p:nvSpPr>
          <p:cNvPr id="18435" name="Заголовок 5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9900CC"/>
                </a:solidFill>
                <a:latin typeface="+mn-lt"/>
              </a:rPr>
              <a:t>ІНТЕРАКТИВНІ ТЕХНОЛОГІЇ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18436" name="Picture 2" descr="F:\Прилипенко\SAM_03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4714884"/>
            <a:ext cx="24003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500034" y="1500174"/>
          <a:ext cx="7874156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/>
          <a:srcRect b="7500"/>
          <a:stretch>
            <a:fillRect/>
          </a:stretch>
        </p:blipFill>
        <p:spPr bwMode="auto">
          <a:xfrm>
            <a:off x="4500562" y="2643182"/>
            <a:ext cx="3730657" cy="26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7772400" cy="1143008"/>
          </a:xfrm>
        </p:spPr>
        <p:txBody>
          <a:bodyPr/>
          <a:lstStyle/>
          <a:p>
            <a:r>
              <a:rPr lang="uk-UA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Інтерактивні технології</a:t>
            </a:r>
            <a:endParaRPr lang="ru-RU" sz="32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User\Рабочий стол\Рисунок1ж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10" y="2428868"/>
            <a:ext cx="3500462" cy="23995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0"/>
            <a:ext cx="9432925" cy="1142984"/>
          </a:xfrm>
          <a:noFill/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rgbClr val="376092"/>
                </a:solidFill>
                <a:effectLst/>
              </a:rPr>
              <a:t/>
            </a:r>
            <a:br>
              <a:rPr lang="uk-UA" sz="4000" b="1" dirty="0" smtClean="0">
                <a:solidFill>
                  <a:srgbClr val="376092"/>
                </a:solidFill>
                <a:effectLst/>
              </a:rPr>
            </a:br>
            <a:r>
              <a:rPr lang="uk-UA" sz="4000" b="1" dirty="0" smtClean="0">
                <a:solidFill>
                  <a:srgbClr val="376092"/>
                </a:solidFill>
                <a:effectLst/>
              </a:rPr>
              <a:t>  </a:t>
            </a:r>
            <a:r>
              <a:rPr lang="uk-UA" sz="4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За допомогою  інтерактивних </a:t>
            </a:r>
            <a:br>
              <a:rPr lang="uk-UA" sz="4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технологій діти вчаться:</a:t>
            </a:r>
            <a:r>
              <a:rPr lang="uk-UA" sz="40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000" dirty="0" smtClean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Блок-схема: узел 8"/>
          <p:cNvSpPr>
            <a:spLocks noGrp="1" noChangeArrowheads="1"/>
          </p:cNvSpPr>
          <p:nvPr>
            <p:ph type="body" idx="1"/>
          </p:nvPr>
        </p:nvSpPr>
        <p:spPr>
          <a:xfrm>
            <a:off x="357158" y="2928934"/>
            <a:ext cx="2500330" cy="2428892"/>
          </a:xfrm>
          <a:prstGeom prst="flowChartConnector">
            <a:avLst/>
          </a:prstGeom>
          <a:solidFill>
            <a:srgbClr val="FF66FF"/>
          </a:solidFill>
          <a:ln algn="ctr">
            <a:solidFill>
              <a:srgbClr val="98B954"/>
            </a:solidFill>
            <a:rou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sz="2000" b="1" dirty="0" smtClean="0">
              <a:solidFill>
                <a:srgbClr val="000099"/>
              </a:solidFill>
              <a:cs typeface="Times New Roman" pitchFamily="18" charset="0"/>
            </a:endParaRP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uk-UA" sz="2000" b="1" dirty="0" smtClean="0">
                <a:solidFill>
                  <a:srgbClr val="000099"/>
                </a:solidFill>
                <a:cs typeface="Times New Roman" pitchFamily="18" charset="0"/>
              </a:rPr>
              <a:t>Доводити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uk-UA" sz="2000" b="1" dirty="0" smtClean="0">
                <a:solidFill>
                  <a:srgbClr val="000099"/>
                </a:solidFill>
                <a:cs typeface="Times New Roman" pitchFamily="18" charset="0"/>
              </a:rPr>
              <a:t>свою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uk-UA" sz="2000" b="1" dirty="0" smtClean="0">
                <a:solidFill>
                  <a:srgbClr val="000099"/>
                </a:solidFill>
                <a:cs typeface="Times New Roman" pitchFamily="18" charset="0"/>
              </a:rPr>
              <a:t>точку 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uk-UA" sz="2000" b="1" dirty="0" smtClean="0">
                <a:solidFill>
                  <a:srgbClr val="000099"/>
                </a:solidFill>
                <a:cs typeface="Times New Roman" pitchFamily="18" charset="0"/>
              </a:rPr>
              <a:t>зору</a:t>
            </a:r>
            <a:endParaRPr lang="ru-RU" sz="2000" b="1" dirty="0" smtClean="0">
              <a:solidFill>
                <a:srgbClr val="000099"/>
              </a:solidFill>
              <a:cs typeface="Times New Roman" pitchFamily="18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642910" y="785794"/>
            <a:ext cx="2376487" cy="2141537"/>
          </a:xfrm>
          <a:prstGeom prst="flowChartConnector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b="1" dirty="0">
                <a:solidFill>
                  <a:srgbClr val="000000"/>
                </a:solidFill>
                <a:latin typeface="Calibri" pitchFamily="34" charset="0"/>
              </a:rPr>
              <a:t>C</a:t>
            </a:r>
            <a:r>
              <a:rPr lang="uk-UA" sz="1800" b="1" dirty="0" err="1">
                <a:solidFill>
                  <a:srgbClr val="000000"/>
                </a:solidFill>
                <a:latin typeface="Calibri" pitchFamily="34" charset="0"/>
              </a:rPr>
              <a:t>лухати</a:t>
            </a:r>
            <a:r>
              <a:rPr lang="uk-UA" sz="1800" b="1" dirty="0">
                <a:solidFill>
                  <a:srgbClr val="000000"/>
                </a:solidFill>
                <a:latin typeface="Calibri" pitchFamily="34" charset="0"/>
              </a:rPr>
              <a:t> іншу людину</a:t>
            </a:r>
            <a:endParaRPr lang="ru-RU" sz="18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3563938" y="1628775"/>
            <a:ext cx="2303462" cy="2232025"/>
          </a:xfrm>
          <a:prstGeom prst="flowChartConnector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800" b="1" dirty="0"/>
              <a:t>Формувати власну думку</a:t>
            </a:r>
            <a:endParaRPr lang="ru-RU" sz="1800" b="1" dirty="0"/>
          </a:p>
        </p:txBody>
      </p:sp>
      <p:sp>
        <p:nvSpPr>
          <p:cNvPr id="8" name="Блок-схема: узел 7"/>
          <p:cNvSpPr/>
          <p:nvPr/>
        </p:nvSpPr>
        <p:spPr>
          <a:xfrm>
            <a:off x="6000760" y="1285860"/>
            <a:ext cx="2643206" cy="2089150"/>
          </a:xfrm>
          <a:prstGeom prst="flowChartConnector">
            <a:avLst/>
          </a:prstGeom>
          <a:solidFill>
            <a:srgbClr val="9933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800" b="1" dirty="0">
                <a:solidFill>
                  <a:srgbClr val="FFFF00"/>
                </a:solidFill>
              </a:rPr>
              <a:t>Аргументувати і дискутувати</a:t>
            </a:r>
            <a:endParaRPr lang="ru-RU" sz="1800" b="1" dirty="0">
              <a:solidFill>
                <a:srgbClr val="FFFF00"/>
              </a:solidFill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6786578" y="3643314"/>
            <a:ext cx="2071702" cy="1944688"/>
          </a:xfrm>
          <a:prstGeom prst="flowChartConnector">
            <a:avLst/>
          </a:prstGeom>
          <a:solidFill>
            <a:srgbClr val="FF00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800" b="1" dirty="0"/>
              <a:t>Розвивати навички самостійної роботи</a:t>
            </a:r>
            <a:endParaRPr lang="ru-RU" sz="1800" b="1" dirty="0"/>
          </a:p>
        </p:txBody>
      </p:sp>
      <p:pic>
        <p:nvPicPr>
          <p:cNvPr id="9225" name="Рисунок 11" descr="44 слай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3860800"/>
            <a:ext cx="3743325" cy="265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8625" y="428625"/>
            <a:ext cx="8229600" cy="1143000"/>
          </a:xfrm>
        </p:spPr>
        <p:txBody>
          <a:bodyPr/>
          <a:lstStyle/>
          <a:p>
            <a:pPr algn="ctr" eaLnBrk="1" hangingPunct="1"/>
            <a:r>
              <a:rPr lang="uk-UA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Інтерактивні технології </a:t>
            </a:r>
            <a:endParaRPr lang="ru-RU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71472" y="1500175"/>
            <a:ext cx="8229600" cy="3643338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sz="2400" b="1" i="1" dirty="0" smtClean="0">
                <a:solidFill>
                  <a:srgbClr val="FF5050"/>
                </a:solidFill>
              </a:rPr>
              <a:t>Допомагають  учням:</a:t>
            </a:r>
          </a:p>
          <a:p>
            <a:pPr eaLnBrk="1" hangingPunct="1">
              <a:lnSpc>
                <a:spcPct val="80000"/>
              </a:lnSpc>
            </a:pPr>
            <a:r>
              <a:rPr lang="uk-UA" sz="2400" dirty="0" smtClean="0"/>
              <a:t>формувати характер;</a:t>
            </a:r>
          </a:p>
          <a:p>
            <a:pPr eaLnBrk="1" hangingPunct="1">
              <a:lnSpc>
                <a:spcPct val="80000"/>
              </a:lnSpc>
            </a:pPr>
            <a:r>
              <a:rPr lang="uk-UA" sz="2400" dirty="0" smtClean="0"/>
              <a:t>розвивати світогляд;</a:t>
            </a:r>
          </a:p>
          <a:p>
            <a:pPr eaLnBrk="1" hangingPunct="1">
              <a:lnSpc>
                <a:spcPct val="80000"/>
              </a:lnSpc>
            </a:pPr>
            <a:r>
              <a:rPr lang="uk-UA" sz="2400" dirty="0" smtClean="0"/>
              <a:t>логічно і критично мислити;</a:t>
            </a:r>
          </a:p>
          <a:p>
            <a:pPr eaLnBrk="1" hangingPunct="1">
              <a:lnSpc>
                <a:spcPct val="80000"/>
              </a:lnSpc>
            </a:pPr>
            <a:r>
              <a:rPr lang="uk-UA" sz="2400" dirty="0" smtClean="0"/>
              <a:t>виявляти та реалізовувати індивідуальні можливості;</a:t>
            </a:r>
          </a:p>
          <a:p>
            <a:pPr eaLnBrk="1" hangingPunct="1">
              <a:lnSpc>
                <a:spcPct val="80000"/>
              </a:lnSpc>
            </a:pPr>
            <a:r>
              <a:rPr lang="uk-UA" sz="2400" dirty="0" smtClean="0"/>
              <a:t>адаптуватися до нової ситуації.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sz="2400" b="1" i="1" dirty="0" smtClean="0">
                <a:solidFill>
                  <a:srgbClr val="FF0000"/>
                </a:solidFill>
              </a:rPr>
              <a:t>сприяють:</a:t>
            </a:r>
          </a:p>
          <a:p>
            <a:pPr eaLnBrk="1" hangingPunct="1">
              <a:lnSpc>
                <a:spcPct val="80000"/>
              </a:lnSpc>
            </a:pPr>
            <a:r>
              <a:rPr lang="uk-UA" sz="2400" dirty="0" smtClean="0"/>
              <a:t>розвитку молодшого школяра;</a:t>
            </a:r>
          </a:p>
          <a:p>
            <a:pPr eaLnBrk="1" hangingPunct="1">
              <a:lnSpc>
                <a:spcPct val="80000"/>
              </a:lnSpc>
            </a:pPr>
            <a:r>
              <a:rPr lang="uk-UA" sz="2400" dirty="0" smtClean="0"/>
              <a:t>збереженню морального, психічного та фізичного здоров</a:t>
            </a:r>
            <a:r>
              <a:rPr lang="en-US" sz="2400" dirty="0" smtClean="0"/>
              <a:t>`</a:t>
            </a:r>
            <a:r>
              <a:rPr lang="uk-UA" sz="2400" dirty="0" smtClean="0"/>
              <a:t>я;</a:t>
            </a:r>
          </a:p>
          <a:p>
            <a:pPr eaLnBrk="1" hangingPunct="1">
              <a:lnSpc>
                <a:spcPct val="80000"/>
              </a:lnSpc>
            </a:pPr>
            <a:r>
              <a:rPr lang="uk-UA" sz="2400" dirty="0" smtClean="0"/>
              <a:t>становленню майбутнього громадянина сучасного суспільства.</a:t>
            </a:r>
            <a:endParaRPr lang="ru-RU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428760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uk-UA" sz="49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Застосування </a:t>
            </a:r>
            <a:r>
              <a:rPr lang="uk-UA" sz="49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</a:t>
            </a:r>
            <a:r>
              <a:rPr lang="en-US" sz="49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’</a:t>
            </a:r>
            <a:r>
              <a:rPr lang="uk-UA" sz="49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ютерних</a:t>
            </a:r>
            <a:r>
              <a:rPr lang="uk-UA" sz="49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технологій</a:t>
            </a:r>
            <a:r>
              <a:rPr lang="uk-U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uk-U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Блок-схема: несколько документов 22"/>
          <p:cNvSpPr/>
          <p:nvPr/>
        </p:nvSpPr>
        <p:spPr>
          <a:xfrm>
            <a:off x="428596" y="4214818"/>
            <a:ext cx="2286016" cy="2214578"/>
          </a:xfrm>
          <a:prstGeom prst="flowChartMultidocumen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Метод проектів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5" name="Блок-схема: несколько документов 24"/>
          <p:cNvSpPr/>
          <p:nvPr/>
        </p:nvSpPr>
        <p:spPr>
          <a:xfrm>
            <a:off x="357158" y="2000240"/>
            <a:ext cx="2357454" cy="1857388"/>
          </a:xfrm>
          <a:prstGeom prst="flowChartMultidocumen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Розробки уроків 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</a:rPr>
              <a:t>з використанням </a:t>
            </a:r>
            <a:r>
              <a:rPr lang="uk-UA" b="1" dirty="0" err="1" smtClean="0">
                <a:solidFill>
                  <a:srgbClr val="002060"/>
                </a:solidFill>
              </a:rPr>
              <a:t>комп</a:t>
            </a:r>
            <a:r>
              <a:rPr lang="en-US" b="1" dirty="0" smtClean="0">
                <a:solidFill>
                  <a:srgbClr val="002060"/>
                </a:solidFill>
              </a:rPr>
              <a:t>’</a:t>
            </a:r>
            <a:r>
              <a:rPr lang="uk-UA" b="1" dirty="0" err="1" smtClean="0">
                <a:solidFill>
                  <a:srgbClr val="002060"/>
                </a:solidFill>
              </a:rPr>
              <a:t>ютерних</a:t>
            </a:r>
            <a:r>
              <a:rPr lang="uk-UA" b="1" dirty="0" smtClean="0">
                <a:solidFill>
                  <a:srgbClr val="002060"/>
                </a:solidFill>
              </a:rPr>
              <a:t> технологій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3357554" y="1285860"/>
            <a:ext cx="5214974" cy="5143512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3929058" y="2143116"/>
            <a:ext cx="4543460" cy="321471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uk-UA" sz="3300" i="1" dirty="0" smtClean="0">
              <a:ln w="18415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uk-UA" sz="8000" b="1" i="1" dirty="0" smtClean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Неможливо уявити сучасну успішну</a:t>
            </a:r>
          </a:p>
          <a:p>
            <a:pPr algn="ctr">
              <a:buNone/>
            </a:pPr>
            <a:r>
              <a:rPr lang="uk-UA" sz="8000" b="1" i="1" dirty="0" smtClean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людину, яка б не оволоділа </a:t>
            </a:r>
            <a:r>
              <a:rPr lang="uk-UA" sz="8000" b="1" i="1" dirty="0" err="1" smtClean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комп</a:t>
            </a:r>
            <a:r>
              <a:rPr lang="en-US" sz="8000" b="1" i="1" dirty="0" smtClean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’</a:t>
            </a:r>
            <a:r>
              <a:rPr lang="uk-UA" sz="8000" b="1" i="1" dirty="0" err="1" smtClean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ютером</a:t>
            </a:r>
            <a:r>
              <a:rPr lang="uk-UA" sz="8000" b="1" i="1" dirty="0" smtClean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. Школа має готувати майбутнє покоління відповідно до вимог часу.</a:t>
            </a:r>
          </a:p>
          <a:p>
            <a:pPr algn="ctr">
              <a:buNone/>
            </a:pPr>
            <a:r>
              <a:rPr lang="uk-UA" sz="8000" b="1" i="1" dirty="0" smtClean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Застосування </a:t>
            </a:r>
            <a:r>
              <a:rPr lang="uk-UA" sz="8000" b="1" i="1" dirty="0" err="1" smtClean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комп</a:t>
            </a:r>
            <a:r>
              <a:rPr lang="en-US" sz="8000" b="1" i="1" dirty="0" smtClean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’</a:t>
            </a:r>
            <a:r>
              <a:rPr lang="uk-UA" sz="8000" b="1" i="1" dirty="0" err="1" smtClean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ютерних</a:t>
            </a:r>
            <a:r>
              <a:rPr lang="uk-UA" sz="8000" b="1" i="1" dirty="0" smtClean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технологій  допомагає уникнути буденності в процесі навчання, допомагає унаочнити нові поняття , підтримує інтерес до навчання, носить творчий характер як для вчителя, так і для учня.</a:t>
            </a:r>
          </a:p>
          <a:p>
            <a:pPr algn="ctr">
              <a:buNone/>
            </a:pPr>
            <a:endParaRPr lang="ru-RU" sz="80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Виступи на шкільних методоб'єднаннях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</a:pPr>
            <a:r>
              <a:rPr lang="uk-UA" sz="1800" dirty="0" smtClean="0"/>
              <a:t>«Круглий стіл» - «Удосконалення мовленнєвих навичок засобами інтерактивності», 2009р.</a:t>
            </a:r>
            <a:endParaRPr lang="ru-RU" sz="1800" dirty="0" smtClean="0"/>
          </a:p>
          <a:p>
            <a:pPr lvl="0">
              <a:lnSpc>
                <a:spcPct val="150000"/>
              </a:lnSpc>
            </a:pPr>
            <a:r>
              <a:rPr lang="uk-UA" sz="1800" dirty="0" smtClean="0"/>
              <a:t>Дискусія «Що таке активне навчання?», 2010р.</a:t>
            </a:r>
            <a:r>
              <a:rPr lang="ru-RU" sz="1800" dirty="0" smtClean="0"/>
              <a:t>  </a:t>
            </a:r>
          </a:p>
          <a:p>
            <a:pPr lvl="0">
              <a:lnSpc>
                <a:spcPct val="150000"/>
              </a:lnSpc>
            </a:pPr>
            <a:r>
              <a:rPr lang="uk-UA" sz="1800" dirty="0" smtClean="0"/>
              <a:t>Звіт про проходження курсової перепідготовки, 2011р.</a:t>
            </a:r>
            <a:endParaRPr lang="ru-RU" sz="1800" dirty="0" smtClean="0"/>
          </a:p>
          <a:p>
            <a:pPr lvl="0">
              <a:lnSpc>
                <a:spcPct val="150000"/>
              </a:lnSpc>
            </a:pPr>
            <a:r>
              <a:rPr lang="uk-UA" sz="1800" dirty="0" smtClean="0"/>
              <a:t>Доповідь «Розкриття особистості учня шляхом впровадження інноваційних технологій», 2011р.</a:t>
            </a:r>
            <a:endParaRPr lang="ru-RU" sz="1800" dirty="0" smtClean="0"/>
          </a:p>
          <a:p>
            <a:pPr lvl="0">
              <a:lnSpc>
                <a:spcPct val="150000"/>
              </a:lnSpc>
            </a:pPr>
            <a:r>
              <a:rPr lang="uk-UA" sz="1800" dirty="0" smtClean="0"/>
              <a:t>Шляхи активації навчально-пізнавальної діяльності учнів при вивченні математики, 2011р.</a:t>
            </a:r>
            <a:endParaRPr lang="ru-RU" sz="1800" dirty="0" smtClean="0"/>
          </a:p>
          <a:p>
            <a:endParaRPr lang="ru-RU" sz="2000" dirty="0"/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Владелец\Desktop\1275822870_wchh_101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Показники володіння сучасними технологіями</a:t>
            </a:r>
            <a:endParaRPr lang="ru-RU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24580" name="Содержимое 2"/>
          <p:cNvSpPr>
            <a:spLocks noGrp="1"/>
          </p:cNvSpPr>
          <p:nvPr>
            <p:ph idx="1"/>
          </p:nvPr>
        </p:nvSpPr>
        <p:spPr>
          <a:xfrm>
            <a:off x="285750" y="1357313"/>
            <a:ext cx="8572500" cy="528637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uk-UA" sz="100" dirty="0" smtClean="0"/>
              <a:t>.</a:t>
            </a:r>
            <a:endParaRPr lang="ru-RU" sz="1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643050"/>
            <a:ext cx="2000264" cy="135732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7150" dist="38100" dir="5400000" algn="ctr" rotWithShape="0">
              <a:schemeClr val="accent5">
                <a:shade val="9000"/>
                <a:satMod val="105000"/>
                <a:alpha val="48000"/>
              </a:scheme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p3d extrusionH="57150">
              <a:bevelT w="38100" h="38100" prst="convex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Орієнтовно – особистісне навчання</a:t>
            </a:r>
            <a:endParaRPr lang="ru-RU" dirty="0"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3286124"/>
            <a:ext cx="2000264" cy="135732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57150" dist="38100" dir="5400000" algn="ctr" rotWithShape="0">
              <a:schemeClr val="accent1">
                <a:shade val="9000"/>
                <a:satMod val="105000"/>
                <a:alpha val="48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ln>
                  <a:prstDash val="solid"/>
                </a:ln>
                <a:solidFill>
                  <a:schemeClr val="tx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Проектні методи навчання</a:t>
            </a:r>
            <a:endParaRPr lang="ru-RU" b="1" dirty="0">
              <a:ln>
                <a:prstDash val="solid"/>
              </a:ln>
              <a:solidFill>
                <a:schemeClr val="tx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5000636"/>
            <a:ext cx="2000264" cy="1357322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57150" dist="38100" dir="5400000" algn="ctr" rotWithShape="0">
              <a:schemeClr val="accent3">
                <a:shade val="9000"/>
                <a:satMod val="105000"/>
                <a:alpha val="48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ІКТ</a:t>
            </a:r>
            <a:endParaRPr lang="ru-RU" sz="40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 rot="5400000">
            <a:off x="2464579" y="2035959"/>
            <a:ext cx="428628" cy="500066"/>
          </a:xfrm>
          <a:prstGeom prst="triangl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Загнутый угол 10"/>
          <p:cNvSpPr/>
          <p:nvPr/>
        </p:nvSpPr>
        <p:spPr>
          <a:xfrm>
            <a:off x="3071802" y="1285860"/>
            <a:ext cx="3786214" cy="1714512"/>
          </a:xfrm>
          <a:prstGeom prst="foldedCorne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/>
              <a:t>   </a:t>
            </a:r>
            <a:r>
              <a:rPr lang="uk-UA" sz="1600" dirty="0">
                <a:solidFill>
                  <a:srgbClr val="FF0000"/>
                </a:solidFill>
              </a:rPr>
              <a:t>  </a:t>
            </a:r>
            <a:r>
              <a:rPr lang="uk-UA" sz="1600" dirty="0">
                <a:solidFill>
                  <a:schemeClr val="bg1"/>
                </a:solidFill>
              </a:rPr>
              <a:t>Створення ситуації вибору і успіху.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>
                <a:solidFill>
                  <a:schemeClr val="bg1"/>
                </a:solidFill>
              </a:rPr>
              <a:t>     Організація співпраці вчителя і учня.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>
                <a:solidFill>
                  <a:schemeClr val="bg1"/>
                </a:solidFill>
              </a:rPr>
              <a:t>     Використання рефлексивних. методів і прийомів.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>
                <a:solidFill>
                  <a:schemeClr val="bg1"/>
                </a:solidFill>
              </a:rPr>
              <a:t>     Диференціація навчання.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3" name="Загнутый угол 12"/>
          <p:cNvSpPr/>
          <p:nvPr/>
        </p:nvSpPr>
        <p:spPr>
          <a:xfrm>
            <a:off x="3071802" y="4857760"/>
            <a:ext cx="3786214" cy="1643074"/>
          </a:xfrm>
          <a:prstGeom prst="foldedCorne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>
                <a:solidFill>
                  <a:schemeClr val="bg1"/>
                </a:solidFill>
              </a:rPr>
              <a:t>     Проведення уроків і виховних захо-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>
                <a:solidFill>
                  <a:schemeClr val="bg1"/>
                </a:solidFill>
              </a:rPr>
              <a:t>дів з використанням мультимедійної системи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>
                <a:solidFill>
                  <a:schemeClr val="bg1"/>
                </a:solidFill>
              </a:rPr>
              <a:t>     Використання наукових </a:t>
            </a:r>
            <a:r>
              <a:rPr lang="en-US" sz="1600" dirty="0">
                <a:solidFill>
                  <a:schemeClr val="bg1"/>
                </a:solidFill>
              </a:rPr>
              <a:t>DVD </a:t>
            </a:r>
            <a:r>
              <a:rPr lang="uk-UA" sz="1600" dirty="0">
                <a:solidFill>
                  <a:schemeClr val="bg1"/>
                </a:solidFill>
              </a:rPr>
              <a:t>прог-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dirty="0">
                <a:solidFill>
                  <a:schemeClr val="bg1"/>
                </a:solidFill>
              </a:rPr>
              <a:t>рам.  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4" name="Загнутый угол 13"/>
          <p:cNvSpPr/>
          <p:nvPr/>
        </p:nvSpPr>
        <p:spPr>
          <a:xfrm>
            <a:off x="3071802" y="3143248"/>
            <a:ext cx="3786214" cy="1571636"/>
          </a:xfrm>
          <a:prstGeom prst="foldedCorne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solidFill>
                  <a:srgbClr val="FF0000"/>
                </a:solidFill>
              </a:rPr>
              <a:t>     </a:t>
            </a:r>
            <a:r>
              <a:rPr lang="uk-UA" sz="2000" dirty="0">
                <a:solidFill>
                  <a:schemeClr val="bg1"/>
                </a:solidFill>
              </a:rPr>
              <a:t>Створення проектів індиві-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solidFill>
                  <a:schemeClr val="bg1"/>
                </a:solidFill>
              </a:rPr>
              <a:t>дуальних та колективних.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dirty="0">
                <a:solidFill>
                  <a:schemeClr val="bg1"/>
                </a:solidFill>
              </a:rPr>
              <a:t>     Залучення учнів і батьків в проектну діяльність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 rot="5400000">
            <a:off x="2536017" y="3679033"/>
            <a:ext cx="500066" cy="428628"/>
          </a:xfrm>
          <a:prstGeom prst="triangl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Равнобедренный треугольник 15"/>
          <p:cNvSpPr/>
          <p:nvPr/>
        </p:nvSpPr>
        <p:spPr>
          <a:xfrm rot="5400000">
            <a:off x="2571736" y="5357826"/>
            <a:ext cx="428628" cy="428628"/>
          </a:xfrm>
          <a:prstGeom prst="triangl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143250" y="1357313"/>
            <a:ext cx="214313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143250" y="1571625"/>
            <a:ext cx="214313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3143250" y="2571750"/>
            <a:ext cx="214313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3143250" y="2071688"/>
            <a:ext cx="214313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3214688" y="3286125"/>
            <a:ext cx="21431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3214688" y="3929063"/>
            <a:ext cx="214312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3143250" y="5000625"/>
            <a:ext cx="214313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3143250" y="5786438"/>
            <a:ext cx="214313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Самоосвіта вчителя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643050"/>
          <a:ext cx="8229600" cy="4032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G:\Фото\DSC0115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82907">
            <a:off x="113952" y="1015996"/>
            <a:ext cx="2394242" cy="1796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88913"/>
            <a:ext cx="7772400" cy="739775"/>
          </a:xfrm>
        </p:spPr>
        <p:txBody>
          <a:bodyPr/>
          <a:lstStyle/>
          <a:p>
            <a:pPr algn="ctr" eaLnBrk="1" hangingPunct="1"/>
            <a:r>
              <a:rPr lang="uk-UA" sz="3200" b="1" dirty="0" smtClean="0">
                <a:solidFill>
                  <a:srgbClr val="00B050"/>
                </a:solidFill>
              </a:rPr>
              <a:t>Участь у проведенні педрад</a:t>
            </a:r>
            <a:endParaRPr lang="ru-RU" sz="3200" b="1" dirty="0" smtClean="0">
              <a:solidFill>
                <a:srgbClr val="00B050"/>
              </a:solidFill>
            </a:endParaRPr>
          </a:p>
        </p:txBody>
      </p:sp>
      <p:graphicFrame>
        <p:nvGraphicFramePr>
          <p:cNvPr id="82993" name="Group 49"/>
          <p:cNvGraphicFramePr>
            <a:graphicFrameLocks noGrp="1"/>
          </p:cNvGraphicFramePr>
          <p:nvPr>
            <p:ph type="tbl" idx="1"/>
          </p:nvPr>
        </p:nvGraphicFramePr>
        <p:xfrm>
          <a:off x="285720" y="785794"/>
          <a:ext cx="8569325" cy="5868121"/>
        </p:xfrm>
        <a:graphic>
          <a:graphicData uri="http://schemas.openxmlformats.org/drawingml/2006/table">
            <a:tbl>
              <a:tblPr/>
              <a:tblGrid>
                <a:gridCol w="1571636"/>
                <a:gridCol w="3397132"/>
                <a:gridCol w="3600557"/>
              </a:tblGrid>
              <a:tr h="554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Рік проведення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Тема заходу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Тема виступу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</a:tr>
              <a:tr h="875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2011-2012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uk-UA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Реалізація вимог до сучасного уроку в практиці його проектування та організації</a:t>
                      </a:r>
                      <a:endParaRPr kumimoji="0"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Проектування та організація уроку формування вмінь та навичок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</a:tr>
              <a:tr h="21895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2010-2011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Роль проектної технології у формуванні компетентнісного потенціалу учнів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Організація самостійної роботи учнів на уроках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Робота з обдарованими учнями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Уроки для стійкого розвитку «Моя щаслива планета»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Проблемне навчання як форма самостійної роботи учнів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Індивідуально-психологічні особливості та проблеми навчання обдарованих дітей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</a:tr>
              <a:tr h="10925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2009-2010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Формування мотиваційної сфери учня як фактор індивідуального успіху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Особливості формування стійкої внутрішньої мотивації до навчання молодших школярів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</a:tr>
              <a:tr h="10925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2012-2013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Сучасні освітні технології навчання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uk-UA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Портфоліо</a:t>
                      </a: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вчителя як засіб </a:t>
                      </a:r>
                      <a:r>
                        <a:rPr kumimoji="0" lang="uk-UA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самопрезентації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  <a:alpha val="81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Picture 4" descr="SAM_04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214686"/>
            <a:ext cx="1416966" cy="1063399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smtClean="0">
                <a:latin typeface="Times New Roman" pitchFamily="18" charset="0"/>
                <a:cs typeface="Times New Roman" pitchFamily="18" charset="0"/>
              </a:rPr>
              <a:t>Слухач Майстер-класу при Бишівській ЗОШ І-ІІІ ст.</a:t>
            </a:r>
            <a:endParaRPr lang="ru-RU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7" descr="E:\DSC_765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4282" y="1428736"/>
            <a:ext cx="5429264" cy="3619509"/>
          </a:xfrm>
          <a:noFill/>
        </p:spPr>
      </p:pic>
      <p:sp>
        <p:nvSpPr>
          <p:cNvPr id="5" name="Прямоугольник 4"/>
          <p:cNvSpPr/>
          <p:nvPr/>
        </p:nvSpPr>
        <p:spPr>
          <a:xfrm>
            <a:off x="5286375" y="3929063"/>
            <a:ext cx="3857625" cy="29289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uk-UA" dirty="0">
              <a:solidFill>
                <a:srgbClr val="002060"/>
              </a:solidFill>
            </a:endParaRPr>
          </a:p>
          <a:p>
            <a:pPr algn="ctr"/>
            <a:endParaRPr lang="uk-UA" dirty="0">
              <a:solidFill>
                <a:srgbClr val="002060"/>
              </a:solidFill>
            </a:endParaRPr>
          </a:p>
          <a:p>
            <a:pPr algn="ctr"/>
            <a:r>
              <a:rPr lang="uk-UA" dirty="0">
                <a:solidFill>
                  <a:srgbClr val="002060"/>
                </a:solidFill>
              </a:rPr>
              <a:t>Слухач Майстер-класу </a:t>
            </a:r>
            <a:r>
              <a:rPr lang="uk-UA" dirty="0" smtClean="0">
                <a:solidFill>
                  <a:srgbClr val="002060"/>
                </a:solidFill>
              </a:rPr>
              <a:t>при </a:t>
            </a:r>
            <a:r>
              <a:rPr lang="uk-UA" dirty="0" err="1">
                <a:solidFill>
                  <a:srgbClr val="002060"/>
                </a:solidFill>
              </a:rPr>
              <a:t>Бишівській</a:t>
            </a:r>
            <a:r>
              <a:rPr lang="uk-UA" dirty="0">
                <a:solidFill>
                  <a:srgbClr val="002060"/>
                </a:solidFill>
              </a:rPr>
              <a:t> ЗОШ І-ІІІ </a:t>
            </a:r>
            <a:r>
              <a:rPr lang="uk-UA" dirty="0" err="1">
                <a:solidFill>
                  <a:srgbClr val="002060"/>
                </a:solidFill>
              </a:rPr>
              <a:t>ст</a:t>
            </a:r>
            <a:r>
              <a:rPr lang="uk-UA" dirty="0">
                <a:solidFill>
                  <a:srgbClr val="002060"/>
                </a:solidFill>
              </a:rPr>
              <a:t> .</a:t>
            </a:r>
          </a:p>
          <a:p>
            <a:pPr algn="ctr">
              <a:lnSpc>
                <a:spcPct val="90000"/>
              </a:lnSpc>
            </a:pPr>
            <a:r>
              <a:rPr lang="uk-UA" b="1" dirty="0">
                <a:solidFill>
                  <a:srgbClr val="002060"/>
                </a:solidFill>
              </a:rPr>
              <a:t>Розробки уроків до методичного посібника “ Викладання уроків навколишнього світу у</a:t>
            </a:r>
          </a:p>
          <a:p>
            <a:pPr algn="ctr">
              <a:lnSpc>
                <a:spcPct val="90000"/>
              </a:lnSpc>
            </a:pPr>
            <a:r>
              <a:rPr lang="uk-UA" b="1" dirty="0">
                <a:solidFill>
                  <a:srgbClr val="002060"/>
                </a:solidFill>
              </a:rPr>
              <a:t> 1 класі за науково-педагогічним проектом </a:t>
            </a:r>
          </a:p>
          <a:p>
            <a:pPr algn="ctr">
              <a:lnSpc>
                <a:spcPct val="90000"/>
              </a:lnSpc>
            </a:pPr>
            <a:r>
              <a:rPr lang="uk-UA" b="1" dirty="0">
                <a:solidFill>
                  <a:srgbClr val="002060"/>
                </a:solidFill>
              </a:rPr>
              <a:t>“ Росток ”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endParaRPr lang="uk-UA" sz="2000" dirty="0">
              <a:solidFill>
                <a:srgbClr val="002060"/>
              </a:solidFill>
            </a:endParaRPr>
          </a:p>
          <a:p>
            <a:pPr algn="ctr"/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rgbClr val="FFFF00"/>
                </a:solidFill>
              </a:rPr>
              <a:t>Виховна робота</a:t>
            </a: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46083" name="AutoShape 3"/>
          <p:cNvSpPr>
            <a:spLocks noChangeArrowheads="1"/>
          </p:cNvSpPr>
          <p:nvPr/>
        </p:nvSpPr>
        <p:spPr bwMode="invGray">
          <a:xfrm rot="39573186">
            <a:off x="4602956" y="24074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6084" name="AutoShape 4"/>
          <p:cNvSpPr>
            <a:spLocks noChangeArrowheads="1"/>
          </p:cNvSpPr>
          <p:nvPr/>
        </p:nvSpPr>
        <p:spPr bwMode="invGray">
          <a:xfrm rot="3465783">
            <a:off x="4602957" y="4571206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6085" name="AutoShape 5"/>
          <p:cNvSpPr>
            <a:spLocks noChangeArrowheads="1"/>
          </p:cNvSpPr>
          <p:nvPr/>
        </p:nvSpPr>
        <p:spPr bwMode="invGray">
          <a:xfrm rot="35969022">
            <a:off x="3361531" y="246141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6086" name="AutoShape 6"/>
          <p:cNvSpPr>
            <a:spLocks noChangeArrowheads="1"/>
          </p:cNvSpPr>
          <p:nvPr/>
        </p:nvSpPr>
        <p:spPr bwMode="invGray">
          <a:xfrm rot="7535209">
            <a:off x="3345656" y="453786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6087" name="AutoShape 7"/>
          <p:cNvSpPr>
            <a:spLocks noChangeArrowheads="1"/>
          </p:cNvSpPr>
          <p:nvPr/>
        </p:nvSpPr>
        <p:spPr bwMode="invGray">
          <a:xfrm>
            <a:off x="5192713" y="3535363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6088" name="AutoShape 8"/>
          <p:cNvSpPr>
            <a:spLocks noChangeArrowheads="1"/>
          </p:cNvSpPr>
          <p:nvPr/>
        </p:nvSpPr>
        <p:spPr bwMode="invGray">
          <a:xfrm rot="-10800000">
            <a:off x="2794000" y="3529013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1513" name="Oval 9"/>
          <p:cNvSpPr>
            <a:spLocks noChangeArrowheads="1"/>
          </p:cNvSpPr>
          <p:nvPr/>
        </p:nvSpPr>
        <p:spPr bwMode="gray">
          <a:xfrm>
            <a:off x="2517775" y="1766888"/>
            <a:ext cx="3743325" cy="3744912"/>
          </a:xfrm>
          <a:prstGeom prst="ellipse">
            <a:avLst/>
          </a:prstGeom>
          <a:noFill/>
          <a:ln w="38100" algn="ctr">
            <a:solidFill>
              <a:srgbClr val="80808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987675" y="2276475"/>
            <a:ext cx="2808288" cy="3024188"/>
            <a:chOff x="2238" y="1769"/>
            <a:chExt cx="1361" cy="1361"/>
          </a:xfrm>
        </p:grpSpPr>
        <p:sp>
          <p:nvSpPr>
            <p:cNvPr id="21521" name="Oval 11"/>
            <p:cNvSpPr>
              <a:spLocks noChangeArrowheads="1"/>
            </p:cNvSpPr>
            <p:nvPr/>
          </p:nvSpPr>
          <p:spPr bwMode="gray">
            <a:xfrm>
              <a:off x="2238" y="1769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93D4E9"/>
                </a:gs>
                <a:gs pos="50000">
                  <a:srgbClr val="0099CC"/>
                </a:gs>
                <a:gs pos="100000">
                  <a:srgbClr val="93D4E9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1522" name="Oval 12"/>
            <p:cNvSpPr>
              <a:spLocks noChangeArrowheads="1"/>
            </p:cNvSpPr>
            <p:nvPr/>
          </p:nvSpPr>
          <p:spPr bwMode="gray">
            <a:xfrm>
              <a:off x="2327" y="1858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536E"/>
                </a:gs>
                <a:gs pos="50000">
                  <a:srgbClr val="0099CC"/>
                </a:gs>
                <a:gs pos="100000">
                  <a:srgbClr val="00536E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1523" name="Oval 13"/>
            <p:cNvSpPr>
              <a:spLocks noChangeArrowheads="1"/>
            </p:cNvSpPr>
            <p:nvPr/>
          </p:nvSpPr>
          <p:spPr bwMode="gray">
            <a:xfrm>
              <a:off x="2328" y="1860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6182"/>
                </a:gs>
                <a:gs pos="100000">
                  <a:srgbClr val="0099CC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21524" name="Oval 14"/>
            <p:cNvSpPr>
              <a:spLocks noChangeArrowheads="1"/>
            </p:cNvSpPr>
            <p:nvPr/>
          </p:nvSpPr>
          <p:spPr bwMode="gray">
            <a:xfrm>
              <a:off x="2391" y="1917"/>
              <a:ext cx="1065" cy="106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2410" y="1929"/>
              <a:ext cx="1031" cy="1031"/>
              <a:chOff x="4166" y="1706"/>
              <a:chExt cx="1252" cy="1252"/>
            </a:xfrm>
          </p:grpSpPr>
          <p:sp>
            <p:nvSpPr>
              <p:cNvPr id="21527" name="Oval 16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21528" name="Oval 17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21529" name="Oval 18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21530" name="Oval 19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21526" name="Text Box 20"/>
            <p:cNvSpPr txBox="1">
              <a:spLocks noChangeArrowheads="1"/>
            </p:cNvSpPr>
            <p:nvPr/>
          </p:nvSpPr>
          <p:spPr bwMode="gray">
            <a:xfrm>
              <a:off x="2330" y="2247"/>
              <a:ext cx="1209" cy="48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uk-UA" sz="3200">
                  <a:solidFill>
                    <a:srgbClr val="080808"/>
                  </a:solidFill>
                  <a:latin typeface="Arial" charset="0"/>
                </a:rPr>
                <a:t>Пріоритетні </a:t>
              </a:r>
            </a:p>
            <a:p>
              <a:pPr algn="ctr" eaLnBrk="0" hangingPunct="0"/>
              <a:r>
                <a:rPr lang="uk-UA" sz="3200">
                  <a:solidFill>
                    <a:srgbClr val="080808"/>
                  </a:solidFill>
                  <a:latin typeface="Arial" charset="0"/>
                </a:rPr>
                <a:t>напрямки </a:t>
              </a:r>
              <a:endParaRPr lang="en-US" sz="3200">
                <a:solidFill>
                  <a:srgbClr val="080808"/>
                </a:solidFill>
                <a:latin typeface="Arial" charset="0"/>
              </a:endParaRPr>
            </a:p>
          </p:txBody>
        </p:sp>
      </p:grpSp>
      <p:sp>
        <p:nvSpPr>
          <p:cNvPr id="46101" name="AutoShape 21"/>
          <p:cNvSpPr>
            <a:spLocks noChangeArrowheads="1"/>
          </p:cNvSpPr>
          <p:nvPr/>
        </p:nvSpPr>
        <p:spPr bwMode="gray">
          <a:xfrm>
            <a:off x="179388" y="3068638"/>
            <a:ext cx="2808287" cy="13684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400" dirty="0">
                <a:solidFill>
                  <a:schemeClr val="bg1"/>
                </a:solidFill>
                <a:latin typeface="Arial" charset="0"/>
              </a:rPr>
              <a:t>Ціннісне ставлення</a:t>
            </a:r>
          </a:p>
          <a:p>
            <a:pPr algn="ctr" eaLnBrk="0" hangingPunct="0">
              <a:defRPr/>
            </a:pPr>
            <a:r>
              <a:rPr lang="uk-UA" sz="2400" dirty="0">
                <a:solidFill>
                  <a:schemeClr val="bg1"/>
                </a:solidFill>
                <a:latin typeface="Arial" charset="0"/>
              </a:rPr>
              <a:t>до людей</a:t>
            </a:r>
            <a:endParaRPr lang="en-US" dirty="0">
              <a:solidFill>
                <a:srgbClr val="FEFEFE"/>
              </a:solidFill>
              <a:latin typeface="Arial" charset="0"/>
            </a:endParaRPr>
          </a:p>
        </p:txBody>
      </p:sp>
      <p:sp>
        <p:nvSpPr>
          <p:cNvPr id="46102" name="AutoShape 22"/>
          <p:cNvSpPr>
            <a:spLocks noChangeArrowheads="1"/>
          </p:cNvSpPr>
          <p:nvPr/>
        </p:nvSpPr>
        <p:spPr bwMode="gray">
          <a:xfrm>
            <a:off x="250825" y="1196975"/>
            <a:ext cx="3459163" cy="1295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800" dirty="0">
                <a:solidFill>
                  <a:srgbClr val="FEFEFE"/>
                </a:solidFill>
                <a:latin typeface="Arial" charset="0"/>
              </a:rPr>
              <a:t>Ціннісне ставлення </a:t>
            </a:r>
          </a:p>
          <a:p>
            <a:pPr algn="ctr" eaLnBrk="0" hangingPunct="0">
              <a:defRPr/>
            </a:pPr>
            <a:r>
              <a:rPr lang="uk-UA" sz="2800" dirty="0">
                <a:solidFill>
                  <a:srgbClr val="FEFEFE"/>
                </a:solidFill>
                <a:latin typeface="Arial" charset="0"/>
              </a:rPr>
              <a:t>до суспільства</a:t>
            </a:r>
          </a:p>
          <a:p>
            <a:pPr algn="ctr" eaLnBrk="0" hangingPunct="0">
              <a:defRPr/>
            </a:pPr>
            <a:r>
              <a:rPr lang="uk-UA" sz="2800" dirty="0">
                <a:solidFill>
                  <a:srgbClr val="FEFEFE"/>
                </a:solidFill>
                <a:latin typeface="Arial" charset="0"/>
              </a:rPr>
              <a:t>і держави</a:t>
            </a:r>
            <a:endParaRPr lang="en-US" sz="2800" dirty="0">
              <a:solidFill>
                <a:srgbClr val="FEFEFE"/>
              </a:solidFill>
              <a:latin typeface="Arial" charset="0"/>
            </a:endParaRPr>
          </a:p>
        </p:txBody>
      </p:sp>
      <p:sp>
        <p:nvSpPr>
          <p:cNvPr id="46103" name="AutoShape 23"/>
          <p:cNvSpPr>
            <a:spLocks noChangeArrowheads="1"/>
          </p:cNvSpPr>
          <p:nvPr/>
        </p:nvSpPr>
        <p:spPr bwMode="gray">
          <a:xfrm>
            <a:off x="395288" y="5157788"/>
            <a:ext cx="3176587" cy="1335087"/>
          </a:xfrm>
          <a:prstGeom prst="roundRect">
            <a:avLst>
              <a:gd name="adj" fmla="val 16667"/>
            </a:avLst>
          </a:prstGeom>
          <a:solidFill>
            <a:schemeClr val="accent4">
              <a:lumMod val="75000"/>
            </a:schemeClr>
          </a:soli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800" dirty="0">
                <a:solidFill>
                  <a:srgbClr val="FEFEFE"/>
                </a:solidFill>
                <a:latin typeface="Arial" charset="0"/>
              </a:rPr>
              <a:t>Ціннісне ставлення</a:t>
            </a:r>
          </a:p>
          <a:p>
            <a:pPr algn="ctr" eaLnBrk="0" hangingPunct="0">
              <a:defRPr/>
            </a:pPr>
            <a:r>
              <a:rPr lang="uk-UA" sz="2800" dirty="0">
                <a:solidFill>
                  <a:srgbClr val="FEFEFE"/>
                </a:solidFill>
                <a:latin typeface="Arial" charset="0"/>
              </a:rPr>
              <a:t>до природи</a:t>
            </a:r>
            <a:endParaRPr lang="en-US" sz="2800" dirty="0">
              <a:solidFill>
                <a:srgbClr val="FEFEFE"/>
              </a:solidFill>
              <a:latin typeface="Arial" charset="0"/>
            </a:endParaRPr>
          </a:p>
        </p:txBody>
      </p:sp>
      <p:sp>
        <p:nvSpPr>
          <p:cNvPr id="46104" name="AutoShape 24"/>
          <p:cNvSpPr>
            <a:spLocks noChangeArrowheads="1"/>
          </p:cNvSpPr>
          <p:nvPr/>
        </p:nvSpPr>
        <p:spPr bwMode="gray">
          <a:xfrm>
            <a:off x="5643563" y="3454400"/>
            <a:ext cx="3286125" cy="9112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800" dirty="0">
                <a:solidFill>
                  <a:srgbClr val="F44330"/>
                </a:solidFill>
                <a:latin typeface="Arial" charset="0"/>
              </a:rPr>
              <a:t>Ціннісне ставлення</a:t>
            </a:r>
          </a:p>
          <a:p>
            <a:pPr algn="ctr" eaLnBrk="0" hangingPunct="0">
              <a:defRPr/>
            </a:pPr>
            <a:r>
              <a:rPr lang="uk-UA" sz="2800" dirty="0">
                <a:solidFill>
                  <a:srgbClr val="F44330"/>
                </a:solidFill>
                <a:latin typeface="Arial" charset="0"/>
              </a:rPr>
              <a:t>до себе</a:t>
            </a:r>
            <a:endParaRPr lang="en-US" sz="2800" dirty="0">
              <a:solidFill>
                <a:srgbClr val="F44330"/>
              </a:solidFill>
              <a:latin typeface="Arial" charset="0"/>
            </a:endParaRPr>
          </a:p>
        </p:txBody>
      </p:sp>
      <p:sp>
        <p:nvSpPr>
          <p:cNvPr id="46105" name="AutoShape 25"/>
          <p:cNvSpPr>
            <a:spLocks noChangeArrowheads="1"/>
          </p:cNvSpPr>
          <p:nvPr/>
        </p:nvSpPr>
        <p:spPr bwMode="gray">
          <a:xfrm>
            <a:off x="5000625" y="1268413"/>
            <a:ext cx="4143375" cy="1366837"/>
          </a:xfrm>
          <a:prstGeom prst="roundRect">
            <a:avLst>
              <a:gd name="adj" fmla="val 16667"/>
            </a:avLst>
          </a:prstGeom>
          <a:solidFill>
            <a:srgbClr val="F44330"/>
          </a:soli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800" dirty="0">
                <a:solidFill>
                  <a:srgbClr val="FEFEFE"/>
                </a:solidFill>
                <a:latin typeface="Arial" charset="0"/>
              </a:rPr>
              <a:t>Ціннісне ставлення</a:t>
            </a:r>
          </a:p>
          <a:p>
            <a:pPr algn="ctr" eaLnBrk="0" hangingPunct="0">
              <a:defRPr/>
            </a:pPr>
            <a:r>
              <a:rPr lang="uk-UA" sz="2800">
                <a:solidFill>
                  <a:srgbClr val="FEFEFE"/>
                </a:solidFill>
                <a:latin typeface="Arial" charset="0"/>
              </a:rPr>
              <a:t>до </a:t>
            </a:r>
            <a:r>
              <a:rPr lang="uk-UA" sz="2800" dirty="0">
                <a:solidFill>
                  <a:srgbClr val="FEFEFE"/>
                </a:solidFill>
                <a:latin typeface="Arial" charset="0"/>
              </a:rPr>
              <a:t>культури і мистецтва</a:t>
            </a:r>
            <a:endParaRPr lang="en-US" sz="2800" dirty="0">
              <a:solidFill>
                <a:srgbClr val="FEFEFE"/>
              </a:solidFill>
              <a:latin typeface="Arial" charset="0"/>
            </a:endParaRPr>
          </a:p>
        </p:txBody>
      </p:sp>
      <p:sp>
        <p:nvSpPr>
          <p:cNvPr id="46106" name="AutoShape 26"/>
          <p:cNvSpPr>
            <a:spLocks noChangeArrowheads="1"/>
          </p:cNvSpPr>
          <p:nvPr/>
        </p:nvSpPr>
        <p:spPr bwMode="gray">
          <a:xfrm>
            <a:off x="5364163" y="5229225"/>
            <a:ext cx="3240087" cy="1263650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uk-UA" sz="2800" dirty="0">
                <a:solidFill>
                  <a:srgbClr val="FEFEFE"/>
                </a:solidFill>
                <a:latin typeface="Arial" charset="0"/>
              </a:rPr>
              <a:t>Ціннісне ставлення</a:t>
            </a:r>
          </a:p>
          <a:p>
            <a:pPr algn="ctr" eaLnBrk="0" hangingPunct="0">
              <a:defRPr/>
            </a:pPr>
            <a:r>
              <a:rPr lang="uk-UA" sz="2800" dirty="0">
                <a:solidFill>
                  <a:srgbClr val="FEFEFE"/>
                </a:solidFill>
                <a:latin typeface="Arial" charset="0"/>
              </a:rPr>
              <a:t>до праці</a:t>
            </a:r>
            <a:endParaRPr lang="en-US" sz="2800" dirty="0">
              <a:solidFill>
                <a:srgbClr val="FEFEFE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User\Мои документы\Мои рисунки\Изображение\Изображение 00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3327553" cy="4746451"/>
          </a:xfrm>
          <a:prstGeom prst="snip1Rect">
            <a:avLst/>
          </a:prstGeom>
          <a:noFill/>
          <a:ln>
            <a:solidFill>
              <a:schemeClr val="tx1"/>
            </a:solidFill>
            <a:prstDash val="sysDash"/>
          </a:ln>
        </p:spPr>
      </p:pic>
      <p:sp>
        <p:nvSpPr>
          <p:cNvPr id="6" name="Прямоугольник 5"/>
          <p:cNvSpPr/>
          <p:nvPr/>
        </p:nvSpPr>
        <p:spPr>
          <a:xfrm>
            <a:off x="2214546" y="214290"/>
            <a:ext cx="52149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Нагороди 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6147" name="Picture 3" descr="C:\Documents and Settings\User\Мои документы\Мои рисунки\Изображение\Изображение 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2000240"/>
            <a:ext cx="2881713" cy="4110512"/>
          </a:xfrm>
          <a:prstGeom prst="snip1Rect">
            <a:avLst/>
          </a:prstGeom>
          <a:noFill/>
          <a:ln>
            <a:solidFill>
              <a:schemeClr val="tx1"/>
            </a:solidFill>
            <a:prstDash val="sysDash"/>
          </a:ln>
        </p:spPr>
      </p:pic>
      <p:pic>
        <p:nvPicPr>
          <p:cNvPr id="5" name="Содержимое 4" descr="Изображение 0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67684" y="1142984"/>
            <a:ext cx="3176316" cy="4530725"/>
          </a:xfrm>
          <a:prstGeom prst="snip1Rect">
            <a:avLst/>
          </a:prstGeom>
          <a:ln>
            <a:solidFill>
              <a:schemeClr val="tx1"/>
            </a:solidFill>
            <a:prstDash val="sysDash"/>
          </a:ln>
        </p:spPr>
      </p:pic>
    </p:spTree>
  </p:cSld>
  <p:clrMapOvr>
    <a:masterClrMapping/>
  </p:clrMapOvr>
  <p:transition>
    <p:comb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Мои документы\Мои рисунки\Изображение\Изображе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571480"/>
            <a:ext cx="3573980" cy="5097970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sp3d>
            <a:bevelT prst="angle"/>
          </a:sp3d>
        </p:spPr>
      </p:pic>
      <p:pic>
        <p:nvPicPr>
          <p:cNvPr id="1026" name="Picture 2" descr="C:\Documents and Settings\User\Мои документы\Мои рисунки\Изображение\Изображение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500042"/>
            <a:ext cx="3218789" cy="4530725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</p:pic>
    </p:spTree>
  </p:cSld>
  <p:clrMapOvr>
    <a:masterClrMapping/>
  </p:clrMapOvr>
  <p:transition>
    <p:comb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pPr algn="ctr"/>
            <a:r>
              <a:rPr lang="uk-UA" b="1" smtClean="0">
                <a:solidFill>
                  <a:srgbClr val="002060"/>
                </a:solidFill>
              </a:rPr>
              <a:t>Публікації у ЗМІ</a:t>
            </a:r>
            <a:endParaRPr lang="ru-RU" b="1" smtClean="0">
              <a:solidFill>
                <a:srgbClr val="002060"/>
              </a:solidFill>
            </a:endParaRPr>
          </a:p>
        </p:txBody>
      </p:sp>
      <p:pic>
        <p:nvPicPr>
          <p:cNvPr id="28675" name="Picture 1" descr="C:\Documents and Settings\Admin\Мои документы\Мои рисунки\Изображение\Изображение 0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58" y="1000108"/>
            <a:ext cx="2379745" cy="4175123"/>
          </a:xfrm>
          <a:noFill/>
        </p:spPr>
      </p:pic>
      <p:pic>
        <p:nvPicPr>
          <p:cNvPr id="28676" name="Picture 2" descr="C:\Documents and Settings\Admin\Мои документы\Мои рисунки\Изображение\Изображение 0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928670"/>
            <a:ext cx="4300070" cy="3752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C:\Documents and Settings\User\Мои документы\Мои рисунки\Изображение\Изображение 0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3151187"/>
            <a:ext cx="3121025" cy="3706813"/>
          </a:xfrm>
          <a:prstGeom prst="rect">
            <a:avLst/>
          </a:prstGeom>
          <a:noFill/>
        </p:spPr>
      </p:pic>
      <p:pic>
        <p:nvPicPr>
          <p:cNvPr id="6" name="Picture 2" descr="C:\Documents and Settings\User\Мои документы\Мои рисунки\Изображение\Изображение 0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4714884"/>
            <a:ext cx="2340864" cy="1853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357422" y="4572008"/>
            <a:ext cx="4786346" cy="1714512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uk-U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Не </a:t>
            </a:r>
            <a:r>
              <a:rPr lang="uk-U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зупиняйся</a:t>
            </a:r>
            <a:r>
              <a:rPr lang="uk-U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Вчителю, не треба!</a:t>
            </a:r>
          </a:p>
          <a:p>
            <a:pPr>
              <a:spcBef>
                <a:spcPts val="0"/>
              </a:spcBef>
              <a:buNone/>
            </a:pPr>
            <a:r>
              <a:rPr lang="uk-U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Іди вперед, бо в цьому суть життя.</a:t>
            </a:r>
          </a:p>
          <a:p>
            <a:pPr>
              <a:spcBef>
                <a:spcPts val="0"/>
              </a:spcBef>
              <a:buNone/>
            </a:pPr>
            <a:r>
              <a:rPr lang="uk-U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Ти робиш чистим і безхмарним небо,</a:t>
            </a:r>
          </a:p>
          <a:p>
            <a:pPr>
              <a:spcBef>
                <a:spcPts val="0"/>
              </a:spcBef>
              <a:buNone/>
            </a:pPr>
            <a:r>
              <a:rPr lang="uk-U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Ти твориш віру в краще майбуття</a:t>
            </a:r>
            <a:r>
              <a:rPr lang="uk-U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uk-UA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uk-U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                                            (Д. Павличко) 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0"/>
            <a:ext cx="6278866" cy="469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Рабочий стол\Шпирка\00010.MTS_20131104_203002.703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2143116"/>
            <a:ext cx="4699032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-387350"/>
            <a:ext cx="8208962" cy="1800225"/>
          </a:xfrm>
          <a:noFill/>
        </p:spPr>
        <p:txBody>
          <a:bodyPr/>
          <a:lstStyle/>
          <a:p>
            <a:r>
              <a:rPr lang="uk-UA" sz="3600" b="1" i="1" dirty="0" smtClean="0">
                <a:solidFill>
                  <a:srgbClr val="FF0000"/>
                </a:solidFill>
                <a:effectLst/>
                <a:latin typeface="Segoe Print" pitchFamily="2" charset="0"/>
                <a:cs typeface="Times New Roman" pitchFamily="18" charset="0"/>
              </a:rPr>
              <a:t>ВИСНОВКИ:</a:t>
            </a:r>
            <a:endParaRPr lang="ru-RU" sz="3600" b="1" i="1" dirty="0" smtClean="0">
              <a:solidFill>
                <a:srgbClr val="FF0000"/>
              </a:solidFill>
              <a:effectLst/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981075"/>
            <a:ext cx="8229600" cy="58769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 smtClean="0"/>
              <a:t>			</a:t>
            </a:r>
            <a:r>
              <a:rPr lang="ru-RU" sz="3600" b="1" dirty="0" err="1" smtClean="0">
                <a:solidFill>
                  <a:srgbClr val="00B050"/>
                </a:solidFill>
                <a:cs typeface="Times New Roman" pitchFamily="18" charset="0"/>
              </a:rPr>
              <a:t>Інтерактивні</a:t>
            </a:r>
            <a:r>
              <a:rPr lang="ru-RU" sz="3600" b="1" dirty="0" smtClean="0">
                <a:solidFill>
                  <a:srgbClr val="00B050"/>
                </a:solidFill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B050"/>
                </a:solidFill>
                <a:cs typeface="Times New Roman" pitchFamily="18" charset="0"/>
              </a:rPr>
              <a:t>технології</a:t>
            </a:r>
            <a:r>
              <a:rPr lang="ru-RU" sz="3600" b="1" dirty="0" smtClean="0">
                <a:solidFill>
                  <a:srgbClr val="00B050"/>
                </a:solidFill>
                <a:cs typeface="Times New Roman" pitchFamily="18" charset="0"/>
              </a:rPr>
              <a:t>:</a:t>
            </a:r>
            <a:endParaRPr lang="ru-RU" sz="3600" b="1" dirty="0" smtClean="0">
              <a:solidFill>
                <a:schemeClr val="folHlink"/>
              </a:solidFill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800" b="1" dirty="0" err="1" smtClean="0">
                <a:cs typeface="Times New Roman" pitchFamily="18" charset="0"/>
              </a:rPr>
              <a:t>дозволяють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розв'язати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одразу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кілька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завдань</a:t>
            </a:r>
            <a:r>
              <a:rPr lang="ru-RU" sz="2800" b="1" dirty="0" smtClean="0">
                <a:cs typeface="Times New Roman" pitchFamily="18" charset="0"/>
              </a:rPr>
              <a:t>: </a:t>
            </a:r>
            <a:r>
              <a:rPr lang="ru-RU" sz="2800" b="1" dirty="0" err="1" smtClean="0">
                <a:cs typeface="Times New Roman" pitchFamily="18" charset="0"/>
              </a:rPr>
              <a:t>розвивають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комунікативні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вміння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й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навички</a:t>
            </a:r>
            <a:r>
              <a:rPr lang="ru-RU" sz="2800" b="1" dirty="0" smtClean="0">
                <a:cs typeface="Times New Roman" pitchFamily="18" charset="0"/>
              </a:rPr>
              <a:t>, </a:t>
            </a:r>
            <a:r>
              <a:rPr lang="ru-RU" sz="2800" b="1" dirty="0" err="1" smtClean="0">
                <a:cs typeface="Times New Roman" pitchFamily="18" charset="0"/>
              </a:rPr>
              <a:t>допомагають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встановленню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емоційних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контактів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між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учасниками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процесу</a:t>
            </a:r>
            <a:r>
              <a:rPr lang="ru-RU" sz="2800" b="1" dirty="0" smtClean="0">
                <a:cs typeface="Times New Roman" pitchFamily="18" charset="0"/>
              </a:rPr>
              <a:t>;</a:t>
            </a:r>
          </a:p>
          <a:p>
            <a:pPr algn="just">
              <a:lnSpc>
                <a:spcPct val="80000"/>
              </a:lnSpc>
            </a:pPr>
            <a:r>
              <a:rPr lang="ru-RU" sz="2800" b="1" dirty="0" err="1" smtClean="0">
                <a:cs typeface="Times New Roman" pitchFamily="18" charset="0"/>
              </a:rPr>
              <a:t>забезпечують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виховне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завдання</a:t>
            </a:r>
            <a:r>
              <a:rPr lang="ru-RU" sz="2800" b="1" dirty="0" smtClean="0">
                <a:cs typeface="Times New Roman" pitchFamily="18" charset="0"/>
              </a:rPr>
              <a:t>, </a:t>
            </a:r>
            <a:r>
              <a:rPr lang="ru-RU" sz="2800" b="1" dirty="0" err="1" smtClean="0">
                <a:cs typeface="Times New Roman" pitchFamily="18" charset="0"/>
              </a:rPr>
              <a:t>оскільки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змушують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працювати</a:t>
            </a:r>
            <a:r>
              <a:rPr lang="ru-RU" sz="2800" b="1" dirty="0" smtClean="0">
                <a:cs typeface="Times New Roman" pitchFamily="18" charset="0"/>
              </a:rPr>
              <a:t> в </a:t>
            </a:r>
            <a:r>
              <a:rPr lang="ru-RU" sz="2800" b="1" dirty="0" err="1" smtClean="0">
                <a:cs typeface="Times New Roman" pitchFamily="18" charset="0"/>
              </a:rPr>
              <a:t>команді</a:t>
            </a:r>
            <a:r>
              <a:rPr lang="ru-RU" sz="2800" b="1" dirty="0" smtClean="0">
                <a:cs typeface="Times New Roman" pitchFamily="18" charset="0"/>
              </a:rPr>
              <a:t>, </a:t>
            </a:r>
            <a:r>
              <a:rPr lang="ru-RU" sz="2800" b="1" dirty="0" err="1" smtClean="0">
                <a:cs typeface="Times New Roman" pitchFamily="18" charset="0"/>
              </a:rPr>
              <a:t>прислухатися</a:t>
            </a:r>
            <a:r>
              <a:rPr lang="ru-RU" sz="2800" b="1" dirty="0" smtClean="0">
                <a:cs typeface="Times New Roman" pitchFamily="18" charset="0"/>
              </a:rPr>
              <a:t> до думки кожного;</a:t>
            </a:r>
          </a:p>
          <a:p>
            <a:pPr algn="just">
              <a:lnSpc>
                <a:spcPct val="80000"/>
              </a:lnSpc>
            </a:pP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знімають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нервове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напруження</a:t>
            </a:r>
            <a:r>
              <a:rPr lang="ru-RU" sz="2800" b="1" dirty="0" smtClean="0">
                <a:cs typeface="Times New Roman" pitchFamily="18" charset="0"/>
              </a:rPr>
              <a:t>, </a:t>
            </a:r>
            <a:r>
              <a:rPr lang="ru-RU" sz="2800" b="1" dirty="0" err="1" smtClean="0">
                <a:cs typeface="Times New Roman" pitchFamily="18" charset="0"/>
              </a:rPr>
              <a:t>дають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можливість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змінювати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форми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діяльності</a:t>
            </a:r>
            <a:r>
              <a:rPr lang="ru-RU" sz="2800" b="1" dirty="0" smtClean="0">
                <a:cs typeface="Times New Roman" pitchFamily="18" charset="0"/>
              </a:rPr>
              <a:t>, </a:t>
            </a:r>
            <a:r>
              <a:rPr lang="ru-RU" sz="2800" b="1" dirty="0" err="1" smtClean="0">
                <a:cs typeface="Times New Roman" pitchFamily="18" charset="0"/>
              </a:rPr>
              <a:t>переключати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увагу</a:t>
            </a:r>
            <a:r>
              <a:rPr lang="ru-RU" sz="2800" b="1" dirty="0" smtClean="0">
                <a:cs typeface="Times New Roman" pitchFamily="18" charset="0"/>
              </a:rPr>
              <a:t> на </a:t>
            </a:r>
            <a:r>
              <a:rPr lang="ru-RU" sz="2800" b="1" dirty="0" err="1" smtClean="0">
                <a:cs typeface="Times New Roman" pitchFamily="18" charset="0"/>
              </a:rPr>
              <a:t>основні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ru-RU" sz="2800" b="1" dirty="0" err="1" smtClean="0">
                <a:cs typeface="Times New Roman" pitchFamily="18" charset="0"/>
              </a:rPr>
              <a:t>питання</a:t>
            </a:r>
            <a:r>
              <a:rPr lang="ru-RU" sz="2800" b="1" dirty="0" smtClean="0">
                <a:cs typeface="Times New Roman" pitchFamily="18" charset="0"/>
              </a:rPr>
              <a:t>.</a:t>
            </a:r>
          </a:p>
        </p:txBody>
      </p:sp>
      <p:pic>
        <p:nvPicPr>
          <p:cNvPr id="33796" name="Picture 2" descr="C:\Documents and Settings\Варанкина\Мои документы\оформление\dfb121ce78a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7526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  </a:t>
            </a:r>
            <a:endParaRPr lang="ru-RU" smtClean="0"/>
          </a:p>
        </p:txBody>
      </p:sp>
      <p:sp>
        <p:nvSpPr>
          <p:cNvPr id="4" name="AutoShape 52"/>
          <p:cNvSpPr>
            <a:spLocks noGrp="1" noChangeArrowheads="1"/>
          </p:cNvSpPr>
          <p:nvPr>
            <p:ph idx="1"/>
          </p:nvPr>
        </p:nvSpPr>
        <p:spPr bwMode="gray">
          <a:xfrm rot="5400000">
            <a:off x="2071670" y="-428652"/>
            <a:ext cx="3286148" cy="6000792"/>
          </a:xfrm>
          <a:prstGeom prst="roundRect">
            <a:avLst>
              <a:gd name="adj" fmla="val 31903"/>
            </a:avLst>
          </a:prstGeom>
          <a:ln w="57150" algn="ctr">
            <a:solidFill>
              <a:srgbClr val="660033"/>
            </a:solidFill>
            <a:round/>
          </a:ln>
          <a:scene3d>
            <a:camera prst="isometricRightUp"/>
            <a:lightRig rig="threePt" dir="t"/>
          </a:scene3d>
          <a:sp3d>
            <a:bevelT prst="angle"/>
          </a:sp3d>
        </p:spPr>
        <p:txBody>
          <a:bodyPr rot="10800000" vert="vert">
            <a:normAutofit/>
          </a:bodyPr>
          <a:lstStyle/>
          <a:p>
            <a:pPr algn="ctr">
              <a:spcBef>
                <a:spcPct val="50000"/>
              </a:spcBef>
              <a:buFont typeface="Wingdings 2" pitchFamily="18" charset="2"/>
              <a:buNone/>
              <a:defRPr/>
            </a:pPr>
            <a:r>
              <a:rPr lang="uk-UA" sz="2400" b="1" i="1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Можна зорі розсипати в небі,</a:t>
            </a:r>
          </a:p>
          <a:p>
            <a:pPr algn="ctr">
              <a:spcBef>
                <a:spcPct val="50000"/>
              </a:spcBef>
              <a:buFont typeface="Wingdings 2" pitchFamily="18" charset="2"/>
              <a:buNone/>
              <a:defRPr/>
            </a:pPr>
            <a:r>
              <a:rPr lang="uk-UA" sz="2400" b="1" i="1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Можна вітер спинити на мить.</a:t>
            </a:r>
          </a:p>
          <a:p>
            <a:pPr algn="ctr">
              <a:spcBef>
                <a:spcPct val="50000"/>
              </a:spcBef>
              <a:buFont typeface="Wingdings 2" pitchFamily="18" charset="2"/>
              <a:buNone/>
              <a:defRPr/>
            </a:pPr>
            <a:r>
              <a:rPr lang="uk-UA" sz="2400" b="1" i="1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Та для цього всміхатися треба</a:t>
            </a:r>
          </a:p>
          <a:p>
            <a:pPr algn="ctr">
              <a:spcBef>
                <a:spcPct val="50000"/>
              </a:spcBef>
              <a:buFont typeface="Wingdings 2" pitchFamily="18" charset="2"/>
              <a:buNone/>
              <a:defRPr/>
            </a:pPr>
            <a:r>
              <a:rPr lang="uk-UA" sz="2400" b="1" i="1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І   світ  дитини   любить!</a:t>
            </a:r>
            <a:endParaRPr lang="ru-RU" sz="2400" b="1" i="1" dirty="0" smtClean="0">
              <a:solidFill>
                <a:srgbClr val="66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8">
              <a:buFontTx/>
              <a:buNone/>
              <a:defRPr/>
            </a:pPr>
            <a:endParaRPr lang="ru-RU" sz="24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00034" y="3714752"/>
            <a:ext cx="719140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eaLnBrk="0" hangingPunct="0">
              <a:defRPr/>
            </a:pPr>
            <a:r>
              <a:rPr lang="uk-UA" sz="5000" b="1" i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ДЯКУЮ  ЗА  УВАГУ !</a:t>
            </a:r>
            <a:endParaRPr lang="ru-RU" sz="5000" b="1" i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0962" name="Picture 2" descr="C:\Documents and Settings\admin\Мои документы\Мои рисунки\2523210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785794"/>
            <a:ext cx="2207238" cy="2196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891</Words>
  <Application>Microsoft Office PowerPoint</Application>
  <PresentationFormat>Экран (4:3)</PresentationFormat>
  <Paragraphs>200</Paragraphs>
  <Slides>30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Портфоліо </vt:lpstr>
      <vt:lpstr>Слайд 2</vt:lpstr>
      <vt:lpstr>Приліпенко  Людмила Миколаївна </vt:lpstr>
      <vt:lpstr>Учитель -  вічний учень </vt:lpstr>
      <vt:lpstr>Педагогічне кредо</vt:lpstr>
      <vt:lpstr>Сертифікати </vt:lpstr>
      <vt:lpstr>Тема,  над якою працюю:</vt:lpstr>
      <vt:lpstr>Інтерактивні технології</vt:lpstr>
      <vt:lpstr>Слайд 9</vt:lpstr>
      <vt:lpstr>Актуальність проблеми</vt:lpstr>
      <vt:lpstr>Навчальна діяльність</vt:lpstr>
      <vt:lpstr>Використання сучасних  навчальних технологій</vt:lpstr>
      <vt:lpstr>ІНТЕРАКТИВНІ ТЕХНОЛОГІЇ </vt:lpstr>
      <vt:lpstr>Інтерактивні технології</vt:lpstr>
      <vt:lpstr>   За допомогою  інтерактивних  технологій діти вчаться: </vt:lpstr>
      <vt:lpstr>Інтерактивні технології </vt:lpstr>
      <vt:lpstr> Застосування комп’ютерних технологій  </vt:lpstr>
      <vt:lpstr>Виступи на шкільних методоб'єднаннях </vt:lpstr>
      <vt:lpstr>Показники володіння сучасними технологіями</vt:lpstr>
      <vt:lpstr>Самоосвіта вчителя</vt:lpstr>
      <vt:lpstr>Участь у проведенні педрад</vt:lpstr>
      <vt:lpstr>Слухач Майстер-класу при Бишівській ЗОШ І-ІІІ ст.</vt:lpstr>
      <vt:lpstr>Виховна робота</vt:lpstr>
      <vt:lpstr>Слайд 24</vt:lpstr>
      <vt:lpstr>Слайд 25</vt:lpstr>
      <vt:lpstr>Публікації у ЗМІ</vt:lpstr>
      <vt:lpstr>Слайд 27</vt:lpstr>
      <vt:lpstr>Слайд 28</vt:lpstr>
      <vt:lpstr>ВИСНОВКИ:</vt:lpstr>
      <vt:lpstr>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User</cp:lastModifiedBy>
  <cp:revision>54</cp:revision>
  <dcterms:created xsi:type="dcterms:W3CDTF">2013-07-29T17:42:42Z</dcterms:created>
  <dcterms:modified xsi:type="dcterms:W3CDTF">2013-12-08T12:14:00Z</dcterms:modified>
</cp:coreProperties>
</file>