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1491" y="653526"/>
            <a:ext cx="9761463" cy="2186493"/>
          </a:xfrm>
        </p:spPr>
        <p:txBody>
          <a:bodyPr/>
          <a:lstStyle/>
          <a:p>
            <a:r>
              <a:rPr lang="uk-UA" dirty="0" smtClean="0"/>
              <a:t>Україна – єдина країна!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17284" y="5156300"/>
            <a:ext cx="6400800" cy="1947333"/>
          </a:xfrm>
        </p:spPr>
        <p:txBody>
          <a:bodyPr/>
          <a:lstStyle/>
          <a:p>
            <a:r>
              <a:rPr lang="uk-UA" dirty="0" smtClean="0"/>
              <a:t>Сікач Алла Вікторівна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29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Самые опасные и благоприятны города для прожива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51" y="0"/>
            <a:ext cx="10305826" cy="696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4212" y="4765637"/>
            <a:ext cx="4382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Україна…</a:t>
            </a:r>
            <a:endParaRPr lang="ru-RU" sz="5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551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@дневники - @тексты - Любимые тексты пес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9" y="0"/>
            <a:ext cx="10768405" cy="684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2127" y="301079"/>
            <a:ext cx="6099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Рідна земля</a:t>
            </a:r>
            <a:endParaRPr lang="ru-RU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359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Украина накануне принятия ключевого решения - WhiteChann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70" y="-5364"/>
            <a:ext cx="10144461" cy="68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7962" y="5262879"/>
            <a:ext cx="4593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Батьківщина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3063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Материалы за Март 2012 года &quot; Медиагруппа Адвокат-Консалтинг - официальный сай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548639"/>
            <a:ext cx="5300852" cy="572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Порошенко - Олланду: разницы между событиями на Украине и событиями 11 сентября в США нет &quot; Великая Эпоха - новости со всего ми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980" y="304301"/>
            <a:ext cx="5058199" cy="336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Восточно-европейская медиа группа КИЕВГРА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891" y="3754594"/>
            <a:ext cx="4373394" cy="297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9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3958" y="3576420"/>
            <a:ext cx="6464654" cy="72464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Отдых на майские из Киева. Майские праздники 2010. продам горнолыжные туры / Промышленная Доска Объявл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77" y="225911"/>
            <a:ext cx="4282399" cy="344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portbest.net - свежие новости спор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716" y="225911"/>
            <a:ext cx="4522132" cy="339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Фотоконкурс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00" y="3734596"/>
            <a:ext cx="4619311" cy="295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Фото жизнь - ALYONKA - корневой каталог - Широка Украинская степь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125" y="3756457"/>
            <a:ext cx="4292973" cy="293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76973" y="3313355"/>
            <a:ext cx="3795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 dirty="0" smtClean="0"/>
              <a:t>Моя   Україна           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63143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З Днем Незалежності України! * Plastilino RolePlay LS/SF/LV Server GTA San Andreas Multiplayer Roleplay Server SAMP (SA:MP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0"/>
            <a:ext cx="10886739" cy="695703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4" name="Скругленный прямоугольник 3"/>
          <p:cNvSpPr/>
          <p:nvPr/>
        </p:nvSpPr>
        <p:spPr>
          <a:xfrm>
            <a:off x="6543544" y="4896122"/>
            <a:ext cx="5350136" cy="187720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серпня – День незалежності України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484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Украина ивано франковск доски - Кредит для Ва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548"/>
            <a:ext cx="12192000" cy="600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46089" y="6292390"/>
            <a:ext cx="8705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 smtClean="0"/>
              <a:t>Державні  символи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73107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&quot;Садок вишневий коло хати. - Украина, Киев - Фотографии на карте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252" y="-53789"/>
            <a:ext cx="9218612" cy="691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51699" y="5702011"/>
            <a:ext cx="4744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юбіть Україну…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688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Черкаський обласний центр перепідготовки та підвищення кваліфікації працівників органів державної влади, органів місцевого сам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125" y="23038"/>
            <a:ext cx="9320400" cy="68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5911" y="6273225"/>
            <a:ext cx="4489525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Мальовнича Україна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016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mh.org.ua/upload/photos/319/original/mova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42" y="-19723"/>
            <a:ext cx="10316584" cy="687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16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Названы самые непрестижные профессии в Украине - Общество - NewsUkr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07" y="0"/>
            <a:ext cx="10548284" cy="68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19718" y="5994399"/>
            <a:ext cx="5905948" cy="863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країні нашій стільки справ…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979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ifPortal.net - Віче до Дня Незалежності України (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61" y="0"/>
            <a:ext cx="102819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41302" y="4378822"/>
            <a:ext cx="5573283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Ми  -  українці,  я  і  ти!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4193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Около 200 активистов продолжают митинговать у здания правительства Украины &quot; Международные новости &quot; K-News: Новости Кыргызста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2866" y="2179130"/>
            <a:ext cx="84662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Україна – єдина країна</a:t>
            </a:r>
            <a:r>
              <a:rPr lang="uk-UA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20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0" y="3024292"/>
            <a:ext cx="8534400" cy="1507067"/>
          </a:xfrm>
        </p:spPr>
        <p:txBody>
          <a:bodyPr/>
          <a:lstStyle/>
          <a:p>
            <a:r>
              <a:rPr lang="uk-UA" dirty="0" smtClean="0"/>
              <a:t>Дякую за увагу!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54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91</TotalTime>
  <Words>51</Words>
  <Application>Microsoft Office PowerPoint</Application>
  <PresentationFormat>Широкоэкранный</PresentationFormat>
  <Paragraphs>14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Сектор</vt:lpstr>
      <vt:lpstr>Україна – єдина країна!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Україна – єдина країна!</dc:title>
  <dc:creator>Алла Сикач</dc:creator>
  <cp:lastModifiedBy>Алла Сикач</cp:lastModifiedBy>
  <cp:revision>11</cp:revision>
  <dcterms:created xsi:type="dcterms:W3CDTF">2014-08-01T10:31:37Z</dcterms:created>
  <dcterms:modified xsi:type="dcterms:W3CDTF">2014-08-01T12:45:43Z</dcterms:modified>
</cp:coreProperties>
</file>