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wmv" ContentType="video/x-ms-wmv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microsoft.com/office/2007/relationships/media" Target="../media/media1.wmv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wmv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43148" y="2214554"/>
            <a:ext cx="4457704" cy="1470025"/>
          </a:xfrm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Україна – єдина країна!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64577" y="3857628"/>
            <a:ext cx="4414846" cy="86751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Перший урок 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2014 – 2015 н.р.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6" name="Picture 2" descr="C:\Documents and Settings\Учитель\Рабочий стол\орнаменти\kir2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-142900"/>
            <a:ext cx="7000892" cy="2643183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027" name="Picture 3" descr="C:\Documents and Settings\Учитель\Рабочий стол\орнаменти\Урок10рис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AF5"/>
              </a:clrFrom>
              <a:clrTo>
                <a:srgbClr val="F8FA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1854600" y="4069164"/>
            <a:ext cx="934236" cy="4643438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6" name="Picture 3" descr="C:\Documents and Settings\Учитель\Рабочий стол\орнаменти\Урок10рис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8FAF5"/>
              </a:clrFrom>
              <a:clrTo>
                <a:srgbClr val="F8FA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6390882" y="4104882"/>
            <a:ext cx="934236" cy="4572001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4" name="TextBox 3"/>
          <p:cNvSpPr txBox="1"/>
          <p:nvPr/>
        </p:nvSpPr>
        <p:spPr>
          <a:xfrm>
            <a:off x="5817120" y="4797152"/>
            <a:ext cx="33304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solidFill>
                  <a:schemeClr val="accent6">
                    <a:lumMod val="50000"/>
                  </a:schemeClr>
                </a:solidFill>
              </a:rPr>
              <a:t>учитель початкових класів Чернігівської ЗНЗ І-ІІІ ст. № 3</a:t>
            </a:r>
          </a:p>
          <a:p>
            <a:pPr algn="ctr"/>
            <a:r>
              <a:rPr lang="uk-UA" dirty="0" err="1">
                <a:solidFill>
                  <a:schemeClr val="accent6">
                    <a:lumMod val="50000"/>
                  </a:schemeClr>
                </a:solidFill>
              </a:rPr>
              <a:t>Нємкевич</a:t>
            </a:r>
            <a:r>
              <a:rPr lang="uk-UA" dirty="0">
                <a:solidFill>
                  <a:schemeClr val="accent6">
                    <a:lumMod val="50000"/>
                  </a:schemeClr>
                </a:solidFill>
              </a:rPr>
              <a:t> Ю.В.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274638"/>
            <a:ext cx="6900882" cy="1143000"/>
          </a:xfrm>
        </p:spPr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Державні символи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857356" y="1600201"/>
            <a:ext cx="6747092" cy="2548880"/>
          </a:xfrm>
          <a:ln>
            <a:solidFill>
              <a:srgbClr val="FF0000"/>
            </a:solidFill>
          </a:ln>
        </p:spPr>
        <p:txBody>
          <a:bodyPr/>
          <a:lstStyle/>
          <a:p>
            <a:pPr>
              <a:buNone/>
            </a:pPr>
            <a:r>
              <a:rPr lang="uk-UA" dirty="0" smtClean="0"/>
              <a:t>Гімн – головна пісня країни.</a:t>
            </a:r>
          </a:p>
          <a:p>
            <a:pPr>
              <a:buNone/>
            </a:pPr>
            <a:r>
              <a:rPr lang="uk-UA" dirty="0" smtClean="0"/>
              <a:t>«Ще не вмерла Україна»</a:t>
            </a:r>
          </a:p>
          <a:p>
            <a:pPr>
              <a:buNone/>
            </a:pPr>
            <a:r>
              <a:rPr lang="uk-UA" dirty="0" smtClean="0"/>
              <a:t>Сл. Павла Чубинського</a:t>
            </a:r>
          </a:p>
          <a:p>
            <a:pPr>
              <a:buNone/>
            </a:pPr>
            <a:r>
              <a:rPr lang="uk-UA" dirty="0" smtClean="0"/>
              <a:t>Муз. Михайла Вербицького</a:t>
            </a:r>
            <a:endParaRPr lang="uk-UA" dirty="0"/>
          </a:p>
        </p:txBody>
      </p:sp>
      <p:pic>
        <p:nvPicPr>
          <p:cNvPr id="8" name="Picture 3" descr="C:\Documents and Settings\Учитель\Рабочий стол\орнаменти\Урок10рис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AF5"/>
              </a:clrFrom>
              <a:clrTo>
                <a:srgbClr val="F8FA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785918" cy="3500438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9" name="Picture 3" descr="C:\Documents and Settings\Учитель\Рабочий стол\орнаменти\Урок10рис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8FAF5"/>
              </a:clrFrom>
              <a:clrTo>
                <a:srgbClr val="F8FA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357562"/>
            <a:ext cx="1785918" cy="3500438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11" name="Рисунок 10" descr="IMGP87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4365104"/>
            <a:ext cx="1525786" cy="2304813"/>
          </a:xfrm>
          <a:prstGeom prst="rect">
            <a:avLst/>
          </a:prstGeom>
        </p:spPr>
      </p:pic>
      <p:pic>
        <p:nvPicPr>
          <p:cNvPr id="12" name="Рисунок 11" descr="m_megamarsh_12-2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63688" y="4617510"/>
            <a:ext cx="2622516" cy="1800000"/>
          </a:xfrm>
          <a:prstGeom prst="rect">
            <a:avLst/>
          </a:prstGeom>
        </p:spPr>
      </p:pic>
      <p:pic>
        <p:nvPicPr>
          <p:cNvPr id="13" name="Рисунок 12" descr="1___57_250x20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16216" y="4617510"/>
            <a:ext cx="2250000" cy="1800000"/>
          </a:xfrm>
          <a:prstGeom prst="rect">
            <a:avLst/>
          </a:prstGeom>
        </p:spPr>
      </p:pic>
      <p:pic>
        <p:nvPicPr>
          <p:cNvPr id="5" name="Гімн України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7020272" y="2928858"/>
            <a:ext cx="1524213" cy="11431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100000">
                <p:cTn id="17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Державні символи</a:t>
            </a:r>
            <a:endParaRPr lang="uk-UA" dirty="0"/>
          </a:p>
        </p:txBody>
      </p:sp>
      <p:pic>
        <p:nvPicPr>
          <p:cNvPr id="3" name="Рисунок 2" descr="герб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1340768"/>
            <a:ext cx="2118288" cy="29523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08104" y="4653136"/>
            <a:ext cx="2860270" cy="17543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uk-UA" dirty="0" smtClean="0"/>
              <a:t>Тризуб, немов сім'я єдина, </a:t>
            </a:r>
            <a:br>
              <a:rPr lang="uk-UA" dirty="0" smtClean="0"/>
            </a:br>
            <a:r>
              <a:rPr lang="uk-UA" dirty="0" smtClean="0"/>
              <a:t>Де тато, мама і дитина </a:t>
            </a:r>
            <a:br>
              <a:rPr lang="uk-UA" dirty="0" smtClean="0"/>
            </a:br>
            <a:r>
              <a:rPr lang="uk-UA" dirty="0" smtClean="0"/>
              <a:t>Живуть у мирі і любові </a:t>
            </a:r>
            <a:br>
              <a:rPr lang="uk-UA" dirty="0" smtClean="0"/>
            </a:br>
            <a:r>
              <a:rPr lang="uk-UA" dirty="0" smtClean="0"/>
              <a:t>На Україні вольній, новій.</a:t>
            </a:r>
          </a:p>
          <a:p>
            <a:r>
              <a:rPr lang="uk-UA" b="1" dirty="0" smtClean="0"/>
              <a:t>В. </a:t>
            </a:r>
            <a:r>
              <a:rPr lang="uk-UA" b="1" dirty="0" err="1" smtClean="0"/>
              <a:t>Паронова</a:t>
            </a:r>
            <a:endParaRPr lang="uk-UA" dirty="0" smtClean="0"/>
          </a:p>
          <a:p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1907704" y="4653136"/>
            <a:ext cx="2249975" cy="1477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uk-UA" dirty="0" smtClean="0"/>
              <a:t>Прапор наш, як літо, </a:t>
            </a:r>
            <a:br>
              <a:rPr lang="uk-UA" dirty="0" smtClean="0"/>
            </a:br>
            <a:r>
              <a:rPr lang="uk-UA" dirty="0" smtClean="0"/>
              <a:t>В сонці майорить. </a:t>
            </a:r>
          </a:p>
          <a:p>
            <a:r>
              <a:rPr lang="uk-UA" dirty="0" smtClean="0"/>
              <a:t>По долині – жито,</a:t>
            </a:r>
          </a:p>
          <a:p>
            <a:r>
              <a:rPr lang="uk-UA" dirty="0" smtClean="0"/>
              <a:t>По горі – блакить</a:t>
            </a:r>
            <a:br>
              <a:rPr lang="uk-UA" dirty="0" smtClean="0"/>
            </a:br>
            <a:r>
              <a:rPr lang="uk-UA" b="1" dirty="0" smtClean="0"/>
              <a:t>Д. Павличко</a:t>
            </a:r>
            <a:endParaRPr lang="uk-UA" dirty="0"/>
          </a:p>
        </p:txBody>
      </p:sp>
      <p:pic>
        <p:nvPicPr>
          <p:cNvPr id="7" name="Рисунок 6" descr="flag-ukrainy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340768"/>
            <a:ext cx="3555479" cy="28831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27784" y="4293096"/>
            <a:ext cx="90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прапор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16216" y="4293096"/>
            <a:ext cx="623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герб</a:t>
            </a:r>
            <a:endParaRPr lang="uk-U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Народні символи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калин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052736"/>
            <a:ext cx="1592640" cy="15120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Рисунок 3" descr="phot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38109" y="3022080"/>
            <a:ext cx="2326155" cy="15120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 descr="рушник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1410" y="4739008"/>
            <a:ext cx="1373543" cy="19800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Рисунок 5" descr="хліб і сіль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3022080"/>
            <a:ext cx="2250001" cy="15120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 descr="вишивавнка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16881" y="2788080"/>
            <a:ext cx="1622365" cy="19800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 descr="верба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766073" y="2788080"/>
            <a:ext cx="1564450" cy="19800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 descr="вінок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528064" y="1196752"/>
            <a:ext cx="2020234" cy="15120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Рисунок 9" descr="чорнобривці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413494" y="980728"/>
            <a:ext cx="1550770" cy="15120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Рисунок 10" descr="barvinok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948264" y="4973008"/>
            <a:ext cx="2016000" cy="15120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Рисунок 11" descr="malva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79512" y="4973008"/>
            <a:ext cx="2015999" cy="15120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Видатні українці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1196752"/>
            <a:ext cx="2214562" cy="29225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563888" y="4365104"/>
            <a:ext cx="183806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Ярослав Мудрий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96752"/>
            <a:ext cx="2679158" cy="3636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67544" y="4941168"/>
            <a:ext cx="2204321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Володимир Великий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71726" y="1196752"/>
            <a:ext cx="2532539" cy="3636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300192" y="5013176"/>
            <a:ext cx="236622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Богдан Хмельницький</a:t>
            </a:r>
            <a:endParaRPr lang="uk-U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Видатні українці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2428875" cy="33147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39552" y="4581128"/>
            <a:ext cx="212481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Григорій Сковорода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1268761"/>
            <a:ext cx="2551595" cy="324036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491880" y="4653136"/>
            <a:ext cx="177426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Тарас Шевченко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1268760"/>
            <a:ext cx="2232248" cy="325758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660232" y="4653136"/>
            <a:ext cx="1545423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Леся Українка</a:t>
            </a:r>
            <a:endParaRPr lang="uk-U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Видатні українці</a:t>
            </a:r>
            <a:endParaRPr lang="uk-UA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59"/>
            <a:ext cx="2400000" cy="3600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75779" y="5013176"/>
            <a:ext cx="1928541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uk-UA" dirty="0">
                <a:solidFill>
                  <a:srgbClr val="FF0000"/>
                </a:solidFill>
              </a:rPr>
              <a:t>Микола Амосов</a:t>
            </a:r>
          </a:p>
          <a:p>
            <a:pPr algn="ctr"/>
            <a:r>
              <a:rPr lang="uk-UA" dirty="0">
                <a:solidFill>
                  <a:srgbClr val="FF0000"/>
                </a:solidFill>
              </a:rPr>
              <a:t>український лікар</a:t>
            </a:r>
          </a:p>
          <a:p>
            <a:pPr algn="ctr"/>
            <a:r>
              <a:rPr lang="uk-UA" dirty="0">
                <a:solidFill>
                  <a:srgbClr val="FF0000"/>
                </a:solidFill>
              </a:rPr>
              <a:t>кардіохірург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28" y="1268759"/>
            <a:ext cx="2631305" cy="3600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131840" y="5013176"/>
            <a:ext cx="2479012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Сергій Корольов</a:t>
            </a:r>
          </a:p>
          <a:p>
            <a:pPr algn="ctr"/>
            <a:r>
              <a:rPr lang="uk-UA" dirty="0" smtClean="0">
                <a:solidFill>
                  <a:srgbClr val="FF0000"/>
                </a:solidFill>
              </a:rPr>
              <a:t>конструктор космічних </a:t>
            </a:r>
          </a:p>
          <a:p>
            <a:pPr algn="ctr"/>
            <a:r>
              <a:rPr lang="uk-UA" dirty="0" smtClean="0">
                <a:solidFill>
                  <a:srgbClr val="FF0000"/>
                </a:solidFill>
              </a:rPr>
              <a:t>кораблів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268759"/>
            <a:ext cx="2875399" cy="3600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096190" y="5013176"/>
            <a:ext cx="2856809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Леонід Каденюк</a:t>
            </a:r>
          </a:p>
          <a:p>
            <a:pPr algn="ctr"/>
            <a:r>
              <a:rPr lang="uk-UA" dirty="0">
                <a:solidFill>
                  <a:srgbClr val="FF0000"/>
                </a:solidFill>
              </a:rPr>
              <a:t>п</a:t>
            </a:r>
            <a:r>
              <a:rPr lang="uk-UA" dirty="0" smtClean="0">
                <a:solidFill>
                  <a:srgbClr val="FF0000"/>
                </a:solidFill>
              </a:rPr>
              <a:t>ерший космонавт України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268760"/>
            <a:ext cx="2592862" cy="3600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theme/theme1.xml><?xml version="1.0" encoding="utf-8"?>
<a:theme xmlns:a="http://schemas.openxmlformats.org/drawingml/2006/main" name="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</Template>
  <TotalTime>0</TotalTime>
  <Words>98</Words>
  <Application>Microsoft Office PowerPoint</Application>
  <PresentationFormat>Экран (4:3)</PresentationFormat>
  <Paragraphs>36</Paragraphs>
  <Slides>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2</vt:lpstr>
      <vt:lpstr>Україна – єдина країна!</vt:lpstr>
      <vt:lpstr>Державні символи</vt:lpstr>
      <vt:lpstr>Державні символи</vt:lpstr>
      <vt:lpstr>Народні символи</vt:lpstr>
      <vt:lpstr>Видатні українці</vt:lpstr>
      <vt:lpstr>Видатні українці</vt:lpstr>
      <vt:lpstr>Видатні українці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2014-08-11T12:50:31Z</dcterms:created>
  <dcterms:modified xsi:type="dcterms:W3CDTF">2014-08-14T21:04:38Z</dcterms:modified>
</cp:coreProperties>
</file>