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4" r:id="rId2"/>
    <p:sldId id="265" r:id="rId3"/>
    <p:sldId id="266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C5CAD-927B-4DAA-97C7-94AE60FB3C0B}" type="datetimeFigureOut">
              <a:rPr lang="ru-RU" smtClean="0"/>
              <a:pPr/>
              <a:t>15.08.2014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90A7-963A-4965-B91F-F37D68380D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3.wma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3.png"/><Relationship Id="rId4" Type="http://schemas.openxmlformats.org/officeDocument/2006/relationships/image" Target="../media/image8.jpeg"/><Relationship Id="rId9" Type="http://schemas.microsoft.com/office/2007/relationships/media" Target="../media/media3.wm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.wdp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4.wma"/><Relationship Id="rId6" Type="http://schemas.openxmlformats.org/officeDocument/2006/relationships/image" Target="../media/image16.png"/><Relationship Id="rId5" Type="http://schemas.microsoft.com/office/2007/relationships/media" Target="../media/media4.wma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5564.gi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45870" y="1196752"/>
            <a:ext cx="3398130" cy="201622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Українці – захисники своєї країни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10f6cda7c2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196752"/>
            <a:ext cx="3092368" cy="201622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Рисунок 3" descr="cossack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2204863"/>
            <a:ext cx="3209552" cy="2016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Рисунок 5" descr="захист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717032"/>
            <a:ext cx="2724323" cy="2016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Рисунок 7" descr="захист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09467" y="3717032"/>
            <a:ext cx="3134533" cy="2016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Рисунок 6" descr="захист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15816" y="4293096"/>
            <a:ext cx="3127448" cy="20160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Українці – захисники своєї країни</a:t>
            </a:r>
            <a:endParaRPr lang="uk-UA" dirty="0"/>
          </a:p>
        </p:txBody>
      </p:sp>
      <p:pic>
        <p:nvPicPr>
          <p:cNvPr id="3" name="Рисунок 2" descr="захист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8032" y="1340768"/>
            <a:ext cx="3792000" cy="2844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Рисунок 4" descr="захис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340768"/>
            <a:ext cx="4219785" cy="2844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Рисунок 3" descr="захист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3768" y="3861048"/>
            <a:ext cx="4077582" cy="272063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Рисунок 5" descr="захист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581128"/>
            <a:ext cx="2637600" cy="1764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Рисунок 6" descr="захист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49092" y="4581128"/>
            <a:ext cx="2794908" cy="1764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Рисунок 7" descr="захист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29000" y="1907381"/>
            <a:ext cx="2286000" cy="3043238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9" name="metron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9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7721312" y="5661248"/>
            <a:ext cx="988680" cy="988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623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a_i_ukrain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0"/>
            <a:ext cx="6096000" cy="4591050"/>
          </a:xfrm>
          <a:prstGeom prst="rect">
            <a:avLst/>
          </a:prstGeom>
        </p:spPr>
      </p:pic>
      <p:pic>
        <p:nvPicPr>
          <p:cNvPr id="3" name="Рисунок 6" descr="berloga.net_129430254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4756025"/>
            <a:ext cx="9144000" cy="210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Ukra_na-ce_mi_original_version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5">
                  <p14:fade out="3000"/>
                </p14:media>
              </p:ext>
            </p:extLst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0352" y="3371850"/>
            <a:ext cx="1219200" cy="121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</Template>
  <TotalTime>0</TotalTime>
  <Words>10</Words>
  <Application>Microsoft Office PowerPoint</Application>
  <PresentationFormat>Экран (4:3)</PresentationFormat>
  <Paragraphs>2</Paragraphs>
  <Slides>3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2</vt:lpstr>
      <vt:lpstr>Українці – захисники своєї країни</vt:lpstr>
      <vt:lpstr>Українці – захисники своєї країни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2014-08-11T12:50:31Z</dcterms:created>
  <dcterms:modified xsi:type="dcterms:W3CDTF">2014-08-14T21:08:23Z</dcterms:modified>
</cp:coreProperties>
</file>