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charts/chart1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7" r:id="rId2"/>
    <p:sldId id="259" r:id="rId3"/>
    <p:sldId id="258" r:id="rId4"/>
    <p:sldId id="299" r:id="rId5"/>
    <p:sldId id="262" r:id="rId6"/>
    <p:sldId id="292" r:id="rId7"/>
    <p:sldId id="289" r:id="rId8"/>
    <p:sldId id="290" r:id="rId9"/>
    <p:sldId id="303" r:id="rId10"/>
    <p:sldId id="260" r:id="rId11"/>
    <p:sldId id="313" r:id="rId12"/>
    <p:sldId id="307" r:id="rId13"/>
    <p:sldId id="316" r:id="rId14"/>
    <p:sldId id="321" r:id="rId15"/>
    <p:sldId id="320" r:id="rId16"/>
    <p:sldId id="310" r:id="rId17"/>
    <p:sldId id="319" r:id="rId18"/>
    <p:sldId id="286" r:id="rId19"/>
  </p:sldIdLst>
  <p:sldSz cx="6858000" cy="9144000" type="screen4x3"/>
  <p:notesSz cx="6858000" cy="9945688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40" d="100"/>
          <a:sy n="40" d="100"/>
        </p:scale>
        <p:origin x="-3192" y="-852"/>
      </p:cViewPr>
      <p:guideLst>
        <p:guide orient="horz" pos="2880"/>
        <p:guide pos="216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15"/>
      <c:rotY val="20"/>
      <c:rAngAx val="0"/>
      <c:perspective val="30"/>
    </c:view3D>
    <c:floor>
      <c:thickness val="0"/>
    </c:floor>
    <c:sideWall>
      <c:thickness val="0"/>
    </c:sideWall>
    <c:backWall>
      <c:thickness val="0"/>
    </c:backWall>
    <c:plotArea>
      <c:layout/>
      <c:bar3D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кількість учасників</c:v>
                </c:pt>
              </c:strCache>
            </c:strRef>
          </c:tx>
          <c:invertIfNegative val="0"/>
          <c:cat>
            <c:numRef>
              <c:f>Лист1!$A$2:$A$5</c:f>
              <c:numCache>
                <c:formatCode>General</c:formatCode>
                <c:ptCount val="4"/>
                <c:pt idx="0">
                  <c:v>2013</c:v>
                </c:pt>
                <c:pt idx="1">
                  <c:v>2014</c:v>
                </c:pt>
                <c:pt idx="2">
                  <c:v>2015</c:v>
                </c:pt>
              </c:numCache>
            </c:numRef>
          </c:cat>
          <c:val>
            <c:numRef>
              <c:f>Лист1!$B$2:$B$5</c:f>
              <c:numCache>
                <c:formatCode>General</c:formatCode>
                <c:ptCount val="4"/>
                <c:pt idx="0">
                  <c:v>31</c:v>
                </c:pt>
                <c:pt idx="1">
                  <c:v>33</c:v>
                </c:pt>
                <c:pt idx="2">
                  <c:v>29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добрий результат</c:v>
                </c:pt>
              </c:strCache>
            </c:strRef>
          </c:tx>
          <c:invertIfNegative val="0"/>
          <c:cat>
            <c:numRef>
              <c:f>Лист1!$A$2:$A$5</c:f>
              <c:numCache>
                <c:formatCode>General</c:formatCode>
                <c:ptCount val="4"/>
                <c:pt idx="0">
                  <c:v>2013</c:v>
                </c:pt>
                <c:pt idx="1">
                  <c:v>2014</c:v>
                </c:pt>
                <c:pt idx="2">
                  <c:v>2015</c:v>
                </c:pt>
              </c:numCache>
            </c:numRef>
          </c:cat>
          <c:val>
            <c:numRef>
              <c:f>Лист1!$C$2:$C$5</c:f>
              <c:numCache>
                <c:formatCode>General</c:formatCode>
                <c:ptCount val="4"/>
                <c:pt idx="0">
                  <c:v>25</c:v>
                </c:pt>
                <c:pt idx="1">
                  <c:v>27</c:v>
                </c:pt>
                <c:pt idx="2">
                  <c:v>0</c:v>
                </c:pt>
              </c:numCache>
            </c:numRef>
          </c:val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відмінний результат</c:v>
                </c:pt>
              </c:strCache>
            </c:strRef>
          </c:tx>
          <c:invertIfNegative val="0"/>
          <c:cat>
            <c:numRef>
              <c:f>Лист1!$A$2:$A$5</c:f>
              <c:numCache>
                <c:formatCode>General</c:formatCode>
                <c:ptCount val="4"/>
                <c:pt idx="0">
                  <c:v>2013</c:v>
                </c:pt>
                <c:pt idx="1">
                  <c:v>2014</c:v>
                </c:pt>
                <c:pt idx="2">
                  <c:v>2015</c:v>
                </c:pt>
              </c:numCache>
            </c:numRef>
          </c:cat>
          <c:val>
            <c:numRef>
              <c:f>Лист1!$D$2:$D$5</c:f>
              <c:numCache>
                <c:formatCode>General</c:formatCode>
                <c:ptCount val="4"/>
                <c:pt idx="0">
                  <c:v>2</c:v>
                </c:pt>
                <c:pt idx="1">
                  <c:v>3</c:v>
                </c:pt>
                <c:pt idx="2">
                  <c:v>0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75"/>
        <c:shape val="cylinder"/>
        <c:axId val="151476864"/>
        <c:axId val="151490944"/>
        <c:axId val="0"/>
      </c:bar3DChart>
      <c:catAx>
        <c:axId val="15147686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crossAx val="151490944"/>
        <c:crosses val="autoZero"/>
        <c:auto val="1"/>
        <c:lblAlgn val="ctr"/>
        <c:lblOffset val="100"/>
        <c:noMultiLvlLbl val="0"/>
      </c:catAx>
      <c:valAx>
        <c:axId val="151490944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crossAx val="151476864"/>
        <c:crosses val="autoZero"/>
        <c:crossBetween val="between"/>
      </c:valAx>
    </c:plotArea>
    <c:legend>
      <c:legendPos val="b"/>
      <c:layout/>
      <c:overlay val="0"/>
    </c:legend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1">
  <dgm:title val=""/>
  <dgm:desc val=""/>
  <dgm:catLst>
    <dgm:cat type="accent1" pri="11100"/>
  </dgm:catLst>
  <dgm:styleLbl name="node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1">
        <a:alpha val="4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3">
  <dgm:title val=""/>
  <dgm:desc val=""/>
  <dgm:catLst>
    <dgm:cat type="accent1" pri="11300"/>
  </dgm:catLst>
  <dgm:styleLbl name="node0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1">
        <a:shade val="80000"/>
      </a:schemeClr>
      <a:schemeClr val="accent1">
        <a:tint val="7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/>
    <dgm:txEffectClrLst/>
  </dgm:styleLbl>
  <dgm:styleLbl name="node1">
    <dgm:fillClrLst>
      <a:schemeClr val="accent1">
        <a:shade val="80000"/>
      </a:schemeClr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lnNode1">
    <dgm:fillClrLst>
      <a:schemeClr val="accent1">
        <a:shade val="80000"/>
      </a:schemeClr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1">
        <a:shade val="80000"/>
        <a:alpha val="50000"/>
      </a:schemeClr>
      <a:schemeClr val="accent1">
        <a:tint val="7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1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/>
    <dgm:txEffectClrLst/>
  </dgm:styleLbl>
  <dgm:styleLbl name="fgSibTrans2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sibTrans1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1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>
        <a:shade val="8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>
        <a:tint val="99000"/>
      </a:schemeClr>
    </dgm:fillClrLst>
    <dgm:linClrLst meth="repeat">
      <a:schemeClr val="accent1">
        <a:tint val="99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>
        <a:tint val="80000"/>
      </a:schemeClr>
    </dgm:fillClrLst>
    <dgm:linClrLst meth="repeat">
      <a:schemeClr val="accent1">
        <a:tint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>
        <a:tint val="99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>
        <a:tint val="8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B10FDFB4-AE01-4226-A4D6-80799F50921E}" type="doc">
      <dgm:prSet loTypeId="urn:microsoft.com/office/officeart/2005/8/layout/list1" loCatId="list" qsTypeId="urn:microsoft.com/office/officeart/2005/8/quickstyle/simple1" qsCatId="simple" csTypeId="urn:microsoft.com/office/officeart/2005/8/colors/accent1_1" csCatId="accent1" phldr="1"/>
      <dgm:spPr/>
      <dgm:t>
        <a:bodyPr/>
        <a:lstStyle/>
        <a:p>
          <a:endParaRPr lang="ru-RU"/>
        </a:p>
      </dgm:t>
    </dgm:pt>
    <dgm:pt modelId="{78769304-67DE-4A50-85B6-15520C26DCDA}">
      <dgm:prSet phldrT="[Текст]" custT="1"/>
      <dgm:spPr/>
      <dgm:t>
        <a:bodyPr/>
        <a:lstStyle/>
        <a:p>
          <a:pPr>
            <a:lnSpc>
              <a:spcPct val="90000"/>
            </a:lnSpc>
          </a:pPr>
          <a:endParaRPr lang="uk-UA" sz="800" dirty="0" smtClean="0"/>
        </a:p>
        <a:p>
          <a:pPr>
            <a:lnSpc>
              <a:spcPct val="150000"/>
            </a:lnSpc>
          </a:pPr>
          <a:r>
            <a:rPr lang="uk-UA" sz="1600" b="1" dirty="0" smtClean="0">
              <a:latin typeface="Times New Roman" pitchFamily="18" charset="0"/>
              <a:cs typeface="Times New Roman" pitchFamily="18" charset="0"/>
            </a:rPr>
            <a:t>Організація навчання на основі  активної взаємодії всіх учасників навчально-виховного процесу</a:t>
          </a:r>
          <a:endParaRPr lang="ru-RU" sz="1600" b="1" dirty="0">
            <a:latin typeface="Times New Roman" pitchFamily="18" charset="0"/>
            <a:cs typeface="Times New Roman" pitchFamily="18" charset="0"/>
          </a:endParaRPr>
        </a:p>
      </dgm:t>
    </dgm:pt>
    <dgm:pt modelId="{2F5F01C9-4756-48FB-A5FE-B94688AF3C9B}" type="parTrans" cxnId="{D9FC55FE-FF7E-4E67-80E4-1628BD7771F5}">
      <dgm:prSet/>
      <dgm:spPr/>
      <dgm:t>
        <a:bodyPr/>
        <a:lstStyle/>
        <a:p>
          <a:endParaRPr lang="ru-RU"/>
        </a:p>
      </dgm:t>
    </dgm:pt>
    <dgm:pt modelId="{86390D02-3E32-4774-94FB-698608E7D383}" type="sibTrans" cxnId="{D9FC55FE-FF7E-4E67-80E4-1628BD7771F5}">
      <dgm:prSet/>
      <dgm:spPr/>
      <dgm:t>
        <a:bodyPr/>
        <a:lstStyle/>
        <a:p>
          <a:endParaRPr lang="ru-RU"/>
        </a:p>
      </dgm:t>
    </dgm:pt>
    <dgm:pt modelId="{9586224D-C3A8-4AAC-8CA1-442140E15E94}">
      <dgm:prSet phldrT="[Текст]" custT="1"/>
      <dgm:spPr/>
      <dgm:t>
        <a:bodyPr/>
        <a:lstStyle/>
        <a:p>
          <a:pPr>
            <a:lnSpc>
              <a:spcPct val="150000"/>
            </a:lnSpc>
          </a:pPr>
          <a:r>
            <a:rPr lang="uk-UA" sz="1600" b="1" dirty="0" smtClean="0">
              <a:latin typeface="Times New Roman" pitchFamily="18" charset="0"/>
              <a:cs typeface="Times New Roman" pitchFamily="18" charset="0"/>
            </a:rPr>
            <a:t>Формування взаємин на основі творчої справи</a:t>
          </a:r>
          <a:endParaRPr lang="ru-RU" sz="1600" b="1" dirty="0">
            <a:latin typeface="Times New Roman" pitchFamily="18" charset="0"/>
            <a:cs typeface="Times New Roman" pitchFamily="18" charset="0"/>
          </a:endParaRPr>
        </a:p>
      </dgm:t>
    </dgm:pt>
    <dgm:pt modelId="{2B6BFC58-FCB7-4941-958D-F26BCB089FAF}" type="parTrans" cxnId="{083CDDD2-4B60-401F-8C0A-1F8ED2266E3F}">
      <dgm:prSet/>
      <dgm:spPr/>
      <dgm:t>
        <a:bodyPr/>
        <a:lstStyle/>
        <a:p>
          <a:endParaRPr lang="ru-RU"/>
        </a:p>
      </dgm:t>
    </dgm:pt>
    <dgm:pt modelId="{C02AFBDB-3DE9-47A8-B303-9E61CB5B2F6B}" type="sibTrans" cxnId="{083CDDD2-4B60-401F-8C0A-1F8ED2266E3F}">
      <dgm:prSet/>
      <dgm:spPr/>
      <dgm:t>
        <a:bodyPr/>
        <a:lstStyle/>
        <a:p>
          <a:endParaRPr lang="ru-RU"/>
        </a:p>
      </dgm:t>
    </dgm:pt>
    <dgm:pt modelId="{C50EDD5F-8DED-432A-834E-6A09BDBC8B99}">
      <dgm:prSet phldrT="[Текст]" custT="1"/>
      <dgm:spPr/>
      <dgm:t>
        <a:bodyPr/>
        <a:lstStyle/>
        <a:p>
          <a:pPr>
            <a:lnSpc>
              <a:spcPct val="150000"/>
            </a:lnSpc>
          </a:pPr>
          <a:r>
            <a:rPr lang="uk-UA" sz="1600" b="1" dirty="0" smtClean="0">
              <a:latin typeface="Times New Roman" pitchFamily="18" charset="0"/>
              <a:cs typeface="Times New Roman" pitchFamily="18" charset="0"/>
            </a:rPr>
            <a:t>Посилення інтенсивності взаємодії учнів під час навчального процесу</a:t>
          </a:r>
          <a:endParaRPr lang="ru-RU" sz="1600" b="1" dirty="0">
            <a:latin typeface="Times New Roman" pitchFamily="18" charset="0"/>
            <a:cs typeface="Times New Roman" pitchFamily="18" charset="0"/>
          </a:endParaRPr>
        </a:p>
      </dgm:t>
    </dgm:pt>
    <dgm:pt modelId="{5FD8FE6D-1CD4-4144-8F1E-1B0C0CFFABE7}" type="parTrans" cxnId="{59F94785-4ACB-4D38-8820-2AD0F80D8D6D}">
      <dgm:prSet/>
      <dgm:spPr/>
      <dgm:t>
        <a:bodyPr/>
        <a:lstStyle/>
        <a:p>
          <a:endParaRPr lang="ru-RU"/>
        </a:p>
      </dgm:t>
    </dgm:pt>
    <dgm:pt modelId="{4D943A62-D2A4-4AA8-A396-C7992001514B}" type="sibTrans" cxnId="{59F94785-4ACB-4D38-8820-2AD0F80D8D6D}">
      <dgm:prSet/>
      <dgm:spPr/>
      <dgm:t>
        <a:bodyPr/>
        <a:lstStyle/>
        <a:p>
          <a:endParaRPr lang="ru-RU"/>
        </a:p>
      </dgm:t>
    </dgm:pt>
    <dgm:pt modelId="{57195E34-6E98-4852-998E-164FA17824FF}">
      <dgm:prSet phldrT="[Текст]" custT="1"/>
      <dgm:spPr/>
      <dgm:t>
        <a:bodyPr/>
        <a:lstStyle/>
        <a:p>
          <a:pPr>
            <a:lnSpc>
              <a:spcPct val="150000"/>
            </a:lnSpc>
          </a:pPr>
          <a:r>
            <a:rPr lang="uk-UA" sz="1600" b="1" dirty="0" smtClean="0">
              <a:latin typeface="Times New Roman" pitchFamily="18" charset="0"/>
              <a:cs typeface="Times New Roman" pitchFamily="18" charset="0"/>
            </a:rPr>
            <a:t>Формування  ключових та предметних компетентностей  школяра</a:t>
          </a:r>
          <a:endParaRPr lang="ru-RU" sz="1600" b="1" dirty="0">
            <a:latin typeface="Times New Roman" pitchFamily="18" charset="0"/>
            <a:cs typeface="Times New Roman" pitchFamily="18" charset="0"/>
          </a:endParaRPr>
        </a:p>
      </dgm:t>
    </dgm:pt>
    <dgm:pt modelId="{93BAE0F1-A2DA-4EC4-B729-5BFF10AAF5FC}" type="parTrans" cxnId="{6E4EC9A7-4331-49DD-B329-1AE0A11F54CB}">
      <dgm:prSet/>
      <dgm:spPr/>
      <dgm:t>
        <a:bodyPr/>
        <a:lstStyle/>
        <a:p>
          <a:endParaRPr lang="ru-RU"/>
        </a:p>
      </dgm:t>
    </dgm:pt>
    <dgm:pt modelId="{0A372AD8-CCD0-4EEF-AC1D-D5920B12F201}" type="sibTrans" cxnId="{6E4EC9A7-4331-49DD-B329-1AE0A11F54CB}">
      <dgm:prSet/>
      <dgm:spPr/>
      <dgm:t>
        <a:bodyPr/>
        <a:lstStyle/>
        <a:p>
          <a:endParaRPr lang="ru-RU"/>
        </a:p>
      </dgm:t>
    </dgm:pt>
    <dgm:pt modelId="{752DD993-E82B-4F5D-8589-1228BFC3200A}">
      <dgm:prSet phldrT="[Текст]" custT="1"/>
      <dgm:spPr/>
      <dgm:t>
        <a:bodyPr/>
        <a:lstStyle/>
        <a:p>
          <a:pPr>
            <a:lnSpc>
              <a:spcPct val="150000"/>
            </a:lnSpc>
          </a:pPr>
          <a:r>
            <a:rPr lang="uk-UA" sz="1600" b="1" dirty="0" smtClean="0">
              <a:latin typeface="Times New Roman" pitchFamily="18" charset="0"/>
              <a:cs typeface="Times New Roman" pitchFamily="18" charset="0"/>
            </a:rPr>
            <a:t>Урізноманітнення  структури уроків та  методів роботи вчителя та учня</a:t>
          </a:r>
          <a:endParaRPr lang="ru-RU" sz="1600" b="1" dirty="0">
            <a:latin typeface="Times New Roman" pitchFamily="18" charset="0"/>
            <a:cs typeface="Times New Roman" pitchFamily="18" charset="0"/>
          </a:endParaRPr>
        </a:p>
      </dgm:t>
    </dgm:pt>
    <dgm:pt modelId="{C00E7E27-875E-4280-86EF-94B8A1CD2940}" type="parTrans" cxnId="{5AF705DB-3C54-4D32-998C-030F5EC59B43}">
      <dgm:prSet/>
      <dgm:spPr/>
      <dgm:t>
        <a:bodyPr/>
        <a:lstStyle/>
        <a:p>
          <a:endParaRPr lang="ru-RU"/>
        </a:p>
      </dgm:t>
    </dgm:pt>
    <dgm:pt modelId="{02D72622-3945-455B-AFF6-5C74C553798B}" type="sibTrans" cxnId="{5AF705DB-3C54-4D32-998C-030F5EC59B43}">
      <dgm:prSet/>
      <dgm:spPr/>
      <dgm:t>
        <a:bodyPr/>
        <a:lstStyle/>
        <a:p>
          <a:endParaRPr lang="ru-RU"/>
        </a:p>
      </dgm:t>
    </dgm:pt>
    <dgm:pt modelId="{461BAD9E-5572-4DD9-953D-645BFEEC37BC}" type="pres">
      <dgm:prSet presAssocID="{B10FDFB4-AE01-4226-A4D6-80799F50921E}" presName="linear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E7BB8CB2-D3B6-4104-92B5-3796B1E489E5}" type="pres">
      <dgm:prSet presAssocID="{78769304-67DE-4A50-85B6-15520C26DCDA}" presName="parentLin" presStyleCnt="0"/>
      <dgm:spPr/>
    </dgm:pt>
    <dgm:pt modelId="{280AC547-DFBE-46DE-BDB1-7A0850EB0B2F}" type="pres">
      <dgm:prSet presAssocID="{78769304-67DE-4A50-85B6-15520C26DCDA}" presName="parentLeftMargin" presStyleLbl="node1" presStyleIdx="0" presStyleCnt="5"/>
      <dgm:spPr/>
      <dgm:t>
        <a:bodyPr/>
        <a:lstStyle/>
        <a:p>
          <a:endParaRPr lang="ru-RU"/>
        </a:p>
      </dgm:t>
    </dgm:pt>
    <dgm:pt modelId="{7E5A8B9B-7E6F-4CD7-A7AA-47305B17DA26}" type="pres">
      <dgm:prSet presAssocID="{78769304-67DE-4A50-85B6-15520C26DCDA}" presName="parentText" presStyleLbl="node1" presStyleIdx="0" presStyleCnt="5" custScaleX="118095" custScaleY="157150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463DDCE-6F97-40C5-8925-E68773BADBC4}" type="pres">
      <dgm:prSet presAssocID="{78769304-67DE-4A50-85B6-15520C26DCDA}" presName="negativeSpace" presStyleCnt="0"/>
      <dgm:spPr/>
    </dgm:pt>
    <dgm:pt modelId="{CF43B874-42BC-4C9A-A421-AA8875B70B8A}" type="pres">
      <dgm:prSet presAssocID="{78769304-67DE-4A50-85B6-15520C26DCDA}" presName="childText" presStyleLbl="conFgAcc1" presStyleIdx="0" presStyleCnt="5">
        <dgm:presLayoutVars>
          <dgm:bulletEnabled val="1"/>
        </dgm:presLayoutVars>
      </dgm:prSet>
      <dgm:spPr/>
    </dgm:pt>
    <dgm:pt modelId="{6CD41EBB-F618-467F-BCAF-353B1E567073}" type="pres">
      <dgm:prSet presAssocID="{86390D02-3E32-4774-94FB-698608E7D383}" presName="spaceBetweenRectangles" presStyleCnt="0"/>
      <dgm:spPr/>
    </dgm:pt>
    <dgm:pt modelId="{D135B81B-E3AD-4281-B378-0177592B9431}" type="pres">
      <dgm:prSet presAssocID="{9586224D-C3A8-4AAC-8CA1-442140E15E94}" presName="parentLin" presStyleCnt="0"/>
      <dgm:spPr/>
    </dgm:pt>
    <dgm:pt modelId="{12E8EA49-55CF-49AA-812E-D06793658D71}" type="pres">
      <dgm:prSet presAssocID="{9586224D-C3A8-4AAC-8CA1-442140E15E94}" presName="parentLeftMargin" presStyleLbl="node1" presStyleIdx="0" presStyleCnt="5"/>
      <dgm:spPr/>
      <dgm:t>
        <a:bodyPr/>
        <a:lstStyle/>
        <a:p>
          <a:endParaRPr lang="ru-RU"/>
        </a:p>
      </dgm:t>
    </dgm:pt>
    <dgm:pt modelId="{474DA49E-F120-4ABC-81AF-22FA8D0AB512}" type="pres">
      <dgm:prSet presAssocID="{9586224D-C3A8-4AAC-8CA1-442140E15E94}" presName="parentText" presStyleLbl="node1" presStyleIdx="1" presStyleCnt="5" custScaleX="118095" custScaleY="113178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7BD444C-FBB3-40DA-A5E7-69DC89D5D673}" type="pres">
      <dgm:prSet presAssocID="{9586224D-C3A8-4AAC-8CA1-442140E15E94}" presName="negativeSpace" presStyleCnt="0"/>
      <dgm:spPr/>
    </dgm:pt>
    <dgm:pt modelId="{44B49415-2B35-48D2-991D-090F45423EF3}" type="pres">
      <dgm:prSet presAssocID="{9586224D-C3A8-4AAC-8CA1-442140E15E94}" presName="childText" presStyleLbl="conFgAcc1" presStyleIdx="1" presStyleCnt="5">
        <dgm:presLayoutVars>
          <dgm:bulletEnabled val="1"/>
        </dgm:presLayoutVars>
      </dgm:prSet>
      <dgm:spPr/>
    </dgm:pt>
    <dgm:pt modelId="{251D28A2-5E87-4F4B-BAA4-67CCB750DE23}" type="pres">
      <dgm:prSet presAssocID="{C02AFBDB-3DE9-47A8-B303-9E61CB5B2F6B}" presName="spaceBetweenRectangles" presStyleCnt="0"/>
      <dgm:spPr/>
    </dgm:pt>
    <dgm:pt modelId="{E52A0104-3EA5-4300-9484-6F871070E442}" type="pres">
      <dgm:prSet presAssocID="{C50EDD5F-8DED-432A-834E-6A09BDBC8B99}" presName="parentLin" presStyleCnt="0"/>
      <dgm:spPr/>
    </dgm:pt>
    <dgm:pt modelId="{FD951944-2BA7-4041-BC2A-3D5AB11719B7}" type="pres">
      <dgm:prSet presAssocID="{C50EDD5F-8DED-432A-834E-6A09BDBC8B99}" presName="parentLeftMargin" presStyleLbl="node1" presStyleIdx="1" presStyleCnt="5"/>
      <dgm:spPr/>
      <dgm:t>
        <a:bodyPr/>
        <a:lstStyle/>
        <a:p>
          <a:endParaRPr lang="ru-RU"/>
        </a:p>
      </dgm:t>
    </dgm:pt>
    <dgm:pt modelId="{A52CD8B4-6647-49AB-B2EC-14E4A68E8AB8}" type="pres">
      <dgm:prSet presAssocID="{C50EDD5F-8DED-432A-834E-6A09BDBC8B99}" presName="parentText" presStyleLbl="node1" presStyleIdx="2" presStyleCnt="5" custScaleX="117188" custScaleY="105679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1ADB31C-09CC-40B7-A232-2E58631112CB}" type="pres">
      <dgm:prSet presAssocID="{C50EDD5F-8DED-432A-834E-6A09BDBC8B99}" presName="negativeSpace" presStyleCnt="0"/>
      <dgm:spPr/>
    </dgm:pt>
    <dgm:pt modelId="{9B60D480-4B62-4BF0-A412-90E23FFBD53C}" type="pres">
      <dgm:prSet presAssocID="{C50EDD5F-8DED-432A-834E-6A09BDBC8B99}" presName="childText" presStyleLbl="conFgAcc1" presStyleIdx="2" presStyleCnt="5" custLinFactNeighborX="1333" custLinFactNeighborY="-32192">
        <dgm:presLayoutVars>
          <dgm:bulletEnabled val="1"/>
        </dgm:presLayoutVars>
      </dgm:prSet>
      <dgm:spPr/>
    </dgm:pt>
    <dgm:pt modelId="{616AFEEE-4F93-4495-B9D7-CC3E03C2B8E9}" type="pres">
      <dgm:prSet presAssocID="{4D943A62-D2A4-4AA8-A396-C7992001514B}" presName="spaceBetweenRectangles" presStyleCnt="0"/>
      <dgm:spPr/>
    </dgm:pt>
    <dgm:pt modelId="{517504AA-ACFB-4081-9E33-F504B6B15F61}" type="pres">
      <dgm:prSet presAssocID="{752DD993-E82B-4F5D-8589-1228BFC3200A}" presName="parentLin" presStyleCnt="0"/>
      <dgm:spPr/>
    </dgm:pt>
    <dgm:pt modelId="{21C1BDF2-3E65-423B-8153-6A426C14DDD6}" type="pres">
      <dgm:prSet presAssocID="{752DD993-E82B-4F5D-8589-1228BFC3200A}" presName="parentLeftMargin" presStyleLbl="node1" presStyleIdx="2" presStyleCnt="5"/>
      <dgm:spPr/>
      <dgm:t>
        <a:bodyPr/>
        <a:lstStyle/>
        <a:p>
          <a:endParaRPr lang="ru-RU"/>
        </a:p>
      </dgm:t>
    </dgm:pt>
    <dgm:pt modelId="{27040942-998C-47FF-902D-71C0B9D673B0}" type="pres">
      <dgm:prSet presAssocID="{752DD993-E82B-4F5D-8589-1228BFC3200A}" presName="parentText" presStyleLbl="node1" presStyleIdx="3" presStyleCnt="5" custScaleX="115239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716AE73-BBA6-4ECB-BFAC-B7CC76966B92}" type="pres">
      <dgm:prSet presAssocID="{752DD993-E82B-4F5D-8589-1228BFC3200A}" presName="negativeSpace" presStyleCnt="0"/>
      <dgm:spPr/>
    </dgm:pt>
    <dgm:pt modelId="{44E2F4FE-2C7A-4297-BBAF-FAB3BC46428A}" type="pres">
      <dgm:prSet presAssocID="{752DD993-E82B-4F5D-8589-1228BFC3200A}" presName="childText" presStyleLbl="conFgAcc1" presStyleIdx="3" presStyleCnt="5" custLinFactNeighborX="2667" custLinFactNeighborY="-33144">
        <dgm:presLayoutVars>
          <dgm:bulletEnabled val="1"/>
        </dgm:presLayoutVars>
      </dgm:prSet>
      <dgm:spPr/>
    </dgm:pt>
    <dgm:pt modelId="{A117F504-F1C2-4871-98D9-5EB93123EA15}" type="pres">
      <dgm:prSet presAssocID="{02D72622-3945-455B-AFF6-5C74C553798B}" presName="spaceBetweenRectangles" presStyleCnt="0"/>
      <dgm:spPr/>
    </dgm:pt>
    <dgm:pt modelId="{1D71D1B6-8638-4BE3-9B59-5E3C1983A0A7}" type="pres">
      <dgm:prSet presAssocID="{57195E34-6E98-4852-998E-164FA17824FF}" presName="parentLin" presStyleCnt="0"/>
      <dgm:spPr/>
    </dgm:pt>
    <dgm:pt modelId="{FCBDBE87-46BC-4690-9CA7-E14F13F091FC}" type="pres">
      <dgm:prSet presAssocID="{57195E34-6E98-4852-998E-164FA17824FF}" presName="parentLeftMargin" presStyleLbl="node1" presStyleIdx="3" presStyleCnt="5"/>
      <dgm:spPr/>
      <dgm:t>
        <a:bodyPr/>
        <a:lstStyle/>
        <a:p>
          <a:endParaRPr lang="ru-RU"/>
        </a:p>
      </dgm:t>
    </dgm:pt>
    <dgm:pt modelId="{44175117-E793-460B-AB6A-463EC54E9A07}" type="pres">
      <dgm:prSet presAssocID="{57195E34-6E98-4852-998E-164FA17824FF}" presName="parentText" presStyleLbl="node1" presStyleIdx="4" presStyleCnt="5" custScaleX="118095" custScaleY="151933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12902A3-86AF-40D2-B3C5-A402AFC28864}" type="pres">
      <dgm:prSet presAssocID="{57195E34-6E98-4852-998E-164FA17824FF}" presName="negativeSpace" presStyleCnt="0"/>
      <dgm:spPr/>
    </dgm:pt>
    <dgm:pt modelId="{AA27C7AD-1FAB-4CE3-863E-70FC4799D850}" type="pres">
      <dgm:prSet presAssocID="{57195E34-6E98-4852-998E-164FA17824FF}" presName="childText" presStyleLbl="conFgAcc1" presStyleIdx="4" presStyleCnt="5">
        <dgm:presLayoutVars>
          <dgm:bulletEnabled val="1"/>
        </dgm:presLayoutVars>
      </dgm:prSet>
      <dgm:spPr/>
    </dgm:pt>
  </dgm:ptLst>
  <dgm:cxnLst>
    <dgm:cxn modelId="{2FC064E8-9DF6-4513-91E4-8A53100B29C5}" type="presOf" srcId="{78769304-67DE-4A50-85B6-15520C26DCDA}" destId="{7E5A8B9B-7E6F-4CD7-A7AA-47305B17DA26}" srcOrd="1" destOrd="0" presId="urn:microsoft.com/office/officeart/2005/8/layout/list1"/>
    <dgm:cxn modelId="{8B4C7798-05FC-426E-B77D-44DDC8FE03B3}" type="presOf" srcId="{752DD993-E82B-4F5D-8589-1228BFC3200A}" destId="{27040942-998C-47FF-902D-71C0B9D673B0}" srcOrd="1" destOrd="0" presId="urn:microsoft.com/office/officeart/2005/8/layout/list1"/>
    <dgm:cxn modelId="{DCFC1E74-544D-4015-B5BE-7202BFCBC51F}" type="presOf" srcId="{752DD993-E82B-4F5D-8589-1228BFC3200A}" destId="{21C1BDF2-3E65-423B-8153-6A426C14DDD6}" srcOrd="0" destOrd="0" presId="urn:microsoft.com/office/officeart/2005/8/layout/list1"/>
    <dgm:cxn modelId="{21F9B1D4-FB10-48B4-BEDB-F2189F60EA15}" type="presOf" srcId="{78769304-67DE-4A50-85B6-15520C26DCDA}" destId="{280AC547-DFBE-46DE-BDB1-7A0850EB0B2F}" srcOrd="0" destOrd="0" presId="urn:microsoft.com/office/officeart/2005/8/layout/list1"/>
    <dgm:cxn modelId="{14D861C7-D541-4694-82A1-034CE1243C60}" type="presOf" srcId="{C50EDD5F-8DED-432A-834E-6A09BDBC8B99}" destId="{A52CD8B4-6647-49AB-B2EC-14E4A68E8AB8}" srcOrd="1" destOrd="0" presId="urn:microsoft.com/office/officeart/2005/8/layout/list1"/>
    <dgm:cxn modelId="{718350C8-47B5-4C34-8A32-15FA6AF82E57}" type="presOf" srcId="{57195E34-6E98-4852-998E-164FA17824FF}" destId="{FCBDBE87-46BC-4690-9CA7-E14F13F091FC}" srcOrd="0" destOrd="0" presId="urn:microsoft.com/office/officeart/2005/8/layout/list1"/>
    <dgm:cxn modelId="{6E4EC9A7-4331-49DD-B329-1AE0A11F54CB}" srcId="{B10FDFB4-AE01-4226-A4D6-80799F50921E}" destId="{57195E34-6E98-4852-998E-164FA17824FF}" srcOrd="4" destOrd="0" parTransId="{93BAE0F1-A2DA-4EC4-B729-5BFF10AAF5FC}" sibTransId="{0A372AD8-CCD0-4EEF-AC1D-D5920B12F201}"/>
    <dgm:cxn modelId="{E79E3496-3306-4009-A800-6D188A175670}" type="presOf" srcId="{9586224D-C3A8-4AAC-8CA1-442140E15E94}" destId="{12E8EA49-55CF-49AA-812E-D06793658D71}" srcOrd="0" destOrd="0" presId="urn:microsoft.com/office/officeart/2005/8/layout/list1"/>
    <dgm:cxn modelId="{16B95A1F-0672-4F9D-BE90-50BC278CCA7C}" type="presOf" srcId="{B10FDFB4-AE01-4226-A4D6-80799F50921E}" destId="{461BAD9E-5572-4DD9-953D-645BFEEC37BC}" srcOrd="0" destOrd="0" presId="urn:microsoft.com/office/officeart/2005/8/layout/list1"/>
    <dgm:cxn modelId="{083CDDD2-4B60-401F-8C0A-1F8ED2266E3F}" srcId="{B10FDFB4-AE01-4226-A4D6-80799F50921E}" destId="{9586224D-C3A8-4AAC-8CA1-442140E15E94}" srcOrd="1" destOrd="0" parTransId="{2B6BFC58-FCB7-4941-958D-F26BCB089FAF}" sibTransId="{C02AFBDB-3DE9-47A8-B303-9E61CB5B2F6B}"/>
    <dgm:cxn modelId="{0BDF7EAE-C1C9-459E-B4F9-F972D0DC5472}" type="presOf" srcId="{C50EDD5F-8DED-432A-834E-6A09BDBC8B99}" destId="{FD951944-2BA7-4041-BC2A-3D5AB11719B7}" srcOrd="0" destOrd="0" presId="urn:microsoft.com/office/officeart/2005/8/layout/list1"/>
    <dgm:cxn modelId="{DAC41444-B32F-4FE4-89DE-4B9543646B05}" type="presOf" srcId="{9586224D-C3A8-4AAC-8CA1-442140E15E94}" destId="{474DA49E-F120-4ABC-81AF-22FA8D0AB512}" srcOrd="1" destOrd="0" presId="urn:microsoft.com/office/officeart/2005/8/layout/list1"/>
    <dgm:cxn modelId="{5AF705DB-3C54-4D32-998C-030F5EC59B43}" srcId="{B10FDFB4-AE01-4226-A4D6-80799F50921E}" destId="{752DD993-E82B-4F5D-8589-1228BFC3200A}" srcOrd="3" destOrd="0" parTransId="{C00E7E27-875E-4280-86EF-94B8A1CD2940}" sibTransId="{02D72622-3945-455B-AFF6-5C74C553798B}"/>
    <dgm:cxn modelId="{D9FC55FE-FF7E-4E67-80E4-1628BD7771F5}" srcId="{B10FDFB4-AE01-4226-A4D6-80799F50921E}" destId="{78769304-67DE-4A50-85B6-15520C26DCDA}" srcOrd="0" destOrd="0" parTransId="{2F5F01C9-4756-48FB-A5FE-B94688AF3C9B}" sibTransId="{86390D02-3E32-4774-94FB-698608E7D383}"/>
    <dgm:cxn modelId="{CD9DA411-801F-4981-A727-AE1866E4E2CA}" type="presOf" srcId="{57195E34-6E98-4852-998E-164FA17824FF}" destId="{44175117-E793-460B-AB6A-463EC54E9A07}" srcOrd="1" destOrd="0" presId="urn:microsoft.com/office/officeart/2005/8/layout/list1"/>
    <dgm:cxn modelId="{59F94785-4ACB-4D38-8820-2AD0F80D8D6D}" srcId="{B10FDFB4-AE01-4226-A4D6-80799F50921E}" destId="{C50EDD5F-8DED-432A-834E-6A09BDBC8B99}" srcOrd="2" destOrd="0" parTransId="{5FD8FE6D-1CD4-4144-8F1E-1B0C0CFFABE7}" sibTransId="{4D943A62-D2A4-4AA8-A396-C7992001514B}"/>
    <dgm:cxn modelId="{2065BF8F-F0B8-4119-ABBC-F8D8FBE43C0B}" type="presParOf" srcId="{461BAD9E-5572-4DD9-953D-645BFEEC37BC}" destId="{E7BB8CB2-D3B6-4104-92B5-3796B1E489E5}" srcOrd="0" destOrd="0" presId="urn:microsoft.com/office/officeart/2005/8/layout/list1"/>
    <dgm:cxn modelId="{B5F5FA62-4E6F-4486-BB9B-B487062E9F21}" type="presParOf" srcId="{E7BB8CB2-D3B6-4104-92B5-3796B1E489E5}" destId="{280AC547-DFBE-46DE-BDB1-7A0850EB0B2F}" srcOrd="0" destOrd="0" presId="urn:microsoft.com/office/officeart/2005/8/layout/list1"/>
    <dgm:cxn modelId="{D4D0BC20-0BDE-4090-9EAD-9F6C82F1836C}" type="presParOf" srcId="{E7BB8CB2-D3B6-4104-92B5-3796B1E489E5}" destId="{7E5A8B9B-7E6F-4CD7-A7AA-47305B17DA26}" srcOrd="1" destOrd="0" presId="urn:microsoft.com/office/officeart/2005/8/layout/list1"/>
    <dgm:cxn modelId="{3DA64AB4-5019-484B-A695-0D3B2B7A5AF1}" type="presParOf" srcId="{461BAD9E-5572-4DD9-953D-645BFEEC37BC}" destId="{B463DDCE-6F97-40C5-8925-E68773BADBC4}" srcOrd="1" destOrd="0" presId="urn:microsoft.com/office/officeart/2005/8/layout/list1"/>
    <dgm:cxn modelId="{586E0EA0-A4C2-41A2-AE13-300BA7204169}" type="presParOf" srcId="{461BAD9E-5572-4DD9-953D-645BFEEC37BC}" destId="{CF43B874-42BC-4C9A-A421-AA8875B70B8A}" srcOrd="2" destOrd="0" presId="urn:microsoft.com/office/officeart/2005/8/layout/list1"/>
    <dgm:cxn modelId="{DB506BC2-4726-4626-8959-EB8F2E7A5B70}" type="presParOf" srcId="{461BAD9E-5572-4DD9-953D-645BFEEC37BC}" destId="{6CD41EBB-F618-467F-BCAF-353B1E567073}" srcOrd="3" destOrd="0" presId="urn:microsoft.com/office/officeart/2005/8/layout/list1"/>
    <dgm:cxn modelId="{0413D52B-C042-4746-B016-0BCE5FE32E7F}" type="presParOf" srcId="{461BAD9E-5572-4DD9-953D-645BFEEC37BC}" destId="{D135B81B-E3AD-4281-B378-0177592B9431}" srcOrd="4" destOrd="0" presId="urn:microsoft.com/office/officeart/2005/8/layout/list1"/>
    <dgm:cxn modelId="{9B0BC075-71BE-4599-A35D-6456C7689EA9}" type="presParOf" srcId="{D135B81B-E3AD-4281-B378-0177592B9431}" destId="{12E8EA49-55CF-49AA-812E-D06793658D71}" srcOrd="0" destOrd="0" presId="urn:microsoft.com/office/officeart/2005/8/layout/list1"/>
    <dgm:cxn modelId="{A8336955-D17C-43F8-940C-3669415729A8}" type="presParOf" srcId="{D135B81B-E3AD-4281-B378-0177592B9431}" destId="{474DA49E-F120-4ABC-81AF-22FA8D0AB512}" srcOrd="1" destOrd="0" presId="urn:microsoft.com/office/officeart/2005/8/layout/list1"/>
    <dgm:cxn modelId="{F67D2F92-6427-4B69-9AD8-D1E80275BEC8}" type="presParOf" srcId="{461BAD9E-5572-4DD9-953D-645BFEEC37BC}" destId="{D7BD444C-FBB3-40DA-A5E7-69DC89D5D673}" srcOrd="5" destOrd="0" presId="urn:microsoft.com/office/officeart/2005/8/layout/list1"/>
    <dgm:cxn modelId="{864D98CA-6034-444A-AE9F-2DDA77918B72}" type="presParOf" srcId="{461BAD9E-5572-4DD9-953D-645BFEEC37BC}" destId="{44B49415-2B35-48D2-991D-090F45423EF3}" srcOrd="6" destOrd="0" presId="urn:microsoft.com/office/officeart/2005/8/layout/list1"/>
    <dgm:cxn modelId="{A7C9725B-CA05-4EC1-8C15-DE526FE5CD1E}" type="presParOf" srcId="{461BAD9E-5572-4DD9-953D-645BFEEC37BC}" destId="{251D28A2-5E87-4F4B-BAA4-67CCB750DE23}" srcOrd="7" destOrd="0" presId="urn:microsoft.com/office/officeart/2005/8/layout/list1"/>
    <dgm:cxn modelId="{F2673A19-94AB-4586-A050-3239F89FC709}" type="presParOf" srcId="{461BAD9E-5572-4DD9-953D-645BFEEC37BC}" destId="{E52A0104-3EA5-4300-9484-6F871070E442}" srcOrd="8" destOrd="0" presId="urn:microsoft.com/office/officeart/2005/8/layout/list1"/>
    <dgm:cxn modelId="{2DC4E7AE-C593-44A1-8BD3-3CC77B04CC6E}" type="presParOf" srcId="{E52A0104-3EA5-4300-9484-6F871070E442}" destId="{FD951944-2BA7-4041-BC2A-3D5AB11719B7}" srcOrd="0" destOrd="0" presId="urn:microsoft.com/office/officeart/2005/8/layout/list1"/>
    <dgm:cxn modelId="{06DEAA05-A967-4D13-9DFB-D595DA19DED8}" type="presParOf" srcId="{E52A0104-3EA5-4300-9484-6F871070E442}" destId="{A52CD8B4-6647-49AB-B2EC-14E4A68E8AB8}" srcOrd="1" destOrd="0" presId="urn:microsoft.com/office/officeart/2005/8/layout/list1"/>
    <dgm:cxn modelId="{846B87BD-CA14-459E-BC74-828C48E74E2E}" type="presParOf" srcId="{461BAD9E-5572-4DD9-953D-645BFEEC37BC}" destId="{C1ADB31C-09CC-40B7-A232-2E58631112CB}" srcOrd="9" destOrd="0" presId="urn:microsoft.com/office/officeart/2005/8/layout/list1"/>
    <dgm:cxn modelId="{01317590-7234-41F2-8B4C-D5065C3D470B}" type="presParOf" srcId="{461BAD9E-5572-4DD9-953D-645BFEEC37BC}" destId="{9B60D480-4B62-4BF0-A412-90E23FFBD53C}" srcOrd="10" destOrd="0" presId="urn:microsoft.com/office/officeart/2005/8/layout/list1"/>
    <dgm:cxn modelId="{3CC79CE0-10D7-4041-ACFF-E0D796D3BAF7}" type="presParOf" srcId="{461BAD9E-5572-4DD9-953D-645BFEEC37BC}" destId="{616AFEEE-4F93-4495-B9D7-CC3E03C2B8E9}" srcOrd="11" destOrd="0" presId="urn:microsoft.com/office/officeart/2005/8/layout/list1"/>
    <dgm:cxn modelId="{C179A43E-7783-483D-A7CA-A6181D8428DE}" type="presParOf" srcId="{461BAD9E-5572-4DD9-953D-645BFEEC37BC}" destId="{517504AA-ACFB-4081-9E33-F504B6B15F61}" srcOrd="12" destOrd="0" presId="urn:microsoft.com/office/officeart/2005/8/layout/list1"/>
    <dgm:cxn modelId="{2E53E8A4-9C41-4E8D-9602-9E3A21CDBBD2}" type="presParOf" srcId="{517504AA-ACFB-4081-9E33-F504B6B15F61}" destId="{21C1BDF2-3E65-423B-8153-6A426C14DDD6}" srcOrd="0" destOrd="0" presId="urn:microsoft.com/office/officeart/2005/8/layout/list1"/>
    <dgm:cxn modelId="{957D4D08-C024-497F-B76C-6CE4FA710BBA}" type="presParOf" srcId="{517504AA-ACFB-4081-9E33-F504B6B15F61}" destId="{27040942-998C-47FF-902D-71C0B9D673B0}" srcOrd="1" destOrd="0" presId="urn:microsoft.com/office/officeart/2005/8/layout/list1"/>
    <dgm:cxn modelId="{9D3F68F6-DB62-43AB-8087-5FAF3687B0DC}" type="presParOf" srcId="{461BAD9E-5572-4DD9-953D-645BFEEC37BC}" destId="{C716AE73-BBA6-4ECB-BFAC-B7CC76966B92}" srcOrd="13" destOrd="0" presId="urn:microsoft.com/office/officeart/2005/8/layout/list1"/>
    <dgm:cxn modelId="{1AA808C8-24B0-498A-A6AC-5B6D3CBEF085}" type="presParOf" srcId="{461BAD9E-5572-4DD9-953D-645BFEEC37BC}" destId="{44E2F4FE-2C7A-4297-BBAF-FAB3BC46428A}" srcOrd="14" destOrd="0" presId="urn:microsoft.com/office/officeart/2005/8/layout/list1"/>
    <dgm:cxn modelId="{CD01AD64-227D-4CB6-BC82-8AAE0C01F66E}" type="presParOf" srcId="{461BAD9E-5572-4DD9-953D-645BFEEC37BC}" destId="{A117F504-F1C2-4871-98D9-5EB93123EA15}" srcOrd="15" destOrd="0" presId="urn:microsoft.com/office/officeart/2005/8/layout/list1"/>
    <dgm:cxn modelId="{88422B51-2D78-4057-BEAA-64C2756B02E1}" type="presParOf" srcId="{461BAD9E-5572-4DD9-953D-645BFEEC37BC}" destId="{1D71D1B6-8638-4BE3-9B59-5E3C1983A0A7}" srcOrd="16" destOrd="0" presId="urn:microsoft.com/office/officeart/2005/8/layout/list1"/>
    <dgm:cxn modelId="{09E14029-05E6-4D61-96A9-33C52E318312}" type="presParOf" srcId="{1D71D1B6-8638-4BE3-9B59-5E3C1983A0A7}" destId="{FCBDBE87-46BC-4690-9CA7-E14F13F091FC}" srcOrd="0" destOrd="0" presId="urn:microsoft.com/office/officeart/2005/8/layout/list1"/>
    <dgm:cxn modelId="{581C5381-EF54-41E3-8061-6791EF7053A7}" type="presParOf" srcId="{1D71D1B6-8638-4BE3-9B59-5E3C1983A0A7}" destId="{44175117-E793-460B-AB6A-463EC54E9A07}" srcOrd="1" destOrd="0" presId="urn:microsoft.com/office/officeart/2005/8/layout/list1"/>
    <dgm:cxn modelId="{31F2E93E-AACF-494D-852B-5BC22BE112DF}" type="presParOf" srcId="{461BAD9E-5572-4DD9-953D-645BFEEC37BC}" destId="{312902A3-86AF-40D2-B3C5-A402AFC28864}" srcOrd="17" destOrd="0" presId="urn:microsoft.com/office/officeart/2005/8/layout/list1"/>
    <dgm:cxn modelId="{9BA4F2C3-4FB6-46C6-8AB2-0976A3EF43C0}" type="presParOf" srcId="{461BAD9E-5572-4DD9-953D-645BFEEC37BC}" destId="{AA27C7AD-1FAB-4CE3-863E-70FC4799D850}" srcOrd="18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9A741E36-3309-499B-9A28-100F7C11A28F}" type="doc">
      <dgm:prSet loTypeId="urn:microsoft.com/office/officeart/2008/layout/VerticalCurvedList" loCatId="list" qsTypeId="urn:microsoft.com/office/officeart/2005/8/quickstyle/simple1" qsCatId="simple" csTypeId="urn:microsoft.com/office/officeart/2005/8/colors/accent1_3" csCatId="accent1" phldr="1"/>
      <dgm:spPr/>
      <dgm:t>
        <a:bodyPr/>
        <a:lstStyle/>
        <a:p>
          <a:endParaRPr lang="ru-RU"/>
        </a:p>
      </dgm:t>
    </dgm:pt>
    <dgm:pt modelId="{746870C2-BE56-4AF1-A727-C50A98CCA9B5}">
      <dgm:prSet phldrT="[Текст]" custT="1"/>
      <dgm:spPr/>
      <dgm:t>
        <a:bodyPr/>
        <a:lstStyle/>
        <a:p>
          <a:r>
            <a:rPr lang="ru-RU" sz="2200" dirty="0" smtClean="0">
              <a:latin typeface="Times New Roman" pitchFamily="18" charset="0"/>
              <a:cs typeface="Times New Roman" pitchFamily="18" charset="0"/>
            </a:rPr>
            <a:t>Робота в </a:t>
          </a:r>
          <a:r>
            <a:rPr lang="ru-RU" sz="2200" dirty="0" err="1" smtClean="0">
              <a:latin typeface="Times New Roman" pitchFamily="18" charset="0"/>
              <a:cs typeface="Times New Roman" pitchFamily="18" charset="0"/>
            </a:rPr>
            <a:t>групах</a:t>
          </a:r>
          <a:r>
            <a:rPr lang="ru-RU" sz="2200" dirty="0" smtClean="0">
              <a:latin typeface="Times New Roman" pitchFamily="18" charset="0"/>
              <a:cs typeface="Times New Roman" pitchFamily="18" charset="0"/>
            </a:rPr>
            <a:t>.</a:t>
          </a:r>
        </a:p>
        <a:p>
          <a:r>
            <a:rPr lang="ru-RU" sz="2200" dirty="0" smtClean="0">
              <a:latin typeface="Times New Roman" pitchFamily="18" charset="0"/>
              <a:cs typeface="Times New Roman" pitchFamily="18" charset="0"/>
            </a:rPr>
            <a:t>Робота в парах.</a:t>
          </a:r>
          <a:endParaRPr lang="ru-RU" sz="2200" dirty="0">
            <a:latin typeface="Times New Roman" pitchFamily="18" charset="0"/>
            <a:cs typeface="Times New Roman" pitchFamily="18" charset="0"/>
          </a:endParaRPr>
        </a:p>
      </dgm:t>
    </dgm:pt>
    <dgm:pt modelId="{5EA41BEC-19FE-4DD0-A086-DC9EBBC23D2D}" type="parTrans" cxnId="{62CE2F1D-886E-45C8-9598-59D81594C0E3}">
      <dgm:prSet/>
      <dgm:spPr/>
      <dgm:t>
        <a:bodyPr/>
        <a:lstStyle/>
        <a:p>
          <a:endParaRPr lang="ru-RU"/>
        </a:p>
      </dgm:t>
    </dgm:pt>
    <dgm:pt modelId="{52029455-770A-45B9-A6BA-39891715BE75}" type="sibTrans" cxnId="{62CE2F1D-886E-45C8-9598-59D81594C0E3}">
      <dgm:prSet/>
      <dgm:spPr/>
      <dgm:t>
        <a:bodyPr/>
        <a:lstStyle/>
        <a:p>
          <a:endParaRPr lang="ru-RU"/>
        </a:p>
      </dgm:t>
    </dgm:pt>
    <dgm:pt modelId="{05DAAAD3-22B3-413E-948B-D90BAAE75D2C}">
      <dgm:prSet custT="1"/>
      <dgm:spPr/>
      <dgm:t>
        <a:bodyPr/>
        <a:lstStyle/>
        <a:p>
          <a:r>
            <a:rPr lang="ru-RU" sz="2200" dirty="0" smtClean="0">
              <a:latin typeface="Times New Roman" pitchFamily="18" charset="0"/>
              <a:cs typeface="Times New Roman" pitchFamily="18" charset="0"/>
            </a:rPr>
            <a:t> </a:t>
          </a:r>
          <a:r>
            <a:rPr lang="ru-RU" sz="2200" dirty="0" err="1" smtClean="0">
              <a:latin typeface="Times New Roman" pitchFamily="18" charset="0"/>
              <a:cs typeface="Times New Roman" pitchFamily="18" charset="0"/>
            </a:rPr>
            <a:t>Рішення</a:t>
          </a:r>
          <a:r>
            <a:rPr lang="ru-RU" sz="22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2200" dirty="0" err="1" smtClean="0">
              <a:latin typeface="Times New Roman" pitchFamily="18" charset="0"/>
              <a:cs typeface="Times New Roman" pitchFamily="18" charset="0"/>
            </a:rPr>
            <a:t>ситуаційних</a:t>
          </a:r>
          <a:r>
            <a:rPr lang="ru-RU" sz="2200" dirty="0" smtClean="0">
              <a:latin typeface="Times New Roman" pitchFamily="18" charset="0"/>
              <a:cs typeface="Times New Roman" pitchFamily="18" charset="0"/>
            </a:rPr>
            <a:t> задач. </a:t>
          </a:r>
        </a:p>
        <a:p>
          <a:r>
            <a:rPr lang="ru-RU" sz="2200" dirty="0" err="1" smtClean="0">
              <a:latin typeface="Times New Roman" pitchFamily="18" charset="0"/>
              <a:cs typeface="Times New Roman" pitchFamily="18" charset="0"/>
            </a:rPr>
            <a:t>Незакінчені</a:t>
          </a:r>
          <a:r>
            <a:rPr lang="ru-RU" sz="22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2200" dirty="0" err="1" smtClean="0">
              <a:latin typeface="Times New Roman" pitchFamily="18" charset="0"/>
              <a:cs typeface="Times New Roman" pitchFamily="18" charset="0"/>
            </a:rPr>
            <a:t>речення</a:t>
          </a:r>
          <a:r>
            <a:rPr lang="ru-RU" sz="2200" dirty="0" smtClean="0">
              <a:latin typeface="Times New Roman" pitchFamily="18" charset="0"/>
              <a:cs typeface="Times New Roman" pitchFamily="18" charset="0"/>
            </a:rPr>
            <a:t>.</a:t>
          </a:r>
          <a:endParaRPr lang="ru-RU" sz="2200" dirty="0">
            <a:latin typeface="Times New Roman" pitchFamily="18" charset="0"/>
            <a:cs typeface="Times New Roman" pitchFamily="18" charset="0"/>
          </a:endParaRPr>
        </a:p>
      </dgm:t>
    </dgm:pt>
    <dgm:pt modelId="{22690573-2F9B-4A28-8D01-86D80E7EF7CF}" type="parTrans" cxnId="{4E58598B-DECC-45C5-9DAC-43829C5A2427}">
      <dgm:prSet/>
      <dgm:spPr/>
      <dgm:t>
        <a:bodyPr/>
        <a:lstStyle/>
        <a:p>
          <a:endParaRPr lang="ru-RU"/>
        </a:p>
      </dgm:t>
    </dgm:pt>
    <dgm:pt modelId="{E18657CF-223F-4B41-A1CA-C867D3F998FB}" type="sibTrans" cxnId="{4E58598B-DECC-45C5-9DAC-43829C5A2427}">
      <dgm:prSet/>
      <dgm:spPr/>
      <dgm:t>
        <a:bodyPr/>
        <a:lstStyle/>
        <a:p>
          <a:endParaRPr lang="ru-RU"/>
        </a:p>
      </dgm:t>
    </dgm:pt>
    <dgm:pt modelId="{3BD63CAC-8DFA-41C7-9CAC-D17BA56C89B6}">
      <dgm:prSet custT="1"/>
      <dgm:spPr/>
      <dgm:t>
        <a:bodyPr/>
        <a:lstStyle/>
        <a:p>
          <a:r>
            <a:rPr lang="ru-RU" sz="2200" dirty="0" smtClean="0">
              <a:latin typeface="Times New Roman" pitchFamily="18" charset="0"/>
              <a:cs typeface="Times New Roman" pitchFamily="18" charset="0"/>
            </a:rPr>
            <a:t> “Ажурна пилка”(“</a:t>
          </a:r>
          <a:r>
            <a:rPr lang="ru-RU" sz="2200" dirty="0" err="1" smtClean="0">
              <a:latin typeface="Times New Roman" pitchFamily="18" charset="0"/>
              <a:cs typeface="Times New Roman" pitchFamily="18" charset="0"/>
            </a:rPr>
            <a:t>Мозаїка</a:t>
          </a:r>
          <a:r>
            <a:rPr lang="ru-RU" sz="2200" dirty="0" smtClean="0">
              <a:latin typeface="Times New Roman" pitchFamily="18" charset="0"/>
              <a:cs typeface="Times New Roman" pitchFamily="18" charset="0"/>
            </a:rPr>
            <a:t>”).</a:t>
          </a:r>
          <a:endParaRPr lang="ru-RU" sz="2200" dirty="0">
            <a:latin typeface="Times New Roman" pitchFamily="18" charset="0"/>
            <a:cs typeface="Times New Roman" pitchFamily="18" charset="0"/>
          </a:endParaRPr>
        </a:p>
      </dgm:t>
    </dgm:pt>
    <dgm:pt modelId="{C82CA002-873E-454F-9172-E15B34CCB976}" type="parTrans" cxnId="{8C8E614B-CCA1-47D5-976A-78BFB4E90E2D}">
      <dgm:prSet/>
      <dgm:spPr/>
      <dgm:t>
        <a:bodyPr/>
        <a:lstStyle/>
        <a:p>
          <a:endParaRPr lang="ru-RU"/>
        </a:p>
      </dgm:t>
    </dgm:pt>
    <dgm:pt modelId="{455D51E0-853A-4449-9A62-4B5355D8D791}" type="sibTrans" cxnId="{8C8E614B-CCA1-47D5-976A-78BFB4E90E2D}">
      <dgm:prSet/>
      <dgm:spPr/>
      <dgm:t>
        <a:bodyPr/>
        <a:lstStyle/>
        <a:p>
          <a:endParaRPr lang="ru-RU"/>
        </a:p>
      </dgm:t>
    </dgm:pt>
    <dgm:pt modelId="{05C37E50-931E-47C0-B11A-C437243BAF74}">
      <dgm:prSet custT="1"/>
      <dgm:spPr/>
      <dgm:t>
        <a:bodyPr/>
        <a:lstStyle/>
        <a:p>
          <a:r>
            <a:rPr lang="ru-RU" sz="2200" dirty="0" smtClean="0">
              <a:latin typeface="Times New Roman" pitchFamily="18" charset="0"/>
              <a:cs typeface="Times New Roman" pitchFamily="18" charset="0"/>
            </a:rPr>
            <a:t> “Карусель”.</a:t>
          </a:r>
          <a:endParaRPr lang="ru-RU" sz="2200" dirty="0">
            <a:latin typeface="Times New Roman" pitchFamily="18" charset="0"/>
            <a:cs typeface="Times New Roman" pitchFamily="18" charset="0"/>
          </a:endParaRPr>
        </a:p>
      </dgm:t>
    </dgm:pt>
    <dgm:pt modelId="{00C5B04E-98AA-4EFA-82ED-20DCDE620929}" type="parTrans" cxnId="{45CED390-E9DB-4830-8326-FF32E5C65DA5}">
      <dgm:prSet/>
      <dgm:spPr/>
      <dgm:t>
        <a:bodyPr/>
        <a:lstStyle/>
        <a:p>
          <a:endParaRPr lang="ru-RU"/>
        </a:p>
      </dgm:t>
    </dgm:pt>
    <dgm:pt modelId="{29BBF265-A02B-46BD-9FD2-9D9C819CF813}" type="sibTrans" cxnId="{45CED390-E9DB-4830-8326-FF32E5C65DA5}">
      <dgm:prSet/>
      <dgm:spPr/>
      <dgm:t>
        <a:bodyPr/>
        <a:lstStyle/>
        <a:p>
          <a:endParaRPr lang="ru-RU"/>
        </a:p>
      </dgm:t>
    </dgm:pt>
    <dgm:pt modelId="{EDD33B7D-0662-4661-AE5F-18CC055BFAEB}">
      <dgm:prSet custT="1"/>
      <dgm:spPr/>
      <dgm:t>
        <a:bodyPr/>
        <a:lstStyle/>
        <a:p>
          <a:r>
            <a:rPr lang="ru-RU" sz="2200" dirty="0" smtClean="0">
              <a:latin typeface="Times New Roman" pitchFamily="18" charset="0"/>
              <a:cs typeface="Times New Roman" pitchFamily="18" charset="0"/>
            </a:rPr>
            <a:t> “</a:t>
          </a:r>
          <a:r>
            <a:rPr lang="ru-RU" sz="2200" dirty="0" err="1" smtClean="0">
              <a:latin typeface="Times New Roman" pitchFamily="18" charset="0"/>
              <a:cs typeface="Times New Roman" pitchFamily="18" charset="0"/>
            </a:rPr>
            <a:t>Мікрофон</a:t>
          </a:r>
          <a:r>
            <a:rPr lang="ru-RU" sz="2200" dirty="0" smtClean="0">
              <a:latin typeface="Times New Roman" pitchFamily="18" charset="0"/>
              <a:cs typeface="Times New Roman" pitchFamily="18" charset="0"/>
            </a:rPr>
            <a:t>”.</a:t>
          </a:r>
          <a:endParaRPr lang="ru-RU" sz="2200" dirty="0">
            <a:latin typeface="Times New Roman" pitchFamily="18" charset="0"/>
            <a:cs typeface="Times New Roman" pitchFamily="18" charset="0"/>
          </a:endParaRPr>
        </a:p>
      </dgm:t>
    </dgm:pt>
    <dgm:pt modelId="{699749CC-A3F4-48B0-B026-7379FD4B6582}" type="parTrans" cxnId="{FA011AE7-BA81-4EE0-BC41-DB8E909E5424}">
      <dgm:prSet/>
      <dgm:spPr/>
      <dgm:t>
        <a:bodyPr/>
        <a:lstStyle/>
        <a:p>
          <a:endParaRPr lang="ru-RU"/>
        </a:p>
      </dgm:t>
    </dgm:pt>
    <dgm:pt modelId="{9F772729-F0C5-475F-BEED-5912FE522917}" type="sibTrans" cxnId="{FA011AE7-BA81-4EE0-BC41-DB8E909E5424}">
      <dgm:prSet/>
      <dgm:spPr/>
      <dgm:t>
        <a:bodyPr/>
        <a:lstStyle/>
        <a:p>
          <a:endParaRPr lang="ru-RU"/>
        </a:p>
      </dgm:t>
    </dgm:pt>
    <dgm:pt modelId="{EBD089A9-BFF3-4504-B9A3-C6BE1226F3A1}">
      <dgm:prSet custT="1"/>
      <dgm:spPr/>
      <dgm:t>
        <a:bodyPr/>
        <a:lstStyle/>
        <a:p>
          <a:r>
            <a:rPr lang="ru-RU" sz="2200" dirty="0" err="1" smtClean="0">
              <a:latin typeface="Times New Roman" pitchFamily="18" charset="0"/>
              <a:cs typeface="Times New Roman" pitchFamily="18" charset="0"/>
            </a:rPr>
            <a:t>Математичніі</a:t>
          </a:r>
          <a:r>
            <a:rPr lang="ru-RU" sz="22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2200" dirty="0" err="1" smtClean="0">
              <a:latin typeface="Times New Roman" pitchFamily="18" charset="0"/>
              <a:cs typeface="Times New Roman" pitchFamily="18" charset="0"/>
            </a:rPr>
            <a:t>ігри</a:t>
          </a:r>
          <a:r>
            <a:rPr lang="ru-RU" sz="2200" dirty="0" smtClean="0">
              <a:latin typeface="Times New Roman" pitchFamily="18" charset="0"/>
              <a:cs typeface="Times New Roman" pitchFamily="18" charset="0"/>
            </a:rPr>
            <a:t>.</a:t>
          </a:r>
          <a:endParaRPr lang="ru-RU" sz="2200" dirty="0">
            <a:latin typeface="Times New Roman" pitchFamily="18" charset="0"/>
            <a:cs typeface="Times New Roman" pitchFamily="18" charset="0"/>
          </a:endParaRPr>
        </a:p>
      </dgm:t>
    </dgm:pt>
    <dgm:pt modelId="{7D03E549-5782-4C8F-8ED6-5A6F6502208C}" type="parTrans" cxnId="{372F78EC-0DD0-47DA-8717-B19690B3B3EB}">
      <dgm:prSet/>
      <dgm:spPr/>
      <dgm:t>
        <a:bodyPr/>
        <a:lstStyle/>
        <a:p>
          <a:endParaRPr lang="ru-RU"/>
        </a:p>
      </dgm:t>
    </dgm:pt>
    <dgm:pt modelId="{0B2AAA98-DAC6-412E-9E25-347CC020DD5E}" type="sibTrans" cxnId="{372F78EC-0DD0-47DA-8717-B19690B3B3EB}">
      <dgm:prSet/>
      <dgm:spPr/>
      <dgm:t>
        <a:bodyPr/>
        <a:lstStyle/>
        <a:p>
          <a:endParaRPr lang="ru-RU"/>
        </a:p>
      </dgm:t>
    </dgm:pt>
    <dgm:pt modelId="{DD818B78-DC93-42B1-8F80-19F59AADB7CA}">
      <dgm:prSet custT="1"/>
      <dgm:spPr/>
      <dgm:t>
        <a:bodyPr/>
        <a:lstStyle/>
        <a:p>
          <a:r>
            <a:rPr lang="ru-RU" sz="2200" dirty="0" smtClean="0">
              <a:latin typeface="Times New Roman" pitchFamily="18" charset="0"/>
              <a:cs typeface="Times New Roman" pitchFamily="18" charset="0"/>
            </a:rPr>
            <a:t> “</a:t>
          </a:r>
          <a:r>
            <a:rPr lang="ru-RU" sz="2200" dirty="0" err="1" smtClean="0">
              <a:latin typeface="Times New Roman" pitchFamily="18" charset="0"/>
              <a:cs typeface="Times New Roman" pitchFamily="18" charset="0"/>
            </a:rPr>
            <a:t>Мозковий</a:t>
          </a:r>
          <a:r>
            <a:rPr lang="ru-RU" sz="2200" dirty="0" smtClean="0">
              <a:latin typeface="Times New Roman" pitchFamily="18" charset="0"/>
              <a:cs typeface="Times New Roman" pitchFamily="18" charset="0"/>
            </a:rPr>
            <a:t> штурм”.</a:t>
          </a:r>
          <a:endParaRPr lang="ru-RU" sz="2200" dirty="0">
            <a:latin typeface="Times New Roman" pitchFamily="18" charset="0"/>
            <a:cs typeface="Times New Roman" pitchFamily="18" charset="0"/>
          </a:endParaRPr>
        </a:p>
      </dgm:t>
    </dgm:pt>
    <dgm:pt modelId="{EF76AF62-AB6A-4B7E-860B-DF935D1F1EAB}" type="parTrans" cxnId="{7F8131AA-C2B5-4941-97B1-5B69C99FC9CF}">
      <dgm:prSet/>
      <dgm:spPr/>
      <dgm:t>
        <a:bodyPr/>
        <a:lstStyle/>
        <a:p>
          <a:endParaRPr lang="ru-RU"/>
        </a:p>
      </dgm:t>
    </dgm:pt>
    <dgm:pt modelId="{6DE50E49-C413-4783-88D3-13BDD02885C0}" type="sibTrans" cxnId="{7F8131AA-C2B5-4941-97B1-5B69C99FC9CF}">
      <dgm:prSet/>
      <dgm:spPr/>
      <dgm:t>
        <a:bodyPr/>
        <a:lstStyle/>
        <a:p>
          <a:endParaRPr lang="ru-RU"/>
        </a:p>
      </dgm:t>
    </dgm:pt>
    <dgm:pt modelId="{1C73114B-8D55-4092-8358-394581263FD3}" type="pres">
      <dgm:prSet presAssocID="{9A741E36-3309-499B-9A28-100F7C11A28F}" presName="Name0" presStyleCnt="0">
        <dgm:presLayoutVars>
          <dgm:chMax val="7"/>
          <dgm:chPref val="7"/>
          <dgm:dir/>
        </dgm:presLayoutVars>
      </dgm:prSet>
      <dgm:spPr/>
      <dgm:t>
        <a:bodyPr/>
        <a:lstStyle/>
        <a:p>
          <a:endParaRPr lang="ru-RU"/>
        </a:p>
      </dgm:t>
    </dgm:pt>
    <dgm:pt modelId="{9FCF5868-E623-4156-B819-3F692491A46E}" type="pres">
      <dgm:prSet presAssocID="{9A741E36-3309-499B-9A28-100F7C11A28F}" presName="Name1" presStyleCnt="0"/>
      <dgm:spPr/>
    </dgm:pt>
    <dgm:pt modelId="{7DE4B30B-EB3E-4054-92C3-442AD1E86094}" type="pres">
      <dgm:prSet presAssocID="{9A741E36-3309-499B-9A28-100F7C11A28F}" presName="cycle" presStyleCnt="0"/>
      <dgm:spPr/>
    </dgm:pt>
    <dgm:pt modelId="{24114BF8-4E88-4F4C-8018-D99FE2CDC159}" type="pres">
      <dgm:prSet presAssocID="{9A741E36-3309-499B-9A28-100F7C11A28F}" presName="srcNode" presStyleLbl="node1" presStyleIdx="0" presStyleCnt="7"/>
      <dgm:spPr/>
    </dgm:pt>
    <dgm:pt modelId="{3E0B0035-7CEF-441C-9097-B4E4E70398EB}" type="pres">
      <dgm:prSet presAssocID="{9A741E36-3309-499B-9A28-100F7C11A28F}" presName="conn" presStyleLbl="parChTrans1D2" presStyleIdx="0" presStyleCnt="1"/>
      <dgm:spPr/>
      <dgm:t>
        <a:bodyPr/>
        <a:lstStyle/>
        <a:p>
          <a:endParaRPr lang="ru-RU"/>
        </a:p>
      </dgm:t>
    </dgm:pt>
    <dgm:pt modelId="{CC449203-7658-4D79-BE58-0B93086202B5}" type="pres">
      <dgm:prSet presAssocID="{9A741E36-3309-499B-9A28-100F7C11A28F}" presName="extraNode" presStyleLbl="node1" presStyleIdx="0" presStyleCnt="7"/>
      <dgm:spPr/>
    </dgm:pt>
    <dgm:pt modelId="{8FBDA89C-2C21-43E5-9D41-B6A4685AC73F}" type="pres">
      <dgm:prSet presAssocID="{9A741E36-3309-499B-9A28-100F7C11A28F}" presName="dstNode" presStyleLbl="node1" presStyleIdx="0" presStyleCnt="7"/>
      <dgm:spPr/>
    </dgm:pt>
    <dgm:pt modelId="{D7D1A5D5-275B-45F9-B84F-E5F4D2DAAB41}" type="pres">
      <dgm:prSet presAssocID="{746870C2-BE56-4AF1-A727-C50A98CCA9B5}" presName="text_1" presStyleLbl="node1" presStyleIdx="0" presStyleCnt="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BEA9CD1-60FF-497D-814D-DCADA31CFE3B}" type="pres">
      <dgm:prSet presAssocID="{746870C2-BE56-4AF1-A727-C50A98CCA9B5}" presName="accent_1" presStyleCnt="0"/>
      <dgm:spPr/>
    </dgm:pt>
    <dgm:pt modelId="{E51912A0-021A-4F2A-AA58-0F0B48108DB9}" type="pres">
      <dgm:prSet presAssocID="{746870C2-BE56-4AF1-A727-C50A98CCA9B5}" presName="accentRepeatNode" presStyleLbl="solidFgAcc1" presStyleIdx="0" presStyleCnt="7"/>
      <dgm:spPr/>
    </dgm:pt>
    <dgm:pt modelId="{703DC65A-A5A3-4182-8E2E-12BCF0DFCB54}" type="pres">
      <dgm:prSet presAssocID="{05DAAAD3-22B3-413E-948B-D90BAAE75D2C}" presName="text_2" presStyleLbl="node1" presStyleIdx="1" presStyleCnt="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F46992E-D2FF-477B-8CDD-2B3D054C44F1}" type="pres">
      <dgm:prSet presAssocID="{05DAAAD3-22B3-413E-948B-D90BAAE75D2C}" presName="accent_2" presStyleCnt="0"/>
      <dgm:spPr/>
    </dgm:pt>
    <dgm:pt modelId="{4B0D4CF7-9E96-4C86-ADDE-81939E67D108}" type="pres">
      <dgm:prSet presAssocID="{05DAAAD3-22B3-413E-948B-D90BAAE75D2C}" presName="accentRepeatNode" presStyleLbl="solidFgAcc1" presStyleIdx="1" presStyleCnt="7"/>
      <dgm:spPr/>
    </dgm:pt>
    <dgm:pt modelId="{944DE9D7-188A-49C4-9C6C-3863AFFEC100}" type="pres">
      <dgm:prSet presAssocID="{3BD63CAC-8DFA-41C7-9CAC-D17BA56C89B6}" presName="text_3" presStyleLbl="node1" presStyleIdx="2" presStyleCnt="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17E646D-C5EC-48A2-9107-5B19F041C0A3}" type="pres">
      <dgm:prSet presAssocID="{3BD63CAC-8DFA-41C7-9CAC-D17BA56C89B6}" presName="accent_3" presStyleCnt="0"/>
      <dgm:spPr/>
    </dgm:pt>
    <dgm:pt modelId="{8B3DAB23-2D58-4B13-9DE6-BE33617FD724}" type="pres">
      <dgm:prSet presAssocID="{3BD63CAC-8DFA-41C7-9CAC-D17BA56C89B6}" presName="accentRepeatNode" presStyleLbl="solidFgAcc1" presStyleIdx="2" presStyleCnt="7"/>
      <dgm:spPr/>
    </dgm:pt>
    <dgm:pt modelId="{09CB4C3C-3A2B-47C6-A81D-5E82313D235A}" type="pres">
      <dgm:prSet presAssocID="{05C37E50-931E-47C0-B11A-C437243BAF74}" presName="text_4" presStyleLbl="node1" presStyleIdx="3" presStyleCnt="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D864EE2-D522-4939-928A-AA86CBCC6C1E}" type="pres">
      <dgm:prSet presAssocID="{05C37E50-931E-47C0-B11A-C437243BAF74}" presName="accent_4" presStyleCnt="0"/>
      <dgm:spPr/>
    </dgm:pt>
    <dgm:pt modelId="{5D203BCB-BE95-4EEB-88A1-E55AA1B4EABE}" type="pres">
      <dgm:prSet presAssocID="{05C37E50-931E-47C0-B11A-C437243BAF74}" presName="accentRepeatNode" presStyleLbl="solidFgAcc1" presStyleIdx="3" presStyleCnt="7"/>
      <dgm:spPr/>
    </dgm:pt>
    <dgm:pt modelId="{7B7D6FF9-00AE-4EDD-82D1-2543FE530B90}" type="pres">
      <dgm:prSet presAssocID="{EDD33B7D-0662-4661-AE5F-18CC055BFAEB}" presName="text_5" presStyleLbl="node1" presStyleIdx="4" presStyleCnt="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0FEB455-B420-4AB6-85A4-56903BBD4AF2}" type="pres">
      <dgm:prSet presAssocID="{EDD33B7D-0662-4661-AE5F-18CC055BFAEB}" presName="accent_5" presStyleCnt="0"/>
      <dgm:spPr/>
    </dgm:pt>
    <dgm:pt modelId="{BDB70A21-8BA0-4CD1-85E1-2DD03EB00CEB}" type="pres">
      <dgm:prSet presAssocID="{EDD33B7D-0662-4661-AE5F-18CC055BFAEB}" presName="accentRepeatNode" presStyleLbl="solidFgAcc1" presStyleIdx="4" presStyleCnt="7"/>
      <dgm:spPr/>
    </dgm:pt>
    <dgm:pt modelId="{358ACB39-B029-4BF0-A0B7-C8D3D8493D61}" type="pres">
      <dgm:prSet presAssocID="{DD818B78-DC93-42B1-8F80-19F59AADB7CA}" presName="text_6" presStyleLbl="node1" presStyleIdx="5" presStyleCnt="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D54DD9D-6FAB-4AE3-AFDE-13C71D75CA9B}" type="pres">
      <dgm:prSet presAssocID="{DD818B78-DC93-42B1-8F80-19F59AADB7CA}" presName="accent_6" presStyleCnt="0"/>
      <dgm:spPr/>
    </dgm:pt>
    <dgm:pt modelId="{F0AC2118-C03F-4839-8E77-31F3AB650323}" type="pres">
      <dgm:prSet presAssocID="{DD818B78-DC93-42B1-8F80-19F59AADB7CA}" presName="accentRepeatNode" presStyleLbl="solidFgAcc1" presStyleIdx="5" presStyleCnt="7"/>
      <dgm:spPr/>
    </dgm:pt>
    <dgm:pt modelId="{B622DBB0-671E-413B-BE6B-3F349646E410}" type="pres">
      <dgm:prSet presAssocID="{EBD089A9-BFF3-4504-B9A3-C6BE1226F3A1}" presName="text_7" presStyleLbl="node1" presStyleIdx="6" presStyleCnt="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5EFE409-71A2-4907-B8F4-0FB0A1F809CE}" type="pres">
      <dgm:prSet presAssocID="{EBD089A9-BFF3-4504-B9A3-C6BE1226F3A1}" presName="accent_7" presStyleCnt="0"/>
      <dgm:spPr/>
    </dgm:pt>
    <dgm:pt modelId="{8F9613C7-9301-4F54-B6E0-809D9EC957E9}" type="pres">
      <dgm:prSet presAssocID="{EBD089A9-BFF3-4504-B9A3-C6BE1226F3A1}" presName="accentRepeatNode" presStyleLbl="solidFgAcc1" presStyleIdx="6" presStyleCnt="7"/>
      <dgm:spPr/>
    </dgm:pt>
  </dgm:ptLst>
  <dgm:cxnLst>
    <dgm:cxn modelId="{7F8131AA-C2B5-4941-97B1-5B69C99FC9CF}" srcId="{9A741E36-3309-499B-9A28-100F7C11A28F}" destId="{DD818B78-DC93-42B1-8F80-19F59AADB7CA}" srcOrd="5" destOrd="0" parTransId="{EF76AF62-AB6A-4B7E-860B-DF935D1F1EAB}" sibTransId="{6DE50E49-C413-4783-88D3-13BDD02885C0}"/>
    <dgm:cxn modelId="{372F78EC-0DD0-47DA-8717-B19690B3B3EB}" srcId="{9A741E36-3309-499B-9A28-100F7C11A28F}" destId="{EBD089A9-BFF3-4504-B9A3-C6BE1226F3A1}" srcOrd="6" destOrd="0" parTransId="{7D03E549-5782-4C8F-8ED6-5A6F6502208C}" sibTransId="{0B2AAA98-DAC6-412E-9E25-347CC020DD5E}"/>
    <dgm:cxn modelId="{72DC64A2-2CE5-4C29-8695-DE0E0E9CFE6B}" type="presOf" srcId="{EDD33B7D-0662-4661-AE5F-18CC055BFAEB}" destId="{7B7D6FF9-00AE-4EDD-82D1-2543FE530B90}" srcOrd="0" destOrd="0" presId="urn:microsoft.com/office/officeart/2008/layout/VerticalCurvedList"/>
    <dgm:cxn modelId="{80A66BF7-1C09-449E-BEF5-6E6F9E81DE8A}" type="presOf" srcId="{EBD089A9-BFF3-4504-B9A3-C6BE1226F3A1}" destId="{B622DBB0-671E-413B-BE6B-3F349646E410}" srcOrd="0" destOrd="0" presId="urn:microsoft.com/office/officeart/2008/layout/VerticalCurvedList"/>
    <dgm:cxn modelId="{8C8E614B-CCA1-47D5-976A-78BFB4E90E2D}" srcId="{9A741E36-3309-499B-9A28-100F7C11A28F}" destId="{3BD63CAC-8DFA-41C7-9CAC-D17BA56C89B6}" srcOrd="2" destOrd="0" parTransId="{C82CA002-873E-454F-9172-E15B34CCB976}" sibTransId="{455D51E0-853A-4449-9A62-4B5355D8D791}"/>
    <dgm:cxn modelId="{62CE2F1D-886E-45C8-9598-59D81594C0E3}" srcId="{9A741E36-3309-499B-9A28-100F7C11A28F}" destId="{746870C2-BE56-4AF1-A727-C50A98CCA9B5}" srcOrd="0" destOrd="0" parTransId="{5EA41BEC-19FE-4DD0-A086-DC9EBBC23D2D}" sibTransId="{52029455-770A-45B9-A6BA-39891715BE75}"/>
    <dgm:cxn modelId="{0E827CCC-8F2C-46F0-BFE1-C7CF79959025}" type="presOf" srcId="{9A741E36-3309-499B-9A28-100F7C11A28F}" destId="{1C73114B-8D55-4092-8358-394581263FD3}" srcOrd="0" destOrd="0" presId="urn:microsoft.com/office/officeart/2008/layout/VerticalCurvedList"/>
    <dgm:cxn modelId="{3EAC7875-2A49-4DB1-80E9-11B36E77FAC3}" type="presOf" srcId="{05C37E50-931E-47C0-B11A-C437243BAF74}" destId="{09CB4C3C-3A2B-47C6-A81D-5E82313D235A}" srcOrd="0" destOrd="0" presId="urn:microsoft.com/office/officeart/2008/layout/VerticalCurvedList"/>
    <dgm:cxn modelId="{37FD0CA7-AB34-4163-B644-78B851DC6AC9}" type="presOf" srcId="{3BD63CAC-8DFA-41C7-9CAC-D17BA56C89B6}" destId="{944DE9D7-188A-49C4-9C6C-3863AFFEC100}" srcOrd="0" destOrd="0" presId="urn:microsoft.com/office/officeart/2008/layout/VerticalCurvedList"/>
    <dgm:cxn modelId="{6CBEFD7E-1204-4421-9CB0-440A804CE667}" type="presOf" srcId="{746870C2-BE56-4AF1-A727-C50A98CCA9B5}" destId="{D7D1A5D5-275B-45F9-B84F-E5F4D2DAAB41}" srcOrd="0" destOrd="0" presId="urn:microsoft.com/office/officeart/2008/layout/VerticalCurvedList"/>
    <dgm:cxn modelId="{FA011AE7-BA81-4EE0-BC41-DB8E909E5424}" srcId="{9A741E36-3309-499B-9A28-100F7C11A28F}" destId="{EDD33B7D-0662-4661-AE5F-18CC055BFAEB}" srcOrd="4" destOrd="0" parTransId="{699749CC-A3F4-48B0-B026-7379FD4B6582}" sibTransId="{9F772729-F0C5-475F-BEED-5912FE522917}"/>
    <dgm:cxn modelId="{29D7EEBF-1627-427B-94CF-EF8BB36AF9E0}" type="presOf" srcId="{05DAAAD3-22B3-413E-948B-D90BAAE75D2C}" destId="{703DC65A-A5A3-4182-8E2E-12BCF0DFCB54}" srcOrd="0" destOrd="0" presId="urn:microsoft.com/office/officeart/2008/layout/VerticalCurvedList"/>
    <dgm:cxn modelId="{4E58598B-DECC-45C5-9DAC-43829C5A2427}" srcId="{9A741E36-3309-499B-9A28-100F7C11A28F}" destId="{05DAAAD3-22B3-413E-948B-D90BAAE75D2C}" srcOrd="1" destOrd="0" parTransId="{22690573-2F9B-4A28-8D01-86D80E7EF7CF}" sibTransId="{E18657CF-223F-4B41-A1CA-C867D3F998FB}"/>
    <dgm:cxn modelId="{590FB943-5689-465B-B618-DDA3F3CFB03F}" type="presOf" srcId="{52029455-770A-45B9-A6BA-39891715BE75}" destId="{3E0B0035-7CEF-441C-9097-B4E4E70398EB}" srcOrd="0" destOrd="0" presId="urn:microsoft.com/office/officeart/2008/layout/VerticalCurvedList"/>
    <dgm:cxn modelId="{45CED390-E9DB-4830-8326-FF32E5C65DA5}" srcId="{9A741E36-3309-499B-9A28-100F7C11A28F}" destId="{05C37E50-931E-47C0-B11A-C437243BAF74}" srcOrd="3" destOrd="0" parTransId="{00C5B04E-98AA-4EFA-82ED-20DCDE620929}" sibTransId="{29BBF265-A02B-46BD-9FD2-9D9C819CF813}"/>
    <dgm:cxn modelId="{3D95CD29-37C0-413D-BC7A-A8BA86EE2E59}" type="presOf" srcId="{DD818B78-DC93-42B1-8F80-19F59AADB7CA}" destId="{358ACB39-B029-4BF0-A0B7-C8D3D8493D61}" srcOrd="0" destOrd="0" presId="urn:microsoft.com/office/officeart/2008/layout/VerticalCurvedList"/>
    <dgm:cxn modelId="{C09B7A19-2B7A-43D7-A0C2-0EFF155A16DF}" type="presParOf" srcId="{1C73114B-8D55-4092-8358-394581263FD3}" destId="{9FCF5868-E623-4156-B819-3F692491A46E}" srcOrd="0" destOrd="0" presId="urn:microsoft.com/office/officeart/2008/layout/VerticalCurvedList"/>
    <dgm:cxn modelId="{FCB2979F-8987-481F-A11B-4AEB2DEE1DCF}" type="presParOf" srcId="{9FCF5868-E623-4156-B819-3F692491A46E}" destId="{7DE4B30B-EB3E-4054-92C3-442AD1E86094}" srcOrd="0" destOrd="0" presId="urn:microsoft.com/office/officeart/2008/layout/VerticalCurvedList"/>
    <dgm:cxn modelId="{CB005A09-B24D-4679-8E69-61A4F1148129}" type="presParOf" srcId="{7DE4B30B-EB3E-4054-92C3-442AD1E86094}" destId="{24114BF8-4E88-4F4C-8018-D99FE2CDC159}" srcOrd="0" destOrd="0" presId="urn:microsoft.com/office/officeart/2008/layout/VerticalCurvedList"/>
    <dgm:cxn modelId="{232B1E6F-D3B4-44C4-A830-918BCBB458F9}" type="presParOf" srcId="{7DE4B30B-EB3E-4054-92C3-442AD1E86094}" destId="{3E0B0035-7CEF-441C-9097-B4E4E70398EB}" srcOrd="1" destOrd="0" presId="urn:microsoft.com/office/officeart/2008/layout/VerticalCurvedList"/>
    <dgm:cxn modelId="{00BB47B6-C6A8-4F87-8579-2AB6E08FE7E8}" type="presParOf" srcId="{7DE4B30B-EB3E-4054-92C3-442AD1E86094}" destId="{CC449203-7658-4D79-BE58-0B93086202B5}" srcOrd="2" destOrd="0" presId="urn:microsoft.com/office/officeart/2008/layout/VerticalCurvedList"/>
    <dgm:cxn modelId="{041AB7ED-5DBD-4637-9F07-3DF1157542E4}" type="presParOf" srcId="{7DE4B30B-EB3E-4054-92C3-442AD1E86094}" destId="{8FBDA89C-2C21-43E5-9D41-B6A4685AC73F}" srcOrd="3" destOrd="0" presId="urn:microsoft.com/office/officeart/2008/layout/VerticalCurvedList"/>
    <dgm:cxn modelId="{1BDE98D0-A15E-435B-A346-8C66D35F64E3}" type="presParOf" srcId="{9FCF5868-E623-4156-B819-3F692491A46E}" destId="{D7D1A5D5-275B-45F9-B84F-E5F4D2DAAB41}" srcOrd="1" destOrd="0" presId="urn:microsoft.com/office/officeart/2008/layout/VerticalCurvedList"/>
    <dgm:cxn modelId="{80CB1512-6D2B-4F18-9C47-3998E257796C}" type="presParOf" srcId="{9FCF5868-E623-4156-B819-3F692491A46E}" destId="{3BEA9CD1-60FF-497D-814D-DCADA31CFE3B}" srcOrd="2" destOrd="0" presId="urn:microsoft.com/office/officeart/2008/layout/VerticalCurvedList"/>
    <dgm:cxn modelId="{D28461F7-E220-4E79-8E64-6789A3009DC7}" type="presParOf" srcId="{3BEA9CD1-60FF-497D-814D-DCADA31CFE3B}" destId="{E51912A0-021A-4F2A-AA58-0F0B48108DB9}" srcOrd="0" destOrd="0" presId="urn:microsoft.com/office/officeart/2008/layout/VerticalCurvedList"/>
    <dgm:cxn modelId="{2C3C930B-3EC5-4C10-8AEE-DC095C70176B}" type="presParOf" srcId="{9FCF5868-E623-4156-B819-3F692491A46E}" destId="{703DC65A-A5A3-4182-8E2E-12BCF0DFCB54}" srcOrd="3" destOrd="0" presId="urn:microsoft.com/office/officeart/2008/layout/VerticalCurvedList"/>
    <dgm:cxn modelId="{E6E26DFB-B713-460B-AECD-9ABBCBE33FB4}" type="presParOf" srcId="{9FCF5868-E623-4156-B819-3F692491A46E}" destId="{1F46992E-D2FF-477B-8CDD-2B3D054C44F1}" srcOrd="4" destOrd="0" presId="urn:microsoft.com/office/officeart/2008/layout/VerticalCurvedList"/>
    <dgm:cxn modelId="{42564651-371A-4E8B-B59E-C43E94E3CE05}" type="presParOf" srcId="{1F46992E-D2FF-477B-8CDD-2B3D054C44F1}" destId="{4B0D4CF7-9E96-4C86-ADDE-81939E67D108}" srcOrd="0" destOrd="0" presId="urn:microsoft.com/office/officeart/2008/layout/VerticalCurvedList"/>
    <dgm:cxn modelId="{43C46E94-F502-4710-8697-4FB92EDA3025}" type="presParOf" srcId="{9FCF5868-E623-4156-B819-3F692491A46E}" destId="{944DE9D7-188A-49C4-9C6C-3863AFFEC100}" srcOrd="5" destOrd="0" presId="urn:microsoft.com/office/officeart/2008/layout/VerticalCurvedList"/>
    <dgm:cxn modelId="{ECE7F5F4-C8AC-49D2-A56A-CA8D466939D8}" type="presParOf" srcId="{9FCF5868-E623-4156-B819-3F692491A46E}" destId="{A17E646D-C5EC-48A2-9107-5B19F041C0A3}" srcOrd="6" destOrd="0" presId="urn:microsoft.com/office/officeart/2008/layout/VerticalCurvedList"/>
    <dgm:cxn modelId="{126C3760-3329-41B5-B278-C47FAC2A6C89}" type="presParOf" srcId="{A17E646D-C5EC-48A2-9107-5B19F041C0A3}" destId="{8B3DAB23-2D58-4B13-9DE6-BE33617FD724}" srcOrd="0" destOrd="0" presId="urn:microsoft.com/office/officeart/2008/layout/VerticalCurvedList"/>
    <dgm:cxn modelId="{803A71D1-3958-4B6E-9A03-108C6BED4FF3}" type="presParOf" srcId="{9FCF5868-E623-4156-B819-3F692491A46E}" destId="{09CB4C3C-3A2B-47C6-A81D-5E82313D235A}" srcOrd="7" destOrd="0" presId="urn:microsoft.com/office/officeart/2008/layout/VerticalCurvedList"/>
    <dgm:cxn modelId="{7AC90071-140F-4FCE-BC97-E57EF5E1C4DC}" type="presParOf" srcId="{9FCF5868-E623-4156-B819-3F692491A46E}" destId="{0D864EE2-D522-4939-928A-AA86CBCC6C1E}" srcOrd="8" destOrd="0" presId="urn:microsoft.com/office/officeart/2008/layout/VerticalCurvedList"/>
    <dgm:cxn modelId="{0670CC2B-AA36-47BD-90F7-241CB1DE4BE6}" type="presParOf" srcId="{0D864EE2-D522-4939-928A-AA86CBCC6C1E}" destId="{5D203BCB-BE95-4EEB-88A1-E55AA1B4EABE}" srcOrd="0" destOrd="0" presId="urn:microsoft.com/office/officeart/2008/layout/VerticalCurvedList"/>
    <dgm:cxn modelId="{AD572FE1-DA23-41EB-80A6-4DAD31F27C5E}" type="presParOf" srcId="{9FCF5868-E623-4156-B819-3F692491A46E}" destId="{7B7D6FF9-00AE-4EDD-82D1-2543FE530B90}" srcOrd="9" destOrd="0" presId="urn:microsoft.com/office/officeart/2008/layout/VerticalCurvedList"/>
    <dgm:cxn modelId="{5187E8CE-B82B-434B-B11E-BA8968352E8F}" type="presParOf" srcId="{9FCF5868-E623-4156-B819-3F692491A46E}" destId="{80FEB455-B420-4AB6-85A4-56903BBD4AF2}" srcOrd="10" destOrd="0" presId="urn:microsoft.com/office/officeart/2008/layout/VerticalCurvedList"/>
    <dgm:cxn modelId="{AD42A02D-F73C-4D90-9A74-49215D29A54D}" type="presParOf" srcId="{80FEB455-B420-4AB6-85A4-56903BBD4AF2}" destId="{BDB70A21-8BA0-4CD1-85E1-2DD03EB00CEB}" srcOrd="0" destOrd="0" presId="urn:microsoft.com/office/officeart/2008/layout/VerticalCurvedList"/>
    <dgm:cxn modelId="{90A30C14-0207-4FB5-B2D7-054E73D90EDF}" type="presParOf" srcId="{9FCF5868-E623-4156-B819-3F692491A46E}" destId="{358ACB39-B029-4BF0-A0B7-C8D3D8493D61}" srcOrd="11" destOrd="0" presId="urn:microsoft.com/office/officeart/2008/layout/VerticalCurvedList"/>
    <dgm:cxn modelId="{F49D971E-DB0D-4052-A4D6-0F5FC7AA0FF9}" type="presParOf" srcId="{9FCF5868-E623-4156-B819-3F692491A46E}" destId="{7D54DD9D-6FAB-4AE3-AFDE-13C71D75CA9B}" srcOrd="12" destOrd="0" presId="urn:microsoft.com/office/officeart/2008/layout/VerticalCurvedList"/>
    <dgm:cxn modelId="{8EC710E5-AA80-4195-9C61-56A6D19A6ADF}" type="presParOf" srcId="{7D54DD9D-6FAB-4AE3-AFDE-13C71D75CA9B}" destId="{F0AC2118-C03F-4839-8E77-31F3AB650323}" srcOrd="0" destOrd="0" presId="urn:microsoft.com/office/officeart/2008/layout/VerticalCurvedList"/>
    <dgm:cxn modelId="{88E1C722-2828-4FB9-8B47-93679D8438D5}" type="presParOf" srcId="{9FCF5868-E623-4156-B819-3F692491A46E}" destId="{B622DBB0-671E-413B-BE6B-3F349646E410}" srcOrd="13" destOrd="0" presId="urn:microsoft.com/office/officeart/2008/layout/VerticalCurvedList"/>
    <dgm:cxn modelId="{7A1A7A95-9174-4C88-9C75-39992CB35AC1}" type="presParOf" srcId="{9FCF5868-E623-4156-B819-3F692491A46E}" destId="{D5EFE409-71A2-4907-B8F4-0FB0A1F809CE}" srcOrd="14" destOrd="0" presId="urn:microsoft.com/office/officeart/2008/layout/VerticalCurvedList"/>
    <dgm:cxn modelId="{F122B380-31F5-4F45-A3C1-4D16FF0278DB}" type="presParOf" srcId="{D5EFE409-71A2-4907-B8F4-0FB0A1F809CE}" destId="{8F9613C7-9301-4F54-B6E0-809D9EC957E9}" srcOrd="0" destOrd="0" presId="urn:microsoft.com/office/officeart/2008/layout/VerticalCurve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  <a:ext uri="{C62137D5-CB1D-491B-B009-E17868A290BF}">
      <dgm14:recolorImg xmlns:dgm14="http://schemas.microsoft.com/office/drawing/2010/diagram" val="1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A881FE68-1D7D-499B-A363-7F869836414F}" type="doc">
      <dgm:prSet loTypeId="urn:microsoft.com/office/officeart/2009/layout/CircleArrowProcess" loCatId="process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ru-RU"/>
        </a:p>
      </dgm:t>
    </dgm:pt>
    <dgm:pt modelId="{AD4B8A27-08D0-4E57-84A0-DE4CCB400AB5}">
      <dgm:prSet phldrT="[Текст]" custT="1"/>
      <dgm:spPr/>
      <dgm:t>
        <a:bodyPr/>
        <a:lstStyle/>
        <a:p>
          <a:r>
            <a:rPr lang="uk-UA" sz="1800" b="1" dirty="0" smtClean="0">
              <a:solidFill>
                <a:schemeClr val="tx1"/>
              </a:solidFill>
            </a:rPr>
            <a:t>Мотивація </a:t>
          </a:r>
          <a:endParaRPr lang="ru-RU" sz="1800" b="1" dirty="0">
            <a:solidFill>
              <a:schemeClr val="tx1"/>
            </a:solidFill>
          </a:endParaRPr>
        </a:p>
      </dgm:t>
    </dgm:pt>
    <dgm:pt modelId="{FBC5872B-27EE-4846-B478-CBE82390B864}" type="parTrans" cxnId="{06E7C40D-0054-453F-B64A-85DB2A278E47}">
      <dgm:prSet/>
      <dgm:spPr/>
      <dgm:t>
        <a:bodyPr/>
        <a:lstStyle/>
        <a:p>
          <a:endParaRPr lang="ru-RU"/>
        </a:p>
      </dgm:t>
    </dgm:pt>
    <dgm:pt modelId="{C1A4CEB4-B226-4D49-9A33-005F53ACE9D0}" type="sibTrans" cxnId="{06E7C40D-0054-453F-B64A-85DB2A278E47}">
      <dgm:prSet/>
      <dgm:spPr/>
      <dgm:t>
        <a:bodyPr/>
        <a:lstStyle/>
        <a:p>
          <a:endParaRPr lang="ru-RU"/>
        </a:p>
      </dgm:t>
    </dgm:pt>
    <dgm:pt modelId="{66286D3B-8896-4A67-9BDE-2E8E3CB83040}">
      <dgm:prSet phldrT="[Текст]" custT="1"/>
      <dgm:spPr/>
      <dgm:t>
        <a:bodyPr/>
        <a:lstStyle/>
        <a:p>
          <a:r>
            <a:rPr lang="uk-UA" sz="1800" b="1" dirty="0" smtClean="0">
              <a:solidFill>
                <a:schemeClr val="tx1"/>
              </a:solidFill>
            </a:rPr>
            <a:t>Оголошення, представлення теми та очікуваних результатів</a:t>
          </a:r>
          <a:endParaRPr lang="ru-RU" sz="1800" b="1" dirty="0">
            <a:solidFill>
              <a:schemeClr val="tx1"/>
            </a:solidFill>
          </a:endParaRPr>
        </a:p>
      </dgm:t>
    </dgm:pt>
    <dgm:pt modelId="{FBF2ED79-DD63-4F2B-992D-DAEC77CF6084}" type="parTrans" cxnId="{3C9F54C2-6409-4565-A752-3188371DF369}">
      <dgm:prSet/>
      <dgm:spPr/>
      <dgm:t>
        <a:bodyPr/>
        <a:lstStyle/>
        <a:p>
          <a:endParaRPr lang="ru-RU"/>
        </a:p>
      </dgm:t>
    </dgm:pt>
    <dgm:pt modelId="{00B1189E-994F-41D2-B50F-C61226880143}" type="sibTrans" cxnId="{3C9F54C2-6409-4565-A752-3188371DF369}">
      <dgm:prSet/>
      <dgm:spPr/>
      <dgm:t>
        <a:bodyPr/>
        <a:lstStyle/>
        <a:p>
          <a:endParaRPr lang="ru-RU"/>
        </a:p>
      </dgm:t>
    </dgm:pt>
    <dgm:pt modelId="{2BB8FA4B-1558-46E1-A1D6-CFBE4F7B0148}">
      <dgm:prSet phldrT="[Текст]" custT="1"/>
      <dgm:spPr/>
      <dgm:t>
        <a:bodyPr/>
        <a:lstStyle/>
        <a:p>
          <a:r>
            <a:rPr lang="uk-UA" sz="1800" b="1" dirty="0" smtClean="0">
              <a:solidFill>
                <a:schemeClr val="tx1"/>
              </a:solidFill>
            </a:rPr>
            <a:t>Актуалізація знань, надання необхідної інформації</a:t>
          </a:r>
          <a:endParaRPr lang="ru-RU" sz="1800" b="1" dirty="0">
            <a:solidFill>
              <a:schemeClr val="tx1"/>
            </a:solidFill>
          </a:endParaRPr>
        </a:p>
      </dgm:t>
    </dgm:pt>
    <dgm:pt modelId="{BA4C4DB6-0795-4328-B109-9EBF596A2C2D}" type="parTrans" cxnId="{33B8840B-8F8F-4B09-9A12-D839CF4974F1}">
      <dgm:prSet/>
      <dgm:spPr/>
      <dgm:t>
        <a:bodyPr/>
        <a:lstStyle/>
        <a:p>
          <a:endParaRPr lang="ru-RU"/>
        </a:p>
      </dgm:t>
    </dgm:pt>
    <dgm:pt modelId="{DFBF9247-E161-4C44-AF00-4BBB43FEB8D2}" type="sibTrans" cxnId="{33B8840B-8F8F-4B09-9A12-D839CF4974F1}">
      <dgm:prSet/>
      <dgm:spPr/>
      <dgm:t>
        <a:bodyPr/>
        <a:lstStyle/>
        <a:p>
          <a:endParaRPr lang="ru-RU"/>
        </a:p>
      </dgm:t>
    </dgm:pt>
    <dgm:pt modelId="{433C90F4-499A-40E4-B2F1-62116FAE9D20}">
      <dgm:prSet phldrT="[Текст]" custT="1"/>
      <dgm:spPr/>
      <dgm:t>
        <a:bodyPr/>
        <a:lstStyle/>
        <a:p>
          <a:r>
            <a:rPr lang="uk-UA" sz="1800" b="1" dirty="0" smtClean="0">
              <a:solidFill>
                <a:schemeClr val="tx1"/>
              </a:solidFill>
            </a:rPr>
            <a:t>Усвідомлення, інтерактивна вправа</a:t>
          </a:r>
          <a:endParaRPr lang="ru-RU" sz="1800" b="1" dirty="0">
            <a:solidFill>
              <a:schemeClr val="tx1"/>
            </a:solidFill>
          </a:endParaRPr>
        </a:p>
      </dgm:t>
    </dgm:pt>
    <dgm:pt modelId="{78A8911A-E9B1-4D51-9829-D4DFBEC3CF47}" type="parTrans" cxnId="{27DD31F9-1539-4FC2-AA4C-F94019EE2CA1}">
      <dgm:prSet/>
      <dgm:spPr/>
      <dgm:t>
        <a:bodyPr/>
        <a:lstStyle/>
        <a:p>
          <a:endParaRPr lang="ru-RU"/>
        </a:p>
      </dgm:t>
    </dgm:pt>
    <dgm:pt modelId="{C527FA66-71AC-4773-BE9E-BD8778ECE37E}" type="sibTrans" cxnId="{27DD31F9-1539-4FC2-AA4C-F94019EE2CA1}">
      <dgm:prSet/>
      <dgm:spPr/>
      <dgm:t>
        <a:bodyPr/>
        <a:lstStyle/>
        <a:p>
          <a:endParaRPr lang="ru-RU"/>
        </a:p>
      </dgm:t>
    </dgm:pt>
    <dgm:pt modelId="{1FA15D95-88DD-4D8D-865C-1794328124A6}">
      <dgm:prSet phldrT="[Текст]" custT="1"/>
      <dgm:spPr/>
      <dgm:t>
        <a:bodyPr/>
        <a:lstStyle/>
        <a:p>
          <a:r>
            <a:rPr lang="uk-UA" sz="1800" b="1" dirty="0" smtClean="0">
              <a:solidFill>
                <a:schemeClr val="tx1"/>
              </a:solidFill>
            </a:rPr>
            <a:t>Рефлексія </a:t>
          </a:r>
          <a:endParaRPr lang="ru-RU" sz="1800" b="1" dirty="0">
            <a:solidFill>
              <a:schemeClr val="tx1"/>
            </a:solidFill>
          </a:endParaRPr>
        </a:p>
      </dgm:t>
    </dgm:pt>
    <dgm:pt modelId="{50AEA84A-8AB5-49D4-AEC2-C44D3A1B56EA}" type="parTrans" cxnId="{22D9CC93-2383-4EB7-9202-942725D58EAC}">
      <dgm:prSet/>
      <dgm:spPr/>
      <dgm:t>
        <a:bodyPr/>
        <a:lstStyle/>
        <a:p>
          <a:endParaRPr lang="ru-RU"/>
        </a:p>
      </dgm:t>
    </dgm:pt>
    <dgm:pt modelId="{E0134402-3FA5-4098-A5AC-2CD02094678B}" type="sibTrans" cxnId="{22D9CC93-2383-4EB7-9202-942725D58EAC}">
      <dgm:prSet/>
      <dgm:spPr/>
      <dgm:t>
        <a:bodyPr/>
        <a:lstStyle/>
        <a:p>
          <a:endParaRPr lang="ru-RU"/>
        </a:p>
      </dgm:t>
    </dgm:pt>
    <dgm:pt modelId="{FBBE85A4-03DD-466B-87B1-3D653D16AE4C}" type="pres">
      <dgm:prSet presAssocID="{A881FE68-1D7D-499B-A363-7F869836414F}" presName="Name0" presStyleCnt="0">
        <dgm:presLayoutVars>
          <dgm:chMax val="7"/>
          <dgm:chPref val="7"/>
          <dgm:dir/>
          <dgm:animLvl val="lvl"/>
        </dgm:presLayoutVars>
      </dgm:prSet>
      <dgm:spPr/>
      <dgm:t>
        <a:bodyPr/>
        <a:lstStyle/>
        <a:p>
          <a:endParaRPr lang="ru-RU"/>
        </a:p>
      </dgm:t>
    </dgm:pt>
    <dgm:pt modelId="{9AEE5DFD-55A9-4D2F-886D-9D75E6229035}" type="pres">
      <dgm:prSet presAssocID="{AD4B8A27-08D0-4E57-84A0-DE4CCB400AB5}" presName="Accent1" presStyleCnt="0"/>
      <dgm:spPr/>
    </dgm:pt>
    <dgm:pt modelId="{5E8A2EA8-AAC6-4D16-88B0-CEFD030234A8}" type="pres">
      <dgm:prSet presAssocID="{AD4B8A27-08D0-4E57-84A0-DE4CCB400AB5}" presName="Accent" presStyleLbl="node1" presStyleIdx="0" presStyleCnt="5" custScaleX="179817"/>
      <dgm:spPr/>
    </dgm:pt>
    <dgm:pt modelId="{DBF97344-9851-4B74-B5B1-E5CE1883D595}" type="pres">
      <dgm:prSet presAssocID="{AD4B8A27-08D0-4E57-84A0-DE4CCB400AB5}" presName="Parent1" presStyleLbl="revTx" presStyleIdx="0" presStyleCnt="5">
        <dgm:presLayoutVars>
          <dgm:chMax val="1"/>
          <dgm:chPref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D349C3D-0F2A-4867-A4A0-B6EC88038A1A}" type="pres">
      <dgm:prSet presAssocID="{66286D3B-8896-4A67-9BDE-2E8E3CB83040}" presName="Accent2" presStyleCnt="0"/>
      <dgm:spPr/>
    </dgm:pt>
    <dgm:pt modelId="{01E92693-6C87-4C00-A52D-4688E13F511B}" type="pres">
      <dgm:prSet presAssocID="{66286D3B-8896-4A67-9BDE-2E8E3CB83040}" presName="Accent" presStyleLbl="node1" presStyleIdx="1" presStyleCnt="5" custScaleX="194148"/>
      <dgm:spPr/>
    </dgm:pt>
    <dgm:pt modelId="{84688808-A503-4CDB-A03D-02506AB1B4A7}" type="pres">
      <dgm:prSet presAssocID="{66286D3B-8896-4A67-9BDE-2E8E3CB83040}" presName="Parent2" presStyleLbl="revTx" presStyleIdx="1" presStyleCnt="5" custScaleX="227709" custScaleY="169869">
        <dgm:presLayoutVars>
          <dgm:chMax val="1"/>
          <dgm:chPref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0043F8E-FE44-46F2-AB61-F34A531A0BFF}" type="pres">
      <dgm:prSet presAssocID="{2BB8FA4B-1558-46E1-A1D6-CFBE4F7B0148}" presName="Accent3" presStyleCnt="0"/>
      <dgm:spPr/>
    </dgm:pt>
    <dgm:pt modelId="{62816F21-5888-42B8-ADC7-CB4482B33D2B}" type="pres">
      <dgm:prSet presAssocID="{2BB8FA4B-1558-46E1-A1D6-CFBE4F7B0148}" presName="Accent" presStyleLbl="node1" presStyleIdx="2" presStyleCnt="5" custScaleX="227333"/>
      <dgm:spPr/>
    </dgm:pt>
    <dgm:pt modelId="{3D684E67-7023-4C94-B991-1B8EA8C490E4}" type="pres">
      <dgm:prSet presAssocID="{2BB8FA4B-1558-46E1-A1D6-CFBE4F7B0148}" presName="Parent3" presStyleLbl="revTx" presStyleIdx="2" presStyleCnt="5" custScaleX="293343" custScaleY="172685">
        <dgm:presLayoutVars>
          <dgm:chMax val="1"/>
          <dgm:chPref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3D67515-F0C3-429F-A1EC-4808D56B2509}" type="pres">
      <dgm:prSet presAssocID="{433C90F4-499A-40E4-B2F1-62116FAE9D20}" presName="Accent4" presStyleCnt="0"/>
      <dgm:spPr/>
    </dgm:pt>
    <dgm:pt modelId="{9721E91D-D924-4716-9EB4-2A4C0F943481}" type="pres">
      <dgm:prSet presAssocID="{433C90F4-499A-40E4-B2F1-62116FAE9D20}" presName="Accent" presStyleLbl="node1" presStyleIdx="3" presStyleCnt="5" custScaleX="204456"/>
      <dgm:spPr/>
    </dgm:pt>
    <dgm:pt modelId="{BE1BDA3D-7E2A-4F84-833C-CE88C39BABF3}" type="pres">
      <dgm:prSet presAssocID="{433C90F4-499A-40E4-B2F1-62116FAE9D20}" presName="Parent4" presStyleLbl="revTx" presStyleIdx="3" presStyleCnt="5" custScaleX="194371">
        <dgm:presLayoutVars>
          <dgm:chMax val="1"/>
          <dgm:chPref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3D6C29F-5373-4CB9-B89A-12B5497D3D75}" type="pres">
      <dgm:prSet presAssocID="{1FA15D95-88DD-4D8D-865C-1794328124A6}" presName="Accent5" presStyleCnt="0"/>
      <dgm:spPr/>
    </dgm:pt>
    <dgm:pt modelId="{6538CCC8-F672-4CB8-AA3E-629373706BC8}" type="pres">
      <dgm:prSet presAssocID="{1FA15D95-88DD-4D8D-865C-1794328124A6}" presName="Accent" presStyleLbl="node1" presStyleIdx="4" presStyleCnt="5" custScaleX="207833"/>
      <dgm:spPr/>
    </dgm:pt>
    <dgm:pt modelId="{D936695E-DF32-40F7-9569-9B75A2220DF8}" type="pres">
      <dgm:prSet presAssocID="{1FA15D95-88DD-4D8D-865C-1794328124A6}" presName="Parent5" presStyleLbl="revTx" presStyleIdx="4" presStyleCnt="5">
        <dgm:presLayoutVars>
          <dgm:chMax val="1"/>
          <dgm:chPref val="1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3C9F54C2-6409-4565-A752-3188371DF369}" srcId="{A881FE68-1D7D-499B-A363-7F869836414F}" destId="{66286D3B-8896-4A67-9BDE-2E8E3CB83040}" srcOrd="1" destOrd="0" parTransId="{FBF2ED79-DD63-4F2B-992D-DAEC77CF6084}" sibTransId="{00B1189E-994F-41D2-B50F-C61226880143}"/>
    <dgm:cxn modelId="{76A92FCB-F991-4674-8CD0-5274088FFDD0}" type="presOf" srcId="{66286D3B-8896-4A67-9BDE-2E8E3CB83040}" destId="{84688808-A503-4CDB-A03D-02506AB1B4A7}" srcOrd="0" destOrd="0" presId="urn:microsoft.com/office/officeart/2009/layout/CircleArrowProcess"/>
    <dgm:cxn modelId="{06E7C40D-0054-453F-B64A-85DB2A278E47}" srcId="{A881FE68-1D7D-499B-A363-7F869836414F}" destId="{AD4B8A27-08D0-4E57-84A0-DE4CCB400AB5}" srcOrd="0" destOrd="0" parTransId="{FBC5872B-27EE-4846-B478-CBE82390B864}" sibTransId="{C1A4CEB4-B226-4D49-9A33-005F53ACE9D0}"/>
    <dgm:cxn modelId="{8232030D-4AB0-4DB6-AEDB-4B7CC786A226}" type="presOf" srcId="{A881FE68-1D7D-499B-A363-7F869836414F}" destId="{FBBE85A4-03DD-466B-87B1-3D653D16AE4C}" srcOrd="0" destOrd="0" presId="urn:microsoft.com/office/officeart/2009/layout/CircleArrowProcess"/>
    <dgm:cxn modelId="{243BF2DD-C7DE-451C-A8D7-45A03FB6E51A}" type="presOf" srcId="{1FA15D95-88DD-4D8D-865C-1794328124A6}" destId="{D936695E-DF32-40F7-9569-9B75A2220DF8}" srcOrd="0" destOrd="0" presId="urn:microsoft.com/office/officeart/2009/layout/CircleArrowProcess"/>
    <dgm:cxn modelId="{C73CF518-C6F1-49A6-BCCA-E59CBA8D3A36}" type="presOf" srcId="{2BB8FA4B-1558-46E1-A1D6-CFBE4F7B0148}" destId="{3D684E67-7023-4C94-B991-1B8EA8C490E4}" srcOrd="0" destOrd="0" presId="urn:microsoft.com/office/officeart/2009/layout/CircleArrowProcess"/>
    <dgm:cxn modelId="{33B8840B-8F8F-4B09-9A12-D839CF4974F1}" srcId="{A881FE68-1D7D-499B-A363-7F869836414F}" destId="{2BB8FA4B-1558-46E1-A1D6-CFBE4F7B0148}" srcOrd="2" destOrd="0" parTransId="{BA4C4DB6-0795-4328-B109-9EBF596A2C2D}" sibTransId="{DFBF9247-E161-4C44-AF00-4BBB43FEB8D2}"/>
    <dgm:cxn modelId="{B8512A69-E920-46B9-81D1-54C06360F9A5}" type="presOf" srcId="{AD4B8A27-08D0-4E57-84A0-DE4CCB400AB5}" destId="{DBF97344-9851-4B74-B5B1-E5CE1883D595}" srcOrd="0" destOrd="0" presId="urn:microsoft.com/office/officeart/2009/layout/CircleArrowProcess"/>
    <dgm:cxn modelId="{22D9CC93-2383-4EB7-9202-942725D58EAC}" srcId="{A881FE68-1D7D-499B-A363-7F869836414F}" destId="{1FA15D95-88DD-4D8D-865C-1794328124A6}" srcOrd="4" destOrd="0" parTransId="{50AEA84A-8AB5-49D4-AEC2-C44D3A1B56EA}" sibTransId="{E0134402-3FA5-4098-A5AC-2CD02094678B}"/>
    <dgm:cxn modelId="{1CC047BF-D377-4A9C-8361-EBA77E6EDC57}" type="presOf" srcId="{433C90F4-499A-40E4-B2F1-62116FAE9D20}" destId="{BE1BDA3D-7E2A-4F84-833C-CE88C39BABF3}" srcOrd="0" destOrd="0" presId="urn:microsoft.com/office/officeart/2009/layout/CircleArrowProcess"/>
    <dgm:cxn modelId="{27DD31F9-1539-4FC2-AA4C-F94019EE2CA1}" srcId="{A881FE68-1D7D-499B-A363-7F869836414F}" destId="{433C90F4-499A-40E4-B2F1-62116FAE9D20}" srcOrd="3" destOrd="0" parTransId="{78A8911A-E9B1-4D51-9829-D4DFBEC3CF47}" sibTransId="{C527FA66-71AC-4773-BE9E-BD8778ECE37E}"/>
    <dgm:cxn modelId="{45A5D014-C977-4EB6-8779-81DE5EDE6AFF}" type="presParOf" srcId="{FBBE85A4-03DD-466B-87B1-3D653D16AE4C}" destId="{9AEE5DFD-55A9-4D2F-886D-9D75E6229035}" srcOrd="0" destOrd="0" presId="urn:microsoft.com/office/officeart/2009/layout/CircleArrowProcess"/>
    <dgm:cxn modelId="{7985DA57-A127-48F4-BD33-0364400EAD14}" type="presParOf" srcId="{9AEE5DFD-55A9-4D2F-886D-9D75E6229035}" destId="{5E8A2EA8-AAC6-4D16-88B0-CEFD030234A8}" srcOrd="0" destOrd="0" presId="urn:microsoft.com/office/officeart/2009/layout/CircleArrowProcess"/>
    <dgm:cxn modelId="{AA638F6F-30D9-4048-A5E6-16F864D3D350}" type="presParOf" srcId="{FBBE85A4-03DD-466B-87B1-3D653D16AE4C}" destId="{DBF97344-9851-4B74-B5B1-E5CE1883D595}" srcOrd="1" destOrd="0" presId="urn:microsoft.com/office/officeart/2009/layout/CircleArrowProcess"/>
    <dgm:cxn modelId="{BB864D8A-FC13-4D75-ABCC-8A029F43A927}" type="presParOf" srcId="{FBBE85A4-03DD-466B-87B1-3D653D16AE4C}" destId="{5D349C3D-0F2A-4867-A4A0-B6EC88038A1A}" srcOrd="2" destOrd="0" presId="urn:microsoft.com/office/officeart/2009/layout/CircleArrowProcess"/>
    <dgm:cxn modelId="{D85E2B56-3AF9-4862-8B0F-F27C3A27A470}" type="presParOf" srcId="{5D349C3D-0F2A-4867-A4A0-B6EC88038A1A}" destId="{01E92693-6C87-4C00-A52D-4688E13F511B}" srcOrd="0" destOrd="0" presId="urn:microsoft.com/office/officeart/2009/layout/CircleArrowProcess"/>
    <dgm:cxn modelId="{665DD779-1EF9-4FCB-A5FB-CE51D76837C9}" type="presParOf" srcId="{FBBE85A4-03DD-466B-87B1-3D653D16AE4C}" destId="{84688808-A503-4CDB-A03D-02506AB1B4A7}" srcOrd="3" destOrd="0" presId="urn:microsoft.com/office/officeart/2009/layout/CircleArrowProcess"/>
    <dgm:cxn modelId="{4D5EFD6B-7ED9-4B68-A445-2C2B839E70E5}" type="presParOf" srcId="{FBBE85A4-03DD-466B-87B1-3D653D16AE4C}" destId="{20043F8E-FE44-46F2-AB61-F34A531A0BFF}" srcOrd="4" destOrd="0" presId="urn:microsoft.com/office/officeart/2009/layout/CircleArrowProcess"/>
    <dgm:cxn modelId="{6B82650B-F208-4CA7-A208-B7C51EB0EF24}" type="presParOf" srcId="{20043F8E-FE44-46F2-AB61-F34A531A0BFF}" destId="{62816F21-5888-42B8-ADC7-CB4482B33D2B}" srcOrd="0" destOrd="0" presId="urn:microsoft.com/office/officeart/2009/layout/CircleArrowProcess"/>
    <dgm:cxn modelId="{2C46E2E3-9DC5-46E0-B0B1-1BAC0ADBE426}" type="presParOf" srcId="{FBBE85A4-03DD-466B-87B1-3D653D16AE4C}" destId="{3D684E67-7023-4C94-B991-1B8EA8C490E4}" srcOrd="5" destOrd="0" presId="urn:microsoft.com/office/officeart/2009/layout/CircleArrowProcess"/>
    <dgm:cxn modelId="{C2DE3B97-DB81-4353-BFB2-6455022D367A}" type="presParOf" srcId="{FBBE85A4-03DD-466B-87B1-3D653D16AE4C}" destId="{93D67515-F0C3-429F-A1EC-4808D56B2509}" srcOrd="6" destOrd="0" presId="urn:microsoft.com/office/officeart/2009/layout/CircleArrowProcess"/>
    <dgm:cxn modelId="{B95D4B81-A049-4AB9-85BD-61812E2551C3}" type="presParOf" srcId="{93D67515-F0C3-429F-A1EC-4808D56B2509}" destId="{9721E91D-D924-4716-9EB4-2A4C0F943481}" srcOrd="0" destOrd="0" presId="urn:microsoft.com/office/officeart/2009/layout/CircleArrowProcess"/>
    <dgm:cxn modelId="{27598068-BD70-4F07-AC80-4A3853EF7369}" type="presParOf" srcId="{FBBE85A4-03DD-466B-87B1-3D653D16AE4C}" destId="{BE1BDA3D-7E2A-4F84-833C-CE88C39BABF3}" srcOrd="7" destOrd="0" presId="urn:microsoft.com/office/officeart/2009/layout/CircleArrowProcess"/>
    <dgm:cxn modelId="{235A631D-B2B4-47D0-B543-83DF9A32E477}" type="presParOf" srcId="{FBBE85A4-03DD-466B-87B1-3D653D16AE4C}" destId="{23D6C29F-5373-4CB9-B89A-12B5497D3D75}" srcOrd="8" destOrd="0" presId="urn:microsoft.com/office/officeart/2009/layout/CircleArrowProcess"/>
    <dgm:cxn modelId="{E1FE64C1-BB31-49AD-93C3-443DC05FD4FF}" type="presParOf" srcId="{23D6C29F-5373-4CB9-B89A-12B5497D3D75}" destId="{6538CCC8-F672-4CB8-AA3E-629373706BC8}" srcOrd="0" destOrd="0" presId="urn:microsoft.com/office/officeart/2009/layout/CircleArrowProcess"/>
    <dgm:cxn modelId="{FF64837B-4F2C-4852-B9CC-AFEE0F016C41}" type="presParOf" srcId="{FBBE85A4-03DD-466B-87B1-3D653D16AE4C}" destId="{D936695E-DF32-40F7-9569-9B75A2220DF8}" srcOrd="9" destOrd="0" presId="urn:microsoft.com/office/officeart/2009/layout/CircleArrowProcess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F43B874-42BC-4C9A-A421-AA8875B70B8A}">
      <dsp:nvSpPr>
        <dsp:cNvPr id="0" name=""/>
        <dsp:cNvSpPr/>
      </dsp:nvSpPr>
      <dsp:spPr>
        <a:xfrm>
          <a:off x="0" y="779907"/>
          <a:ext cx="5400600" cy="604800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E5A8B9B-7E6F-4CD7-A7AA-47305B17DA26}">
      <dsp:nvSpPr>
        <dsp:cNvPr id="0" name=""/>
        <dsp:cNvSpPr/>
      </dsp:nvSpPr>
      <dsp:spPr>
        <a:xfrm>
          <a:off x="270030" y="20770"/>
          <a:ext cx="4464486" cy="1113376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2891" tIns="0" rIns="142891" bIns="0" numCol="1" spcCol="1270" anchor="ctr" anchorCtr="0">
          <a:noAutofit/>
        </a:bodyPr>
        <a:lstStyle/>
        <a:p>
          <a:pPr lvl="0" algn="l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uk-UA" sz="800" kern="1200" dirty="0" smtClean="0"/>
        </a:p>
        <a:p>
          <a:pPr lvl="0" algn="l" defTabSz="355600">
            <a:lnSpc>
              <a:spcPct val="150000"/>
            </a:lnSpc>
            <a:spcBef>
              <a:spcPct val="0"/>
            </a:spcBef>
            <a:spcAft>
              <a:spcPct val="35000"/>
            </a:spcAft>
          </a:pPr>
          <a:r>
            <a:rPr lang="uk-UA" sz="1600" b="1" kern="1200" dirty="0" smtClean="0">
              <a:latin typeface="Times New Roman" pitchFamily="18" charset="0"/>
              <a:cs typeface="Times New Roman" pitchFamily="18" charset="0"/>
            </a:rPr>
            <a:t>Організація навчання на основі  активної взаємодії всіх учасників навчально-виховного процесу</a:t>
          </a:r>
          <a:endParaRPr lang="ru-RU" sz="1600" b="1" kern="1200" dirty="0">
            <a:latin typeface="Times New Roman" pitchFamily="18" charset="0"/>
            <a:cs typeface="Times New Roman" pitchFamily="18" charset="0"/>
          </a:endParaRPr>
        </a:p>
      </dsp:txBody>
      <dsp:txXfrm>
        <a:off x="324381" y="75121"/>
        <a:ext cx="4355784" cy="1004674"/>
      </dsp:txXfrm>
    </dsp:sp>
    <dsp:sp modelId="{44B49415-2B35-48D2-991D-090F45423EF3}">
      <dsp:nvSpPr>
        <dsp:cNvPr id="0" name=""/>
        <dsp:cNvSpPr/>
      </dsp:nvSpPr>
      <dsp:spPr>
        <a:xfrm>
          <a:off x="0" y="1961910"/>
          <a:ext cx="5400600" cy="604800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74DA49E-F120-4ABC-81AF-22FA8D0AB512}">
      <dsp:nvSpPr>
        <dsp:cNvPr id="0" name=""/>
        <dsp:cNvSpPr/>
      </dsp:nvSpPr>
      <dsp:spPr>
        <a:xfrm>
          <a:off x="270030" y="1514307"/>
          <a:ext cx="4464486" cy="801843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2891" tIns="0" rIns="142891" bIns="0" numCol="1" spcCol="1270" anchor="ctr" anchorCtr="0">
          <a:noAutofit/>
        </a:bodyPr>
        <a:lstStyle/>
        <a:p>
          <a:pPr lvl="0" algn="l" defTabSz="711200">
            <a:lnSpc>
              <a:spcPct val="150000"/>
            </a:lnSpc>
            <a:spcBef>
              <a:spcPct val="0"/>
            </a:spcBef>
            <a:spcAft>
              <a:spcPct val="35000"/>
            </a:spcAft>
          </a:pPr>
          <a:r>
            <a:rPr lang="uk-UA" sz="1600" b="1" kern="1200" dirty="0" smtClean="0">
              <a:latin typeface="Times New Roman" pitchFamily="18" charset="0"/>
              <a:cs typeface="Times New Roman" pitchFamily="18" charset="0"/>
            </a:rPr>
            <a:t>Формування взаємин на основі творчої справи</a:t>
          </a:r>
          <a:endParaRPr lang="ru-RU" sz="1600" b="1" kern="1200" dirty="0">
            <a:latin typeface="Times New Roman" pitchFamily="18" charset="0"/>
            <a:cs typeface="Times New Roman" pitchFamily="18" charset="0"/>
          </a:endParaRPr>
        </a:p>
      </dsp:txBody>
      <dsp:txXfrm>
        <a:off x="309173" y="1553450"/>
        <a:ext cx="4386200" cy="723557"/>
      </dsp:txXfrm>
    </dsp:sp>
    <dsp:sp modelId="{9B60D480-4B62-4BF0-A412-90E23FFBD53C}">
      <dsp:nvSpPr>
        <dsp:cNvPr id="0" name=""/>
        <dsp:cNvSpPr/>
      </dsp:nvSpPr>
      <dsp:spPr>
        <a:xfrm>
          <a:off x="0" y="3049064"/>
          <a:ext cx="5400600" cy="604800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52CD8B4-6647-49AB-B2EC-14E4A68E8AB8}">
      <dsp:nvSpPr>
        <dsp:cNvPr id="0" name=""/>
        <dsp:cNvSpPr/>
      </dsp:nvSpPr>
      <dsp:spPr>
        <a:xfrm>
          <a:off x="270030" y="2696310"/>
          <a:ext cx="4430198" cy="748714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2891" tIns="0" rIns="142891" bIns="0" numCol="1" spcCol="1270" anchor="ctr" anchorCtr="0">
          <a:noAutofit/>
        </a:bodyPr>
        <a:lstStyle/>
        <a:p>
          <a:pPr lvl="0" algn="l" defTabSz="711200">
            <a:lnSpc>
              <a:spcPct val="150000"/>
            </a:lnSpc>
            <a:spcBef>
              <a:spcPct val="0"/>
            </a:spcBef>
            <a:spcAft>
              <a:spcPct val="35000"/>
            </a:spcAft>
          </a:pPr>
          <a:r>
            <a:rPr lang="uk-UA" sz="1600" b="1" kern="1200" dirty="0" smtClean="0">
              <a:latin typeface="Times New Roman" pitchFamily="18" charset="0"/>
              <a:cs typeface="Times New Roman" pitchFamily="18" charset="0"/>
            </a:rPr>
            <a:t>Посилення інтенсивності взаємодії учнів під час навчального процесу</a:t>
          </a:r>
          <a:endParaRPr lang="ru-RU" sz="1600" b="1" kern="1200" dirty="0">
            <a:latin typeface="Times New Roman" pitchFamily="18" charset="0"/>
            <a:cs typeface="Times New Roman" pitchFamily="18" charset="0"/>
          </a:endParaRPr>
        </a:p>
      </dsp:txBody>
      <dsp:txXfrm>
        <a:off x="306579" y="2732859"/>
        <a:ext cx="4357100" cy="675616"/>
      </dsp:txXfrm>
    </dsp:sp>
    <dsp:sp modelId="{44E2F4FE-2C7A-4297-BBAF-FAB3BC46428A}">
      <dsp:nvSpPr>
        <dsp:cNvPr id="0" name=""/>
        <dsp:cNvSpPr/>
      </dsp:nvSpPr>
      <dsp:spPr>
        <a:xfrm>
          <a:off x="0" y="4136470"/>
          <a:ext cx="5400600" cy="604800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7040942-998C-47FF-902D-71C0B9D673B0}">
      <dsp:nvSpPr>
        <dsp:cNvPr id="0" name=""/>
        <dsp:cNvSpPr/>
      </dsp:nvSpPr>
      <dsp:spPr>
        <a:xfrm>
          <a:off x="270030" y="3825185"/>
          <a:ext cx="4356518" cy="708480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2891" tIns="0" rIns="142891" bIns="0" numCol="1" spcCol="1270" anchor="ctr" anchorCtr="0">
          <a:noAutofit/>
        </a:bodyPr>
        <a:lstStyle/>
        <a:p>
          <a:pPr lvl="0" algn="l" defTabSz="711200">
            <a:lnSpc>
              <a:spcPct val="150000"/>
            </a:lnSpc>
            <a:spcBef>
              <a:spcPct val="0"/>
            </a:spcBef>
            <a:spcAft>
              <a:spcPct val="35000"/>
            </a:spcAft>
          </a:pPr>
          <a:r>
            <a:rPr lang="uk-UA" sz="1600" b="1" kern="1200" dirty="0" smtClean="0">
              <a:latin typeface="Times New Roman" pitchFamily="18" charset="0"/>
              <a:cs typeface="Times New Roman" pitchFamily="18" charset="0"/>
            </a:rPr>
            <a:t>Урізноманітнення  структури уроків та  методів роботи вчителя та учня</a:t>
          </a:r>
          <a:endParaRPr lang="ru-RU" sz="1600" b="1" kern="1200" dirty="0">
            <a:latin typeface="Times New Roman" pitchFamily="18" charset="0"/>
            <a:cs typeface="Times New Roman" pitchFamily="18" charset="0"/>
          </a:endParaRPr>
        </a:p>
      </dsp:txBody>
      <dsp:txXfrm>
        <a:off x="304615" y="3859770"/>
        <a:ext cx="4287348" cy="639310"/>
      </dsp:txXfrm>
    </dsp:sp>
    <dsp:sp modelId="{AA27C7AD-1FAB-4CE3-863E-70FC4799D850}">
      <dsp:nvSpPr>
        <dsp:cNvPr id="0" name=""/>
        <dsp:cNvSpPr/>
      </dsp:nvSpPr>
      <dsp:spPr>
        <a:xfrm>
          <a:off x="0" y="5636000"/>
          <a:ext cx="5400600" cy="604800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4175117-E793-460B-AB6A-463EC54E9A07}">
      <dsp:nvSpPr>
        <dsp:cNvPr id="0" name=""/>
        <dsp:cNvSpPr/>
      </dsp:nvSpPr>
      <dsp:spPr>
        <a:xfrm>
          <a:off x="270030" y="4913825"/>
          <a:ext cx="4464486" cy="1076414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2891" tIns="0" rIns="142891" bIns="0" numCol="1" spcCol="1270" anchor="ctr" anchorCtr="0">
          <a:noAutofit/>
        </a:bodyPr>
        <a:lstStyle/>
        <a:p>
          <a:pPr lvl="0" algn="l" defTabSz="711200">
            <a:lnSpc>
              <a:spcPct val="150000"/>
            </a:lnSpc>
            <a:spcBef>
              <a:spcPct val="0"/>
            </a:spcBef>
            <a:spcAft>
              <a:spcPct val="35000"/>
            </a:spcAft>
          </a:pPr>
          <a:r>
            <a:rPr lang="uk-UA" sz="1600" b="1" kern="1200" dirty="0" smtClean="0">
              <a:latin typeface="Times New Roman" pitchFamily="18" charset="0"/>
              <a:cs typeface="Times New Roman" pitchFamily="18" charset="0"/>
            </a:rPr>
            <a:t>Формування  ключових та предметних компетентностей  школяра</a:t>
          </a:r>
          <a:endParaRPr lang="ru-RU" sz="1600" b="1" kern="1200" dirty="0">
            <a:latin typeface="Times New Roman" pitchFamily="18" charset="0"/>
            <a:cs typeface="Times New Roman" pitchFamily="18" charset="0"/>
          </a:endParaRPr>
        </a:p>
      </dsp:txBody>
      <dsp:txXfrm>
        <a:off x="322576" y="4966371"/>
        <a:ext cx="4359394" cy="971322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E0B0035-7CEF-441C-9097-B4E4E70398EB}">
      <dsp:nvSpPr>
        <dsp:cNvPr id="0" name=""/>
        <dsp:cNvSpPr/>
      </dsp:nvSpPr>
      <dsp:spPr>
        <a:xfrm>
          <a:off x="-8541118" y="-1118576"/>
          <a:ext cx="10172568" cy="10172568"/>
        </a:xfrm>
        <a:prstGeom prst="blockArc">
          <a:avLst>
            <a:gd name="adj1" fmla="val 18900000"/>
            <a:gd name="adj2" fmla="val 2700000"/>
            <a:gd name="adj3" fmla="val 212"/>
          </a:avLst>
        </a:prstGeom>
        <a:noFill/>
        <a:ln w="15875" cap="flat" cmpd="sng" algn="ctr">
          <a:solidFill>
            <a:schemeClr val="accent1">
              <a:tint val="99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7D1A5D5-275B-45F9-B84F-E5F4D2DAAB41}">
      <dsp:nvSpPr>
        <dsp:cNvPr id="0" name=""/>
        <dsp:cNvSpPr/>
      </dsp:nvSpPr>
      <dsp:spPr>
        <a:xfrm>
          <a:off x="530392" y="531003"/>
          <a:ext cx="5417341" cy="687129"/>
        </a:xfrm>
        <a:prstGeom prst="rect">
          <a:avLst/>
        </a:prstGeom>
        <a:solidFill>
          <a:schemeClr val="accent1">
            <a:shade val="8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45409" tIns="55880" rIns="55880" bIns="55880" numCol="1" spcCol="1270" anchor="ctr" anchorCtr="0">
          <a:noAutofit/>
        </a:bodyPr>
        <a:lstStyle/>
        <a:p>
          <a:pPr lvl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200" kern="1200" dirty="0" smtClean="0">
              <a:latin typeface="Times New Roman" pitchFamily="18" charset="0"/>
              <a:cs typeface="Times New Roman" pitchFamily="18" charset="0"/>
            </a:rPr>
            <a:t>Робота в </a:t>
          </a:r>
          <a:r>
            <a:rPr lang="ru-RU" sz="2200" kern="1200" dirty="0" err="1" smtClean="0">
              <a:latin typeface="Times New Roman" pitchFamily="18" charset="0"/>
              <a:cs typeface="Times New Roman" pitchFamily="18" charset="0"/>
            </a:rPr>
            <a:t>групах</a:t>
          </a:r>
          <a:r>
            <a:rPr lang="ru-RU" sz="2200" kern="1200" dirty="0" smtClean="0">
              <a:latin typeface="Times New Roman" pitchFamily="18" charset="0"/>
              <a:cs typeface="Times New Roman" pitchFamily="18" charset="0"/>
            </a:rPr>
            <a:t>.</a:t>
          </a:r>
        </a:p>
        <a:p>
          <a:pPr lvl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200" kern="1200" dirty="0" smtClean="0">
              <a:latin typeface="Times New Roman" pitchFamily="18" charset="0"/>
              <a:cs typeface="Times New Roman" pitchFamily="18" charset="0"/>
            </a:rPr>
            <a:t>Робота в парах.</a:t>
          </a:r>
          <a:endParaRPr lang="ru-RU" sz="2200" kern="1200" dirty="0">
            <a:latin typeface="Times New Roman" pitchFamily="18" charset="0"/>
            <a:cs typeface="Times New Roman" pitchFamily="18" charset="0"/>
          </a:endParaRPr>
        </a:p>
      </dsp:txBody>
      <dsp:txXfrm>
        <a:off x="530392" y="531003"/>
        <a:ext cx="5417341" cy="687129"/>
      </dsp:txXfrm>
    </dsp:sp>
    <dsp:sp modelId="{E51912A0-021A-4F2A-AA58-0F0B48108DB9}">
      <dsp:nvSpPr>
        <dsp:cNvPr id="0" name=""/>
        <dsp:cNvSpPr/>
      </dsp:nvSpPr>
      <dsp:spPr>
        <a:xfrm>
          <a:off x="100937" y="445112"/>
          <a:ext cx="858911" cy="858911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03DC65A-A5A3-4182-8E2E-12BCF0DFCB54}">
      <dsp:nvSpPr>
        <dsp:cNvPr id="0" name=""/>
        <dsp:cNvSpPr/>
      </dsp:nvSpPr>
      <dsp:spPr>
        <a:xfrm>
          <a:off x="1152650" y="1562302"/>
          <a:ext cx="4795084" cy="687129"/>
        </a:xfrm>
        <a:prstGeom prst="rect">
          <a:avLst/>
        </a:prstGeom>
        <a:solidFill>
          <a:schemeClr val="accent1">
            <a:shade val="80000"/>
            <a:hueOff val="37379"/>
            <a:satOff val="-9"/>
            <a:lumOff val="4183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45409" tIns="55880" rIns="55880" bIns="55880" numCol="1" spcCol="1270" anchor="ctr" anchorCtr="0">
          <a:noAutofit/>
        </a:bodyPr>
        <a:lstStyle/>
        <a:p>
          <a:pPr lvl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200" kern="1200" dirty="0" smtClean="0">
              <a:latin typeface="Times New Roman" pitchFamily="18" charset="0"/>
              <a:cs typeface="Times New Roman" pitchFamily="18" charset="0"/>
            </a:rPr>
            <a:t> </a:t>
          </a:r>
          <a:r>
            <a:rPr lang="ru-RU" sz="2200" kern="1200" dirty="0" err="1" smtClean="0">
              <a:latin typeface="Times New Roman" pitchFamily="18" charset="0"/>
              <a:cs typeface="Times New Roman" pitchFamily="18" charset="0"/>
            </a:rPr>
            <a:t>Рішення</a:t>
          </a:r>
          <a:r>
            <a:rPr lang="ru-RU" sz="2200" kern="12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2200" kern="1200" dirty="0" err="1" smtClean="0">
              <a:latin typeface="Times New Roman" pitchFamily="18" charset="0"/>
              <a:cs typeface="Times New Roman" pitchFamily="18" charset="0"/>
            </a:rPr>
            <a:t>ситуаційних</a:t>
          </a:r>
          <a:r>
            <a:rPr lang="ru-RU" sz="2200" kern="1200" dirty="0" smtClean="0">
              <a:latin typeface="Times New Roman" pitchFamily="18" charset="0"/>
              <a:cs typeface="Times New Roman" pitchFamily="18" charset="0"/>
            </a:rPr>
            <a:t> задач. </a:t>
          </a:r>
        </a:p>
        <a:p>
          <a:pPr lvl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200" kern="1200" dirty="0" err="1" smtClean="0">
              <a:latin typeface="Times New Roman" pitchFamily="18" charset="0"/>
              <a:cs typeface="Times New Roman" pitchFamily="18" charset="0"/>
            </a:rPr>
            <a:t>Незакінчені</a:t>
          </a:r>
          <a:r>
            <a:rPr lang="ru-RU" sz="2200" kern="12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2200" kern="1200" dirty="0" err="1" smtClean="0">
              <a:latin typeface="Times New Roman" pitchFamily="18" charset="0"/>
              <a:cs typeface="Times New Roman" pitchFamily="18" charset="0"/>
            </a:rPr>
            <a:t>речення</a:t>
          </a:r>
          <a:r>
            <a:rPr lang="ru-RU" sz="2200" kern="1200" dirty="0" smtClean="0">
              <a:latin typeface="Times New Roman" pitchFamily="18" charset="0"/>
              <a:cs typeface="Times New Roman" pitchFamily="18" charset="0"/>
            </a:rPr>
            <a:t>.</a:t>
          </a:r>
          <a:endParaRPr lang="ru-RU" sz="2200" kern="1200" dirty="0">
            <a:latin typeface="Times New Roman" pitchFamily="18" charset="0"/>
            <a:cs typeface="Times New Roman" pitchFamily="18" charset="0"/>
          </a:endParaRPr>
        </a:p>
      </dsp:txBody>
      <dsp:txXfrm>
        <a:off x="1152650" y="1562302"/>
        <a:ext cx="4795084" cy="687129"/>
      </dsp:txXfrm>
    </dsp:sp>
    <dsp:sp modelId="{4B0D4CF7-9E96-4C86-ADDE-81939E67D108}">
      <dsp:nvSpPr>
        <dsp:cNvPr id="0" name=""/>
        <dsp:cNvSpPr/>
      </dsp:nvSpPr>
      <dsp:spPr>
        <a:xfrm>
          <a:off x="723194" y="1476411"/>
          <a:ext cx="858911" cy="858911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1">
              <a:shade val="80000"/>
              <a:hueOff val="37379"/>
              <a:satOff val="-9"/>
              <a:lumOff val="4183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44DE9D7-188A-49C4-9C6C-3863AFFEC100}">
      <dsp:nvSpPr>
        <dsp:cNvPr id="0" name=""/>
        <dsp:cNvSpPr/>
      </dsp:nvSpPr>
      <dsp:spPr>
        <a:xfrm>
          <a:off x="1493643" y="2592844"/>
          <a:ext cx="4454090" cy="687129"/>
        </a:xfrm>
        <a:prstGeom prst="rect">
          <a:avLst/>
        </a:prstGeom>
        <a:solidFill>
          <a:schemeClr val="accent1">
            <a:shade val="80000"/>
            <a:hueOff val="74757"/>
            <a:satOff val="-18"/>
            <a:lumOff val="8365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45409" tIns="55880" rIns="55880" bIns="55880" numCol="1" spcCol="1270" anchor="ctr" anchorCtr="0">
          <a:noAutofit/>
        </a:bodyPr>
        <a:lstStyle/>
        <a:p>
          <a:pPr lvl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200" kern="1200" dirty="0" smtClean="0">
              <a:latin typeface="Times New Roman" pitchFamily="18" charset="0"/>
              <a:cs typeface="Times New Roman" pitchFamily="18" charset="0"/>
            </a:rPr>
            <a:t> “Ажурна пилка”(“</a:t>
          </a:r>
          <a:r>
            <a:rPr lang="ru-RU" sz="2200" kern="1200" dirty="0" err="1" smtClean="0">
              <a:latin typeface="Times New Roman" pitchFamily="18" charset="0"/>
              <a:cs typeface="Times New Roman" pitchFamily="18" charset="0"/>
            </a:rPr>
            <a:t>Мозаїка</a:t>
          </a:r>
          <a:r>
            <a:rPr lang="ru-RU" sz="2200" kern="1200" dirty="0" smtClean="0">
              <a:latin typeface="Times New Roman" pitchFamily="18" charset="0"/>
              <a:cs typeface="Times New Roman" pitchFamily="18" charset="0"/>
            </a:rPr>
            <a:t>”).</a:t>
          </a:r>
          <a:endParaRPr lang="ru-RU" sz="2200" kern="1200" dirty="0">
            <a:latin typeface="Times New Roman" pitchFamily="18" charset="0"/>
            <a:cs typeface="Times New Roman" pitchFamily="18" charset="0"/>
          </a:endParaRPr>
        </a:p>
      </dsp:txBody>
      <dsp:txXfrm>
        <a:off x="1493643" y="2592844"/>
        <a:ext cx="4454090" cy="687129"/>
      </dsp:txXfrm>
    </dsp:sp>
    <dsp:sp modelId="{8B3DAB23-2D58-4B13-9DE6-BE33617FD724}">
      <dsp:nvSpPr>
        <dsp:cNvPr id="0" name=""/>
        <dsp:cNvSpPr/>
      </dsp:nvSpPr>
      <dsp:spPr>
        <a:xfrm>
          <a:off x="1064188" y="2506953"/>
          <a:ext cx="858911" cy="858911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1">
              <a:shade val="80000"/>
              <a:hueOff val="74757"/>
              <a:satOff val="-18"/>
              <a:lumOff val="8365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9CB4C3C-3A2B-47C6-A81D-5E82313D235A}">
      <dsp:nvSpPr>
        <dsp:cNvPr id="0" name=""/>
        <dsp:cNvSpPr/>
      </dsp:nvSpPr>
      <dsp:spPr>
        <a:xfrm>
          <a:off x="1602520" y="3624143"/>
          <a:ext cx="4345214" cy="687129"/>
        </a:xfrm>
        <a:prstGeom prst="rect">
          <a:avLst/>
        </a:prstGeom>
        <a:solidFill>
          <a:schemeClr val="accent1">
            <a:shade val="80000"/>
            <a:hueOff val="112136"/>
            <a:satOff val="-27"/>
            <a:lumOff val="12548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45409" tIns="55880" rIns="55880" bIns="55880" numCol="1" spcCol="1270" anchor="ctr" anchorCtr="0">
          <a:noAutofit/>
        </a:bodyPr>
        <a:lstStyle/>
        <a:p>
          <a:pPr lvl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200" kern="1200" dirty="0" smtClean="0">
              <a:latin typeface="Times New Roman" pitchFamily="18" charset="0"/>
              <a:cs typeface="Times New Roman" pitchFamily="18" charset="0"/>
            </a:rPr>
            <a:t> “Карусель”.</a:t>
          </a:r>
          <a:endParaRPr lang="ru-RU" sz="2200" kern="1200" dirty="0">
            <a:latin typeface="Times New Roman" pitchFamily="18" charset="0"/>
            <a:cs typeface="Times New Roman" pitchFamily="18" charset="0"/>
          </a:endParaRPr>
        </a:p>
      </dsp:txBody>
      <dsp:txXfrm>
        <a:off x="1602520" y="3624143"/>
        <a:ext cx="4345214" cy="687129"/>
      </dsp:txXfrm>
    </dsp:sp>
    <dsp:sp modelId="{5D203BCB-BE95-4EEB-88A1-E55AA1B4EABE}">
      <dsp:nvSpPr>
        <dsp:cNvPr id="0" name=""/>
        <dsp:cNvSpPr/>
      </dsp:nvSpPr>
      <dsp:spPr>
        <a:xfrm>
          <a:off x="1173064" y="3538252"/>
          <a:ext cx="858911" cy="858911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1">
              <a:shade val="80000"/>
              <a:hueOff val="112136"/>
              <a:satOff val="-27"/>
              <a:lumOff val="12548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B7D6FF9-00AE-4EDD-82D1-2543FE530B90}">
      <dsp:nvSpPr>
        <dsp:cNvPr id="0" name=""/>
        <dsp:cNvSpPr/>
      </dsp:nvSpPr>
      <dsp:spPr>
        <a:xfrm>
          <a:off x="1493643" y="4655442"/>
          <a:ext cx="4454090" cy="687129"/>
        </a:xfrm>
        <a:prstGeom prst="rect">
          <a:avLst/>
        </a:prstGeom>
        <a:solidFill>
          <a:schemeClr val="accent1">
            <a:shade val="80000"/>
            <a:hueOff val="149515"/>
            <a:satOff val="-36"/>
            <a:lumOff val="1673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45409" tIns="55880" rIns="55880" bIns="55880" numCol="1" spcCol="1270" anchor="ctr" anchorCtr="0">
          <a:noAutofit/>
        </a:bodyPr>
        <a:lstStyle/>
        <a:p>
          <a:pPr lvl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200" kern="1200" dirty="0" smtClean="0">
              <a:latin typeface="Times New Roman" pitchFamily="18" charset="0"/>
              <a:cs typeface="Times New Roman" pitchFamily="18" charset="0"/>
            </a:rPr>
            <a:t> “</a:t>
          </a:r>
          <a:r>
            <a:rPr lang="ru-RU" sz="2200" kern="1200" dirty="0" err="1" smtClean="0">
              <a:latin typeface="Times New Roman" pitchFamily="18" charset="0"/>
              <a:cs typeface="Times New Roman" pitchFamily="18" charset="0"/>
            </a:rPr>
            <a:t>Мікрофон</a:t>
          </a:r>
          <a:r>
            <a:rPr lang="ru-RU" sz="2200" kern="1200" dirty="0" smtClean="0">
              <a:latin typeface="Times New Roman" pitchFamily="18" charset="0"/>
              <a:cs typeface="Times New Roman" pitchFamily="18" charset="0"/>
            </a:rPr>
            <a:t>”.</a:t>
          </a:r>
          <a:endParaRPr lang="ru-RU" sz="2200" kern="1200" dirty="0">
            <a:latin typeface="Times New Roman" pitchFamily="18" charset="0"/>
            <a:cs typeface="Times New Roman" pitchFamily="18" charset="0"/>
          </a:endParaRPr>
        </a:p>
      </dsp:txBody>
      <dsp:txXfrm>
        <a:off x="1493643" y="4655442"/>
        <a:ext cx="4454090" cy="687129"/>
      </dsp:txXfrm>
    </dsp:sp>
    <dsp:sp modelId="{BDB70A21-8BA0-4CD1-85E1-2DD03EB00CEB}">
      <dsp:nvSpPr>
        <dsp:cNvPr id="0" name=""/>
        <dsp:cNvSpPr/>
      </dsp:nvSpPr>
      <dsp:spPr>
        <a:xfrm>
          <a:off x="1064188" y="4569550"/>
          <a:ext cx="858911" cy="858911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1">
              <a:shade val="80000"/>
              <a:hueOff val="149515"/>
              <a:satOff val="-36"/>
              <a:lumOff val="1673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58ACB39-B029-4BF0-A0B7-C8D3D8493D61}">
      <dsp:nvSpPr>
        <dsp:cNvPr id="0" name=""/>
        <dsp:cNvSpPr/>
      </dsp:nvSpPr>
      <dsp:spPr>
        <a:xfrm>
          <a:off x="1152650" y="5685984"/>
          <a:ext cx="4795084" cy="687129"/>
        </a:xfrm>
        <a:prstGeom prst="rect">
          <a:avLst/>
        </a:prstGeom>
        <a:solidFill>
          <a:schemeClr val="accent1">
            <a:shade val="80000"/>
            <a:hueOff val="186893"/>
            <a:satOff val="-45"/>
            <a:lumOff val="20912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45409" tIns="55880" rIns="55880" bIns="55880" numCol="1" spcCol="1270" anchor="ctr" anchorCtr="0">
          <a:noAutofit/>
        </a:bodyPr>
        <a:lstStyle/>
        <a:p>
          <a:pPr lvl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200" kern="1200" dirty="0" smtClean="0">
              <a:latin typeface="Times New Roman" pitchFamily="18" charset="0"/>
              <a:cs typeface="Times New Roman" pitchFamily="18" charset="0"/>
            </a:rPr>
            <a:t> “</a:t>
          </a:r>
          <a:r>
            <a:rPr lang="ru-RU" sz="2200" kern="1200" dirty="0" err="1" smtClean="0">
              <a:latin typeface="Times New Roman" pitchFamily="18" charset="0"/>
              <a:cs typeface="Times New Roman" pitchFamily="18" charset="0"/>
            </a:rPr>
            <a:t>Мозковий</a:t>
          </a:r>
          <a:r>
            <a:rPr lang="ru-RU" sz="2200" kern="1200" dirty="0" smtClean="0">
              <a:latin typeface="Times New Roman" pitchFamily="18" charset="0"/>
              <a:cs typeface="Times New Roman" pitchFamily="18" charset="0"/>
            </a:rPr>
            <a:t> штурм”.</a:t>
          </a:r>
          <a:endParaRPr lang="ru-RU" sz="2200" kern="1200" dirty="0">
            <a:latin typeface="Times New Roman" pitchFamily="18" charset="0"/>
            <a:cs typeface="Times New Roman" pitchFamily="18" charset="0"/>
          </a:endParaRPr>
        </a:p>
      </dsp:txBody>
      <dsp:txXfrm>
        <a:off x="1152650" y="5685984"/>
        <a:ext cx="4795084" cy="687129"/>
      </dsp:txXfrm>
    </dsp:sp>
    <dsp:sp modelId="{F0AC2118-C03F-4839-8E77-31F3AB650323}">
      <dsp:nvSpPr>
        <dsp:cNvPr id="0" name=""/>
        <dsp:cNvSpPr/>
      </dsp:nvSpPr>
      <dsp:spPr>
        <a:xfrm>
          <a:off x="723194" y="5600093"/>
          <a:ext cx="858911" cy="858911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1">
              <a:shade val="80000"/>
              <a:hueOff val="186893"/>
              <a:satOff val="-45"/>
              <a:lumOff val="20912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622DBB0-671E-413B-BE6B-3F349646E410}">
      <dsp:nvSpPr>
        <dsp:cNvPr id="0" name=""/>
        <dsp:cNvSpPr/>
      </dsp:nvSpPr>
      <dsp:spPr>
        <a:xfrm>
          <a:off x="530392" y="6717283"/>
          <a:ext cx="5417341" cy="687129"/>
        </a:xfrm>
        <a:prstGeom prst="rect">
          <a:avLst/>
        </a:prstGeom>
        <a:solidFill>
          <a:schemeClr val="accent1">
            <a:shade val="80000"/>
            <a:hueOff val="224272"/>
            <a:satOff val="-54"/>
            <a:lumOff val="25095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45409" tIns="55880" rIns="55880" bIns="55880" numCol="1" spcCol="1270" anchor="ctr" anchorCtr="0">
          <a:noAutofit/>
        </a:bodyPr>
        <a:lstStyle/>
        <a:p>
          <a:pPr lvl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200" kern="1200" dirty="0" err="1" smtClean="0">
              <a:latin typeface="Times New Roman" pitchFamily="18" charset="0"/>
              <a:cs typeface="Times New Roman" pitchFamily="18" charset="0"/>
            </a:rPr>
            <a:t>Математичніі</a:t>
          </a:r>
          <a:r>
            <a:rPr lang="ru-RU" sz="2200" kern="12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2200" kern="1200" dirty="0" err="1" smtClean="0">
              <a:latin typeface="Times New Roman" pitchFamily="18" charset="0"/>
              <a:cs typeface="Times New Roman" pitchFamily="18" charset="0"/>
            </a:rPr>
            <a:t>ігри</a:t>
          </a:r>
          <a:r>
            <a:rPr lang="ru-RU" sz="2200" kern="1200" dirty="0" smtClean="0">
              <a:latin typeface="Times New Roman" pitchFamily="18" charset="0"/>
              <a:cs typeface="Times New Roman" pitchFamily="18" charset="0"/>
            </a:rPr>
            <a:t>.</a:t>
          </a:r>
          <a:endParaRPr lang="ru-RU" sz="2200" kern="1200" dirty="0">
            <a:latin typeface="Times New Roman" pitchFamily="18" charset="0"/>
            <a:cs typeface="Times New Roman" pitchFamily="18" charset="0"/>
          </a:endParaRPr>
        </a:p>
      </dsp:txBody>
      <dsp:txXfrm>
        <a:off x="530392" y="6717283"/>
        <a:ext cx="5417341" cy="687129"/>
      </dsp:txXfrm>
    </dsp:sp>
    <dsp:sp modelId="{8F9613C7-9301-4F54-B6E0-809D9EC957E9}">
      <dsp:nvSpPr>
        <dsp:cNvPr id="0" name=""/>
        <dsp:cNvSpPr/>
      </dsp:nvSpPr>
      <dsp:spPr>
        <a:xfrm>
          <a:off x="100937" y="6631391"/>
          <a:ext cx="858911" cy="858911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1">
              <a:shade val="80000"/>
              <a:hueOff val="224272"/>
              <a:satOff val="-54"/>
              <a:lumOff val="25095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E8A2EA8-AAC6-4D16-88B0-CEFD030234A8}">
      <dsp:nvSpPr>
        <dsp:cNvPr id="0" name=""/>
        <dsp:cNvSpPr/>
      </dsp:nvSpPr>
      <dsp:spPr>
        <a:xfrm>
          <a:off x="1129942" y="0"/>
          <a:ext cx="3850723" cy="2141575"/>
        </a:xfrm>
        <a:prstGeom prst="circularArrow">
          <a:avLst>
            <a:gd name="adj1" fmla="val 10980"/>
            <a:gd name="adj2" fmla="val 1142322"/>
            <a:gd name="adj3" fmla="val 4500000"/>
            <a:gd name="adj4" fmla="val 10800000"/>
            <a:gd name="adj5" fmla="val 125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BF97344-9851-4B74-B5B1-E5CE1883D595}">
      <dsp:nvSpPr>
        <dsp:cNvPr id="0" name=""/>
        <dsp:cNvSpPr/>
      </dsp:nvSpPr>
      <dsp:spPr>
        <a:xfrm>
          <a:off x="2457371" y="775612"/>
          <a:ext cx="1195060" cy="59726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800" b="1" kern="1200" dirty="0" smtClean="0">
              <a:solidFill>
                <a:schemeClr val="tx1"/>
              </a:solidFill>
            </a:rPr>
            <a:t>Мотивація </a:t>
          </a:r>
          <a:endParaRPr lang="ru-RU" sz="1800" b="1" kern="1200" dirty="0">
            <a:solidFill>
              <a:schemeClr val="tx1"/>
            </a:solidFill>
          </a:endParaRPr>
        </a:p>
      </dsp:txBody>
      <dsp:txXfrm>
        <a:off x="2457371" y="775612"/>
        <a:ext cx="1195060" cy="597263"/>
      </dsp:txXfrm>
    </dsp:sp>
    <dsp:sp modelId="{01E92693-6C87-4C00-A52D-4688E13F511B}">
      <dsp:nvSpPr>
        <dsp:cNvPr id="0" name=""/>
        <dsp:cNvSpPr/>
      </dsp:nvSpPr>
      <dsp:spPr>
        <a:xfrm>
          <a:off x="381576" y="1230472"/>
          <a:ext cx="4157616" cy="2141575"/>
        </a:xfrm>
        <a:prstGeom prst="leftCircularArrow">
          <a:avLst>
            <a:gd name="adj1" fmla="val 10980"/>
            <a:gd name="adj2" fmla="val 1142322"/>
            <a:gd name="adj3" fmla="val 6300000"/>
            <a:gd name="adj4" fmla="val 18900000"/>
            <a:gd name="adj5" fmla="val 125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4688808-A503-4CDB-A03D-02506AB1B4A7}">
      <dsp:nvSpPr>
        <dsp:cNvPr id="0" name=""/>
        <dsp:cNvSpPr/>
      </dsp:nvSpPr>
      <dsp:spPr>
        <a:xfrm>
          <a:off x="1096942" y="1800199"/>
          <a:ext cx="2721259" cy="101456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800" b="1" kern="1200" dirty="0" smtClean="0">
              <a:solidFill>
                <a:schemeClr val="tx1"/>
              </a:solidFill>
            </a:rPr>
            <a:t>Оголошення, представлення теми та очікуваних результатів</a:t>
          </a:r>
          <a:endParaRPr lang="ru-RU" sz="1800" b="1" kern="1200" dirty="0">
            <a:solidFill>
              <a:schemeClr val="tx1"/>
            </a:solidFill>
          </a:endParaRPr>
        </a:p>
      </dsp:txBody>
      <dsp:txXfrm>
        <a:off x="1096942" y="1800199"/>
        <a:ext cx="2721259" cy="1014564"/>
      </dsp:txXfrm>
    </dsp:sp>
    <dsp:sp modelId="{62816F21-5888-42B8-ADC7-CB4482B33D2B}">
      <dsp:nvSpPr>
        <dsp:cNvPr id="0" name=""/>
        <dsp:cNvSpPr/>
      </dsp:nvSpPr>
      <dsp:spPr>
        <a:xfrm>
          <a:off x="621172" y="2466475"/>
          <a:ext cx="4868262" cy="2141575"/>
        </a:xfrm>
        <a:prstGeom prst="circularArrow">
          <a:avLst>
            <a:gd name="adj1" fmla="val 10980"/>
            <a:gd name="adj2" fmla="val 1142322"/>
            <a:gd name="adj3" fmla="val 4500000"/>
            <a:gd name="adj4" fmla="val 13500000"/>
            <a:gd name="adj5" fmla="val 1250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D684E67-7023-4C94-B991-1B8EA8C490E4}">
      <dsp:nvSpPr>
        <dsp:cNvPr id="0" name=""/>
        <dsp:cNvSpPr/>
      </dsp:nvSpPr>
      <dsp:spPr>
        <a:xfrm>
          <a:off x="1302089" y="3024336"/>
          <a:ext cx="3505625" cy="103138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800" b="1" kern="1200" dirty="0" smtClean="0">
              <a:solidFill>
                <a:schemeClr val="tx1"/>
              </a:solidFill>
            </a:rPr>
            <a:t>Актуалізація знань, надання необхідної інформації</a:t>
          </a:r>
          <a:endParaRPr lang="ru-RU" sz="1800" b="1" kern="1200" dirty="0">
            <a:solidFill>
              <a:schemeClr val="tx1"/>
            </a:solidFill>
          </a:endParaRPr>
        </a:p>
      </dsp:txBody>
      <dsp:txXfrm>
        <a:off x="1302089" y="3024336"/>
        <a:ext cx="3505625" cy="1031383"/>
      </dsp:txXfrm>
    </dsp:sp>
    <dsp:sp modelId="{9721E91D-D924-4716-9EB4-2A4C0F943481}">
      <dsp:nvSpPr>
        <dsp:cNvPr id="0" name=""/>
        <dsp:cNvSpPr/>
      </dsp:nvSpPr>
      <dsp:spPr>
        <a:xfrm>
          <a:off x="271204" y="3699022"/>
          <a:ext cx="4378359" cy="2141575"/>
        </a:xfrm>
        <a:prstGeom prst="leftCircularArrow">
          <a:avLst>
            <a:gd name="adj1" fmla="val 10980"/>
            <a:gd name="adj2" fmla="val 1142322"/>
            <a:gd name="adj3" fmla="val 6300000"/>
            <a:gd name="adj4" fmla="val 18900000"/>
            <a:gd name="adj5" fmla="val 12500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E1BDA3D-7E2A-4F84-833C-CE88C39BABF3}">
      <dsp:nvSpPr>
        <dsp:cNvPr id="0" name=""/>
        <dsp:cNvSpPr/>
      </dsp:nvSpPr>
      <dsp:spPr>
        <a:xfrm>
          <a:off x="1296147" y="4474634"/>
          <a:ext cx="2322850" cy="59726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800" b="1" kern="1200" dirty="0" smtClean="0">
              <a:solidFill>
                <a:schemeClr val="tx1"/>
              </a:solidFill>
            </a:rPr>
            <a:t>Усвідомлення, інтерактивна вправа</a:t>
          </a:r>
          <a:endParaRPr lang="ru-RU" sz="1800" b="1" kern="1200" dirty="0">
            <a:solidFill>
              <a:schemeClr val="tx1"/>
            </a:solidFill>
          </a:endParaRPr>
        </a:p>
      </dsp:txBody>
      <dsp:txXfrm>
        <a:off x="1296147" y="4474634"/>
        <a:ext cx="2322850" cy="597263"/>
      </dsp:txXfrm>
    </dsp:sp>
    <dsp:sp modelId="{6538CCC8-F672-4CB8-AA3E-629373706BC8}">
      <dsp:nvSpPr>
        <dsp:cNvPr id="0" name=""/>
        <dsp:cNvSpPr/>
      </dsp:nvSpPr>
      <dsp:spPr>
        <a:xfrm>
          <a:off x="1144863" y="5071897"/>
          <a:ext cx="3823691" cy="1840870"/>
        </a:xfrm>
        <a:prstGeom prst="blockArc">
          <a:avLst>
            <a:gd name="adj1" fmla="val 13500000"/>
            <a:gd name="adj2" fmla="val 10800000"/>
            <a:gd name="adj3" fmla="val 12740"/>
          </a:avLst>
        </a:prstGeom>
        <a:solidFill>
          <a:schemeClr val="accent6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936695E-DF32-40F7-9569-9B75A2220DF8}">
      <dsp:nvSpPr>
        <dsp:cNvPr id="0" name=""/>
        <dsp:cNvSpPr/>
      </dsp:nvSpPr>
      <dsp:spPr>
        <a:xfrm>
          <a:off x="2457371" y="5707872"/>
          <a:ext cx="1195060" cy="59726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800" b="1" kern="1200" dirty="0" smtClean="0">
              <a:solidFill>
                <a:schemeClr val="tx1"/>
              </a:solidFill>
            </a:rPr>
            <a:t>Рефлексія </a:t>
          </a:r>
          <a:endParaRPr lang="ru-RU" sz="1800" b="1" kern="1200" dirty="0">
            <a:solidFill>
              <a:schemeClr val="tx1"/>
            </a:solidFill>
          </a:endParaRPr>
        </a:p>
      </dsp:txBody>
      <dsp:txXfrm>
        <a:off x="2457371" y="5707872"/>
        <a:ext cx="1195060" cy="597263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8/layout/VerticalCurvedList">
  <dgm:title val=""/>
  <dgm:desc val=""/>
  <dgm:catLst>
    <dgm:cat type="list" pri="2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chPref val="7"/>
      <dgm:dir/>
    </dgm:varLst>
    <dgm:alg type="composite"/>
    <dgm:shape xmlns:r="http://schemas.openxmlformats.org/officeDocument/2006/relationships" r:blip="">
      <dgm:adjLst/>
    </dgm:shape>
    <dgm:constrLst>
      <dgm:constr type="w" for="ch" refType="h" refFor="ch" op="gte" fact="0.8"/>
    </dgm:constrLst>
    <dgm:layoutNode name="Name1">
      <dgm:alg type="composite"/>
      <dgm:shape xmlns:r="http://schemas.openxmlformats.org/officeDocument/2006/relationships" r:blip="">
        <dgm:adjLst/>
      </dgm:shape>
      <dgm:choose name="Name2">
        <dgm:if name="Name3" func="var" arg="dir" op="equ" val="norm">
          <dgm:choose name="Name4">
            <dgm:if name="Name5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h" fact="0.225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primFontSz" for="ch" ptType="node" op="equ" val="65"/>
              </dgm:constrLst>
            </dgm:if>
            <dgm:if name="Name6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h" fact="0.1891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h" fact="0.1891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primFontSz" for="ch" ptType="node" op="equ" val="65"/>
              </dgm:constrLst>
            </dgm:if>
            <dgm:if name="Name7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h" fact="0.1526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h" fact="0.2253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h" fact="0.1526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primFontSz" for="ch" ptType="node" op="equ" val="65"/>
              </dgm:constrLst>
            </dgm:if>
            <dgm:if name="Name8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h" fact="0.1268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h" fact="0.215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h" fact="0.21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h" fact="0.126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primFontSz" for="ch" ptType="node" op="equ" val="65"/>
              </dgm:constrLst>
            </dgm:if>
            <dgm:if name="Name9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h" fact="0.1082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h" fact="0.197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h" fact="0.2253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h" fact="0.197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h" fact="0.1082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primFontSz" for="ch" ptType="node" op="equ" val="65"/>
              </dgm:constrLst>
            </dgm:if>
            <dgm:if name="Name10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h" fact="0.094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h" fact="0.1809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h" fact="0.220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h" fact="0.2205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h" fact="0.18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h" fact="0.0943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primFontSz" for="ch" ptType="node" op="equ" val="65"/>
              </dgm:constrLst>
            </dgm:if>
            <dgm:else name="Name1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h" fact="0.0835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h" fact="0.165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h" fact="0.2109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h" fact="0.2253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h" fact="0.21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h" fact="0.1658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h" fact="0.0835"/>
                <dgm:constr type="l" for="ch" forName="text_7" refType="ctrX" refFor="ch" refForName="accent_7"/>
                <dgm:constr type="r" for="ch" forName="text_7" refType="w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lMarg" for="ch" forName="text_7" refType="w" refFor="ch" refForName="accent_7" fact="1.8"/>
                <dgm:constr type="primFontSz" for="ch" ptType="node" op="equ" val="65"/>
              </dgm:constrLst>
            </dgm:else>
          </dgm:choose>
        </dgm:if>
        <dgm:else name="Name12">
          <dgm:choose name="Name13">
            <dgm:if name="Name14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w"/>
                <dgm:constr type="ctrXOff" for="ch" forName="accent_1" refType="h" fact="-0.225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primFontSz" for="ch" ptType="node" op="equ" val="65"/>
              </dgm:constrLst>
            </dgm:if>
            <dgm:if name="Name15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w"/>
                <dgm:constr type="ctrXOff" for="ch" forName="accent_1" refType="h" fact="-0.1891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w"/>
                <dgm:constr type="ctrXOff" for="ch" forName="accent_2" refType="h" fact="-0.1891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primFontSz" for="ch" ptType="node" op="equ" val="65"/>
              </dgm:constrLst>
            </dgm:if>
            <dgm:if name="Name16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w"/>
                <dgm:constr type="ctrXOff" for="ch" forName="accent_1" refType="h" fact="-0.1526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w"/>
                <dgm:constr type="ctrXOff" for="ch" forName="accent_2" refType="h" fact="-0.2253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w"/>
                <dgm:constr type="ctrXOff" for="ch" forName="accent_3" refType="h" fact="-0.1526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primFontSz" for="ch" ptType="node" op="equ" val="65"/>
              </dgm:constrLst>
            </dgm:if>
            <dgm:if name="Name17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w"/>
                <dgm:constr type="ctrXOff" for="ch" forName="accent_1" refType="h" fact="-0.1268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w"/>
                <dgm:constr type="ctrXOff" for="ch" forName="accent_2" refType="h" fact="-0.215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w"/>
                <dgm:constr type="ctrXOff" for="ch" forName="accent_3" refType="h" fact="-0.21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w"/>
                <dgm:constr type="ctrXOff" for="ch" forName="accent_4" refType="h" fact="-0.126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primFontSz" for="ch" ptType="node" op="equ" val="65"/>
              </dgm:constrLst>
            </dgm:if>
            <dgm:if name="Name18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w"/>
                <dgm:constr type="ctrXOff" for="ch" forName="accent_1" refType="h" fact="-0.1082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w"/>
                <dgm:constr type="ctrXOff" for="ch" forName="accent_2" refType="h" fact="-0.197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w"/>
                <dgm:constr type="ctrXOff" for="ch" forName="accent_3" refType="h" fact="-0.2253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w"/>
                <dgm:constr type="ctrXOff" for="ch" forName="accent_4" refType="h" fact="-0.197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w"/>
                <dgm:constr type="ctrXOff" for="ch" forName="accent_5" refType="h" fact="-0.1082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primFontSz" for="ch" ptType="node" op="equ" val="65"/>
              </dgm:constrLst>
            </dgm:if>
            <dgm:if name="Name19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w"/>
                <dgm:constr type="ctrXOff" for="ch" forName="accent_1" refType="h" fact="-0.094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w"/>
                <dgm:constr type="ctrXOff" for="ch" forName="accent_2" refType="h" fact="-0.1809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w"/>
                <dgm:constr type="ctrXOff" for="ch" forName="accent_3" refType="h" fact="-0.220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w"/>
                <dgm:constr type="ctrXOff" for="ch" forName="accent_4" refType="h" fact="-0.2205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w"/>
                <dgm:constr type="ctrXOff" for="ch" forName="accent_5" refType="h" fact="-0.18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w"/>
                <dgm:constr type="ctrXOff" for="ch" forName="accent_6" refType="h" fact="-0.0943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primFontSz" for="ch" ptType="node" op="equ" val="65"/>
              </dgm:constrLst>
            </dgm:if>
            <dgm:else name="Name20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w"/>
                <dgm:constr type="ctrXOff" for="ch" forName="accent_1" refType="h" fact="-0.0835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w"/>
                <dgm:constr type="ctrXOff" for="ch" forName="accent_2" refType="h" fact="-0.165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w"/>
                <dgm:constr type="ctrXOff" for="ch" forName="accent_3" refType="h" fact="-0.2109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w"/>
                <dgm:constr type="ctrXOff" for="ch" forName="accent_4" refType="h" fact="-0.2253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w"/>
                <dgm:constr type="ctrXOff" for="ch" forName="accent_5" refType="h" fact="-0.21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w"/>
                <dgm:constr type="ctrXOff" for="ch" forName="accent_6" refType="h" fact="-0.1658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w"/>
                <dgm:constr type="ctrXOff" for="ch" forName="accent_7" refType="h" fact="-0.0835"/>
                <dgm:constr type="r" for="ch" forName="text_7" refType="ctrX" refFor="ch" refForName="accent_7"/>
                <dgm:constr type="rOff" for="ch" forName="text_7" refType="ctrXOff" refFor="ch" refForName="accent_7"/>
                <dgm:constr type="l" for="ch" forName="text_7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rMarg" for="ch" forName="text_7" refType="w" refFor="ch" refForName="accent_7" fact="1.8"/>
                <dgm:constr type="primFontSz" for="ch" ptType="node" op="equ" val="65"/>
              </dgm:constrLst>
            </dgm:else>
          </dgm:choose>
        </dgm:else>
      </dgm:choose>
      <dgm:layoutNode name="cycle">
        <dgm:choose name="Name21">
          <dgm:if name="Name22" func="var" arg="dir" op="equ" val="norm">
            <dgm:alg type="cycle">
              <dgm:param type="stAng" val="45"/>
              <dgm:param type="spanAng" val="90"/>
            </dgm:alg>
          </dgm:if>
          <dgm:else name="Name23">
            <dgm:alg type="cycle">
              <dgm:param type="stAng" val="225"/>
              <dgm:param type="spanAng" val="90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val="1"/>
          <dgm:constr type="h" for="ch" val="1"/>
          <dgm:constr type="diam" for="ch" forName="conn" refType="diam"/>
        </dgm:constrLst>
        <dgm:layoutNode name="src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conn" styleLbl="parChTrans1D2">
          <dgm:alg type="conn">
            <dgm:param type="connRout" val="curve"/>
            <dgm:param type="srcNode" val="srcNode"/>
            <dgm:param type="dstNode" val="dstNode"/>
            <dgm:param type="begPts" val="ctr"/>
            <dgm:param type="endPts" val="ctr"/>
            <dgm:param type="endSty" val="noArr"/>
          </dgm:alg>
          <dgm:shape xmlns:r="http://schemas.openxmlformats.org/officeDocument/2006/relationships" type="conn" r:blip="">
            <dgm:adjLst/>
          </dgm:shape>
          <dgm:presOf axis="desOrSelf" ptType="sibTrans" hideLastTrans="0" st="0" cnt="1"/>
          <dgm:constrLst>
            <dgm:constr type="begPad"/>
            <dgm:constr type="endPad"/>
          </dgm:constrLst>
        </dgm:layoutNode>
        <dgm:layoutNode name="extra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dstNode">
          <dgm:alg type="sp"/>
          <dgm:shape xmlns:r="http://schemas.openxmlformats.org/officeDocument/2006/relationships" type="rect" r:blip="" hideGeom="1">
            <dgm:adjLst/>
          </dgm:shape>
          <dgm:presOf/>
        </dgm:layoutNode>
      </dgm:layoutNode>
      <dgm:forEach name="wrapper" axis="self" ptType="parTrans">
        <dgm:forEach name="wrapper2" axis="self" ptType="sibTrans" st="2">
          <dgm:forEach name="accentRepeat" axis="self">
            <dgm:layoutNode name="accentRepeatNode" styleLbl="solidFgAcc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</dgm:forEach>
        </dgm:forEach>
      </dgm:forEach>
      <dgm:forEach name="Name24" axis="ch" ptType="node" cnt="1">
        <dgm:layoutNode name="text_1" styleLbl="node1">
          <dgm:varLst>
            <dgm:bulletEnabled val="1"/>
          </dgm:varLst>
          <dgm:choose name="Name25">
            <dgm:if name="Name2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2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1">
          <dgm:alg type="sp"/>
          <dgm:shape xmlns:r="http://schemas.openxmlformats.org/officeDocument/2006/relationships" r:blip="">
            <dgm:adjLst/>
          </dgm:shape>
          <dgm:presOf/>
          <dgm:constrLst/>
          <dgm:forEach name="Name28" ref="accentRepeat"/>
        </dgm:layoutNode>
      </dgm:forEach>
      <dgm:forEach name="Name29" axis="ch" ptType="node" st="2" cnt="1">
        <dgm:layoutNode name="text_2" styleLbl="node1">
          <dgm:varLst>
            <dgm:bulletEnabled val="1"/>
          </dgm:varLst>
          <dgm:choose name="Name30">
            <dgm:if name="Name3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2">
          <dgm:alg type="sp"/>
          <dgm:shape xmlns:r="http://schemas.openxmlformats.org/officeDocument/2006/relationships" r:blip="">
            <dgm:adjLst/>
          </dgm:shape>
          <dgm:presOf/>
          <dgm:constrLst/>
          <dgm:forEach name="Name33" ref="accentRepeat"/>
        </dgm:layoutNode>
      </dgm:forEach>
      <dgm:forEach name="Name34" axis="ch" ptType="node" st="3" cnt="1">
        <dgm:layoutNode name="text_3" styleLbl="node1">
          <dgm:varLst>
            <dgm:bulletEnabled val="1"/>
          </dgm:varLst>
          <dgm:choose name="Name35">
            <dgm:if name="Name3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3">
          <dgm:alg type="sp"/>
          <dgm:shape xmlns:r="http://schemas.openxmlformats.org/officeDocument/2006/relationships" r:blip="">
            <dgm:adjLst/>
          </dgm:shape>
          <dgm:presOf/>
          <dgm:constrLst/>
          <dgm:forEach name="Name38" ref="accentRepeat"/>
        </dgm:layoutNode>
      </dgm:forEach>
      <dgm:forEach name="Name39" axis="ch" ptType="node" st="4" cnt="1">
        <dgm:layoutNode name="text_4" styleLbl="node1">
          <dgm:varLst>
            <dgm:bulletEnabled val="1"/>
          </dgm:varLst>
          <dgm:choose name="Name40">
            <dgm:if name="Name4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4">
          <dgm:alg type="sp"/>
          <dgm:shape xmlns:r="http://schemas.openxmlformats.org/officeDocument/2006/relationships" r:blip="">
            <dgm:adjLst/>
          </dgm:shape>
          <dgm:presOf/>
          <dgm:constrLst/>
          <dgm:forEach name="Name43" ref="accentRepeat"/>
        </dgm:layoutNode>
      </dgm:forEach>
      <dgm:forEach name="Name44" axis="ch" ptType="node" st="5" cnt="1">
        <dgm:layoutNode name="text_5" styleLbl="node1">
          <dgm:varLst>
            <dgm:bulletEnabled val="1"/>
          </dgm:varLst>
          <dgm:choose name="Name45">
            <dgm:if name="Name4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5">
          <dgm:alg type="sp"/>
          <dgm:shape xmlns:r="http://schemas.openxmlformats.org/officeDocument/2006/relationships" r:blip="">
            <dgm:adjLst/>
          </dgm:shape>
          <dgm:presOf/>
          <dgm:constrLst/>
          <dgm:forEach name="Name48" ref="accentRepeat"/>
        </dgm:layoutNode>
      </dgm:forEach>
      <dgm:forEach name="Name49" axis="ch" ptType="node" st="6" cnt="1">
        <dgm:layoutNode name="text_6" styleLbl="node1">
          <dgm:varLst>
            <dgm:bulletEnabled val="1"/>
          </dgm:varLst>
          <dgm:choose name="Name50">
            <dgm:if name="Name5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6">
          <dgm:alg type="sp"/>
          <dgm:shape xmlns:r="http://schemas.openxmlformats.org/officeDocument/2006/relationships" r:blip="">
            <dgm:adjLst/>
          </dgm:shape>
          <dgm:presOf/>
          <dgm:constrLst/>
          <dgm:forEach name="Name53" ref="accentRepeat"/>
        </dgm:layoutNode>
      </dgm:forEach>
      <dgm:forEach name="Name54" axis="ch" ptType="node" st="7" cnt="1">
        <dgm:layoutNode name="text_7" styleLbl="node1">
          <dgm:varLst>
            <dgm:bulletEnabled val="1"/>
          </dgm:varLst>
          <dgm:choose name="Name55">
            <dgm:if name="Name5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7">
          <dgm:alg type="sp"/>
          <dgm:shape xmlns:r="http://schemas.openxmlformats.org/officeDocument/2006/relationships" r:blip="">
            <dgm:adjLst/>
          </dgm:shape>
          <dgm:presOf/>
          <dgm:constrLst/>
          <dgm:forEach name="Name58" ref="accentRepeat"/>
        </dgm:layoutNode>
      </dgm:forEach>
    </dgm:layoutNode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9/layout/CircleArrowProcess">
  <dgm:title val=""/>
  <dgm:desc val=""/>
  <dgm:catLst>
    <dgm:cat type="process" pri="16500"/>
    <dgm:cat type="cycle" pri="16000"/>
  </dgm:catLst>
  <dgm:samp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40" srcId="0" destId="10" srcOrd="0" destOrd="0"/>
        <dgm:cxn modelId="50" srcId="0" destId="20" srcOrd="1" destOrd="0"/>
        <dgm:cxn modelId="60" srcId="0" destId="30" srcOrd="2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30" srcId="0" destId="10" srcOrd="0" destOrd="0"/>
        <dgm:cxn modelId="4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50" srcId="0" destId="10" srcOrd="0" destOrd="0"/>
        <dgm:cxn modelId="60" srcId="0" destId="20" srcOrd="1" destOrd="0"/>
        <dgm:cxn modelId="70" srcId="0" destId="30" srcOrd="2" destOrd="0"/>
        <dgm:cxn modelId="80" srcId="0" destId="40" srcOrd="3" destOrd="0"/>
      </dgm:cxnLst>
      <dgm:bg/>
      <dgm:whole/>
    </dgm:dataModel>
  </dgm:clrData>
  <dgm:layoutNode name="Name0">
    <dgm:varLst>
      <dgm:chMax val="7"/>
      <dgm:chPref val="7"/>
      <dgm:dir/>
      <dgm:animLvl val="lvl"/>
    </dgm:varLst>
    <dgm:shape xmlns:r="http://schemas.openxmlformats.org/officeDocument/2006/relationships" r:blip="">
      <dgm:adjLst/>
    </dgm:shape>
    <dgm:choose name="Name1">
      <dgm:if name="Name2" func="var" arg="dir" op="equ" val="norm">
        <dgm:choose name="Name3">
          <dgm:if name="Name4" axis="ch" ptType="node" func="cnt" op="equ" val="1">
            <dgm:alg type="composite">
              <dgm:param type="ar" val="1.5999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l" for="ch" forName="Child1" refType="w" fact="0.625"/>
              <dgm:constr type="t" for="ch" forName="Child1" refType="h" fact="0.2981"/>
              <dgm:constr type="w" for="ch" forName="Child1" refType="w" fact="0.375"/>
              <dgm:constr type="h" for="ch" forName="Child1" refType="h" fact="0.4001"/>
              <dgm:constr type="l" for="ch" forName="Accent1" refType="w" fact="0"/>
              <dgm:constr type="t" for="ch" forName="Accent1" refType="h" fact="0"/>
              <dgm:constr type="w" for="ch" forName="Accent1" refType="w" fact="0.6249"/>
              <dgm:constr type="h" for="ch" forName="Accent1" refType="h"/>
              <dgm:constr type="l" for="ch" forName="Parent1" refType="w" fact="0.138"/>
              <dgm:constr type="t" for="ch" forName="Parent1" refType="h" fact="0.362"/>
              <dgm:constr type="w" for="ch" forName="Parent1" refType="w" fact="0.3487"/>
              <dgm:constr type="h" for="ch" forName="Parent1" refType="h" fact="0.2789"/>
            </dgm:constrLst>
          </dgm:if>
          <dgm:if name="Name5" axis="ch" ptType="node" func="cnt" op="equ" val="2">
            <dgm:alg type="composite">
              <dgm:param type="ar" val="1.2026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Parent2" refType="primFontSz" refFor="des" refForName="Parent1" op="equ"/>
              <dgm:constr type="primFontSz" for="des" forName="Child2" refType="primFontSz" refFor="des" refForName="Child1" op="equ"/>
              <dgm:constr type="l" for="ch" forName="Accent1" refType="w" fact="0.1144"/>
              <dgm:constr type="t" for="ch" forName="Accent1" refType="h" fact="0"/>
              <dgm:constr type="w" for="ch" forName="Accent1" refType="w" fact="0.5542"/>
              <dgm:constr type="h" for="ch" forName="Accent1" refType="h" fact="0.6665"/>
              <dgm:constr type="l" for="ch" forName="Parent1" refType="w" fact="0.2368"/>
              <dgm:constr type="t" for="ch" forName="Parent1" refType="h" fact="0.2413"/>
              <dgm:constr type="w" for="ch" forName="Parent1" refType="w" fact="0.3092"/>
              <dgm:constr type="h" for="ch" forName="Parent1" refType="h" fact="0.1859"/>
              <dgm:constr type="l" for="ch" forName="Parent2" refType="w" fact="0.0822"/>
              <dgm:constr type="t" for="ch" forName="Parent2" refType="h" fact="0.625"/>
              <dgm:constr type="w" for="ch" forName="Parent2" refType="w" fact="0.3092"/>
              <dgm:constr type="h" for="ch" forName="Parent2" refType="h" fact="0.1859"/>
              <dgm:constr type="l" for="ch" forName="Child1" refType="w" fact="0.6678"/>
              <dgm:constr type="t" for="ch" forName="Child1" refType="h" fact="0.1978"/>
              <dgm:constr type="w" for="ch" forName="Child1" refType="w" fact="0.3322"/>
              <dgm:constr type="h" for="ch" forName="Child1" refType="h" fact="0.265"/>
              <dgm:constr type="l" for="ch" forName="Child2" refType="w" fact="0.5164"/>
              <dgm:constr type="t" for="ch" forName="Child2" refType="h" fact="0.5855"/>
              <dgm:constr type="w" for="ch" forName="Child2" refType="w" fact="0.3322"/>
              <dgm:constr type="h" for="ch" forName="Child2" refType="h" fact="0.265"/>
              <dgm:constr type="l" for="ch" forName="Accent2" refType="w" fact="0"/>
              <dgm:constr type="t" for="ch" forName="Accent2" refType="h" fact="0.4272"/>
              <dgm:constr type="w" for="ch" forName="Accent2" refType="w" fact="0.4761"/>
              <dgm:constr type="h" for="ch" forName="Accent2" refType="h" fact="0.5728"/>
            </dgm:constrLst>
          </dgm:if>
          <dgm:if name="Name6" axis="ch" ptType="node" func="cnt" op="equ" val="3">
            <dgm:alg type="composite">
              <dgm:param type="ar" val="0.9039"/>
            </dgm:alg>
            <dgm:shape xmlns:r="http://schemas.openxmlformats.org/officeDocument/2006/relationships" r:blip="">
              <dgm:adjLst/>
            </dgm:shape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l" for="ch" forName="Accent1" refType="w" fact="0.1479"/>
              <dgm:constr type="t" for="ch" forName="Accent1" refType="h" fact="0"/>
              <dgm:constr type="w" for="ch" forName="Accent1" refType="w" fact="0.5325"/>
              <dgm:constr type="h" for="ch" forName="Accent1" refType="h" fact="0.4814"/>
              <dgm:constr type="l" for="ch" forName="Accent2" refType="w" fact="0"/>
              <dgm:constr type="t" for="ch" forName="Accent2" refType="h" fact="0.2766"/>
              <dgm:constr type="w" for="ch" forName="Accent2" refType="w" fact="0.5325"/>
              <dgm:constr type="h" for="ch" forName="Accent2" refType="h" fact="0.4814"/>
              <dgm:constr type="l" for="ch" forName="Parent1" refType="w" fact="0.2656"/>
              <dgm:constr type="t" for="ch" forName="Parent1" refType="h" fact="0.1738"/>
              <dgm:constr type="w" for="ch" forName="Parent1" refType="w" fact="0.2959"/>
              <dgm:constr type="h" for="ch" forName="Parent1" refType="h" fact="0.1337"/>
              <dgm:constr type="l" for="ch" forName="Accent3" refType="w" fact="0.1858"/>
              <dgm:constr type="t" for="ch" forName="Accent3" refType="h" fact="0.5863"/>
              <dgm:constr type="w" for="ch" forName="Accent3" refType="w" fact="0.4575"/>
              <dgm:constr type="h" for="ch" forName="Accent3" refType="h" fact="0.4137"/>
              <dgm:constr type="l" for="ch" forName="Parent2" refType="w" fact="0.1183"/>
              <dgm:constr type="t" for="ch" forName="Parent2" refType="h" fact="0.452"/>
              <dgm:constr type="w" for="ch" forName="Parent2" refType="w" fact="0.2959"/>
              <dgm:constr type="h" for="ch" forName="Parent2" refType="h" fact="0.1337"/>
              <dgm:constr type="l" for="ch" forName="Parent3" refType="w" fact="0.2663"/>
              <dgm:constr type="t" for="ch" forName="Parent3" refType="h" fact="0.7306"/>
              <dgm:constr type="w" for="ch" forName="Parent3" refType="w" fact="0.2959"/>
              <dgm:constr type="h" for="ch" forName="Parent3" refType="h" fact="0.1337"/>
              <dgm:constr type="l" for="ch" forName="Child2" refType="w" fact="0.5325"/>
              <dgm:constr type="t" for="ch" forName="Child2" refType="h" fact="0.4217"/>
              <dgm:constr type="w" for="ch" forName="Child2" refType="w" fact="0.3195"/>
              <dgm:constr type="h" for="ch" forName="Child2" refType="h" fact="0.1926"/>
              <dgm:constr type="l" for="ch" forName="Child1" refType="w" fact="0.6805"/>
              <dgm:constr type="t" for="ch" forName="Child1" refType="h" fact="0.1435"/>
              <dgm:constr type="w" for="ch" forName="Child1" refType="w" fact="0.3195"/>
              <dgm:constr type="h" for="ch" forName="Child1" refType="h" fact="0.1926"/>
              <dgm:constr type="l" for="ch" forName="Child3" refType="w" fact="0.6805"/>
              <dgm:constr type="t" for="ch" forName="Child3" refType="h" fact="0.6998"/>
              <dgm:constr type="w" for="ch" forName="Child3" refType="w" fact="0.3195"/>
              <dgm:constr type="h" for="ch" forName="Child3" refType="h" fact="0.1926"/>
            </dgm:constrLst>
          </dgm:if>
          <dgm:if name="Name7" axis="ch" ptType="node" func="cnt" op="equ" val="4">
            <dgm:alg type="composite">
              <dgm:param type="ar" val="0.7073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l" for="ch" forName="Accent1" refType="w" fact="0.1481"/>
              <dgm:constr type="t" for="ch" forName="Accent1" refType="h" fact="0"/>
              <dgm:constr type="w" for="ch" forName="Accent1" refType="w" fact="0.5331"/>
              <dgm:constr type="h" for="ch" forName="Accent1" refType="h" fact="0.3771"/>
              <dgm:constr type="l" for="ch" forName="Accent2" refType="w" fact="0"/>
              <dgm:constr type="t" for="ch" forName="Accent2" refType="h" fact="0.2167"/>
              <dgm:constr type="w" for="ch" forName="Accent2" refType="w" fact="0.5331"/>
              <dgm:constr type="h" for="ch" forName="Accent2" refType="h" fact="0.3771"/>
              <dgm:constr type="l" for="ch" forName="Accent3" refType="w" fact="0.1481"/>
              <dgm:constr type="t" for="ch" forName="Accent3" refType="h" fact="0.4342"/>
              <dgm:constr type="w" for="ch" forName="Accent3" refType="w" fact="0.5331"/>
              <dgm:constr type="h" for="ch" forName="Accent3" refType="h" fact="0.3771"/>
              <dgm:constr type="l" for="ch" forName="Parent1" refType="w" fact="0.2658"/>
              <dgm:constr type="t" for="ch" forName="Parent1" refType="h" fact="0.1365"/>
              <dgm:constr type="w" for="ch" forName="Parent1" refType="w" fact="0.2975"/>
              <dgm:constr type="h" for="ch" forName="Parent1" refType="h" fact="0.1052"/>
              <dgm:constr type="l" for="ch" forName="Parent2" refType="w" fact="0.1171"/>
              <dgm:constr type="t" for="ch" forName="Parent2" refType="h" fact="0.3536"/>
              <dgm:constr type="w" for="ch" forName="Parent2" refType="w" fact="0.2975"/>
              <dgm:constr type="h" for="ch" forName="Parent2" refType="h" fact="0.1052"/>
              <dgm:constr type="l" for="ch" forName="Parent3" refType="w" fact="0.2658"/>
              <dgm:constr type="t" for="ch" forName="Parent3" refType="h" fact="0.5707"/>
              <dgm:constr type="w" for="ch" forName="Parent3" refType="w" fact="0.2975"/>
              <dgm:constr type="h" for="ch" forName="Parent3" refType="h" fact="0.1052"/>
              <dgm:constr type="l" for="ch" forName="Parent4" refType="w" fact="0.1171"/>
              <dgm:constr type="t" for="ch" forName="Parent4" refType="h" fact="0.7878"/>
              <dgm:constr type="w" for="ch" forName="Parent4" refType="w" fact="0.2975"/>
              <dgm:constr type="h" for="ch" forName="Parent4" refType="h" fact="0.1052"/>
              <dgm:constr type="l" for="ch" forName="Child1" refType="w" fact="0.6804"/>
              <dgm:constr type="t" for="ch" forName="Child1" refType="h" fact="0.1119"/>
              <dgm:constr type="w" for="ch" forName="Child1" refType="w" fact="0.3196"/>
              <dgm:constr type="h" for="ch" forName="Child1" refType="h" fact="0.15"/>
              <dgm:constr type="l" for="ch" forName="Child2" refType="w" fact="0.5348"/>
              <dgm:constr type="t" for="ch" forName="Child2" refType="h" fact="0.3312"/>
              <dgm:constr type="w" for="ch" forName="Child2" refType="w" fact="0.3196"/>
              <dgm:constr type="h" for="ch" forName="Child2" refType="h" fact="0.15"/>
              <dgm:constr type="l" for="ch" forName="Child3" refType="w" fact="0.6804"/>
              <dgm:constr type="t" for="ch" forName="Child3" refType="h" fact="0.5461"/>
              <dgm:constr type="w" for="ch" forName="Child3" refType="w" fact="0.3196"/>
              <dgm:constr type="h" for="ch" forName="Child3" refType="h" fact="0.15"/>
              <dgm:constr type="l" for="ch" forName="Child4" refType="w" fact="0.5348"/>
              <dgm:constr type="t" for="ch" forName="Child4" refType="h" fact="0.7632"/>
              <dgm:constr type="w" for="ch" forName="Child4" refType="w" fact="0.3196"/>
              <dgm:constr type="h" for="ch" forName="Child4" refType="h" fact="0.15"/>
              <dgm:constr type="l" for="ch" forName="Accent4" refType="w" fact="0.038"/>
              <dgm:constr type="t" for="ch" forName="Accent4" refType="h" fact="0.6759"/>
              <dgm:constr type="w" for="ch" forName="Accent4" refType="w" fact="0.458"/>
              <dgm:constr type="h" for="ch" forName="Accent4" refType="h" fact="0.3241"/>
            </dgm:constrLst>
          </dgm:if>
          <dgm:if name="Name8" axis="ch" ptType="node" func="cnt" op="equ" val="5">
            <dgm:alg type="composite">
              <dgm:param type="ar" val="0.5811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l" for="ch" forName="Accent1" refType="w" fact="0.1481"/>
              <dgm:constr type="t" for="ch" forName="Accent1" refType="h" fact="0"/>
              <dgm:constr type="w" for="ch" forName="Accent1" refType="w" fact="0.5331"/>
              <dgm:constr type="h" for="ch" forName="Accent1" refType="h" fact="0.3098"/>
              <dgm:constr type="l" for="ch" forName="Accent2" refType="w" fact="0"/>
              <dgm:constr type="t" for="ch" forName="Accent2" refType="h" fact="0.178"/>
              <dgm:constr type="w" for="ch" forName="Accent2" refType="w" fact="0.5331"/>
              <dgm:constr type="h" for="ch" forName="Accent2" refType="h" fact="0.3098"/>
              <dgm:constr type="l" for="ch" forName="Accent3" refType="w" fact="0.1481"/>
              <dgm:constr type="t" for="ch" forName="Accent3" refType="h" fact="0.3568"/>
              <dgm:constr type="w" for="ch" forName="Accent3" refType="w" fact="0.5331"/>
              <dgm:constr type="h" for="ch" forName="Accent3" refType="h" fact="0.3098"/>
              <dgm:constr type="l" for="ch" forName="Accent4" refType="w" fact="0"/>
              <dgm:constr type="t" for="ch" forName="Accent4" refType="h" fact="0.5351"/>
              <dgm:constr type="w" for="ch" forName="Accent4" refType="w" fact="0.5331"/>
              <dgm:constr type="h" for="ch" forName="Accent4" refType="h" fact="0.3098"/>
              <dgm:constr type="l" for="ch" forName="Accent5" refType="w" fact="0.186"/>
              <dgm:constr type="t" for="ch" forName="Accent5" refType="h" fact="0.7337"/>
              <dgm:constr type="w" for="ch" forName="Accent5" refType="w" fact="0.458"/>
              <dgm:constr type="h" for="ch" forName="Accent5" refType="h" fact="0.2663"/>
              <dgm:constr type="l" for="ch" forName="Parent1" refType="w" fact="0.2658"/>
              <dgm:constr type="t" for="ch" forName="Parent1" refType="h" fact="0.1122"/>
              <dgm:constr type="w" for="ch" forName="Parent1" refType="w" fact="0.2975"/>
              <dgm:constr type="h" for="ch" forName="Parent1" refType="h" fact="0.0864"/>
              <dgm:constr type="l" for="ch" forName="Parent2" refType="w" fact="0.1171"/>
              <dgm:constr type="t" for="ch" forName="Parent2" refType="h" fact="0.2906"/>
              <dgm:constr type="w" for="ch" forName="Parent2" refType="w" fact="0.2975"/>
              <dgm:constr type="h" for="ch" forName="Parent2" refType="h" fact="0.0864"/>
              <dgm:constr type="l" for="ch" forName="Parent3" refType="w" fact="0.2658"/>
              <dgm:constr type="t" for="ch" forName="Parent3" refType="h" fact="0.4689"/>
              <dgm:constr type="w" for="ch" forName="Parent3" refType="w" fact="0.2975"/>
              <dgm:constr type="h" for="ch" forName="Parent3" refType="h" fact="0.0864"/>
              <dgm:constr type="l" for="ch" forName="Parent4" refType="w" fact="0.1171"/>
              <dgm:constr type="t" for="ch" forName="Parent4" refType="h" fact="0.6473"/>
              <dgm:constr type="w" for="ch" forName="Parent4" refType="w" fact="0.2975"/>
              <dgm:constr type="h" for="ch" forName="Parent4" refType="h" fact="0.0864"/>
              <dgm:constr type="l" for="ch" forName="Parent5" refType="w" fact="0.2658"/>
              <dgm:constr type="t" for="ch" forName="Parent5" refType="h" fact="0.8257"/>
              <dgm:constr type="w" for="ch" forName="Parent5" refType="w" fact="0.2975"/>
              <dgm:constr type="h" for="ch" forName="Parent5" refType="h" fact="0.0864"/>
              <dgm:constr type="l" for="ch" forName="Child1" refType="w" fact="0.6804"/>
              <dgm:constr type="t" for="ch" forName="Child1" refType="h" fact="0.0919"/>
              <dgm:constr type="w" for="ch" forName="Child1" refType="w" fact="0.3196"/>
              <dgm:constr type="h" for="ch" forName="Child1" refType="h" fact="0.1232"/>
              <dgm:constr type="l" for="ch" forName="Child2" refType="w" fact="0.5348"/>
              <dgm:constr type="t" for="ch" forName="Child2" refType="h" fact="0.2722"/>
              <dgm:constr type="w" for="ch" forName="Child2" refType="w" fact="0.3196"/>
              <dgm:constr type="h" for="ch" forName="Child2" refType="h" fact="0.1232"/>
              <dgm:constr type="l" for="ch" forName="Child3" refType="w" fact="0.6804"/>
              <dgm:constr type="t" for="ch" forName="Child3" refType="h" fact="0.4487"/>
              <dgm:constr type="w" for="ch" forName="Child3" refType="w" fact="0.3196"/>
              <dgm:constr type="h" for="ch" forName="Child3" refType="h" fact="0.1232"/>
              <dgm:constr type="l" for="ch" forName="Child4" refType="w" fact="0.5348"/>
              <dgm:constr type="t" for="ch" forName="Child4" refType="h" fact="0.6271"/>
              <dgm:constr type="w" for="ch" forName="Child4" refType="w" fact="0.3196"/>
              <dgm:constr type="h" for="ch" forName="Child4" refType="h" fact="0.1232"/>
              <dgm:constr type="l" for="ch" forName="Child5" refType="w" fact="0.6804"/>
              <dgm:constr type="t" for="ch" forName="Child5" refType="h" fact="0.8073"/>
              <dgm:constr type="w" for="ch" forName="Child5" refType="w" fact="0.3196"/>
              <dgm:constr type="h" for="ch" forName="Child5" refType="h" fact="0.1232"/>
            </dgm:constrLst>
          </dgm:if>
          <dgm:if name="Name9" axis="ch" ptType="node" func="cnt" op="equ" val="6">
            <dgm:alg type="composite">
              <dgm:param type="ar" val="0.4931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l" for="ch" forName="Accent1" refType="w" fact="0.1481"/>
              <dgm:constr type="t" for="ch" forName="Accent1" refType="h" fact="0"/>
              <dgm:constr type="w" for="ch" forName="Accent1" refType="w" fact="0.5331"/>
              <dgm:constr type="h" for="ch" forName="Accent1" refType="h" fact="0.2629"/>
              <dgm:constr type="l" for="ch" forName="Accent2" refType="w" fact="0"/>
              <dgm:constr type="t" for="ch" forName="Accent2" refType="h" fact="0.1511"/>
              <dgm:constr type="w" for="ch" forName="Accent2" refType="w" fact="0.5331"/>
              <dgm:constr type="h" for="ch" forName="Accent2" refType="h" fact="0.2629"/>
              <dgm:constr type="l" for="ch" forName="Accent3" refType="w" fact="0.1481"/>
              <dgm:constr type="t" for="ch" forName="Accent3" refType="h" fact="0.3027"/>
              <dgm:constr type="w" for="ch" forName="Accent3" refType="w" fact="0.5331"/>
              <dgm:constr type="h" for="ch" forName="Accent3" refType="h" fact="0.2629"/>
              <dgm:constr type="l" for="ch" forName="Accent4" refType="w" fact="0"/>
              <dgm:constr type="t" for="ch" forName="Accent4" refType="h" fact="0.4541"/>
              <dgm:constr type="w" for="ch" forName="Accent4" refType="w" fact="0.5331"/>
              <dgm:constr type="h" for="ch" forName="Accent4" refType="h" fact="0.2629"/>
              <dgm:constr type="l" for="ch" forName="Parent1" refType="w" fact="0.2658"/>
              <dgm:constr type="t" for="ch" forName="Parent1" refType="h" fact="0.0952"/>
              <dgm:constr type="w" for="ch" forName="Parent1" refType="w" fact="0.2975"/>
              <dgm:constr type="h" for="ch" forName="Parent1" refType="h" fact="0.0733"/>
              <dgm:constr type="l" for="ch" forName="Parent2" refType="w" fact="0.1171"/>
              <dgm:constr type="t" for="ch" forName="Parent2" refType="h" fact="0.2466"/>
              <dgm:constr type="w" for="ch" forName="Parent2" refType="w" fact="0.2975"/>
              <dgm:constr type="h" for="ch" forName="Parent2" refType="h" fact="0.0733"/>
              <dgm:constr type="l" for="ch" forName="Parent3" refType="w" fact="0.2658"/>
              <dgm:constr type="t" for="ch" forName="Parent3" refType="h" fact="0.3979"/>
              <dgm:constr type="w" for="ch" forName="Parent3" refType="w" fact="0.2975"/>
              <dgm:constr type="h" for="ch" forName="Parent3" refType="h" fact="0.0733"/>
              <dgm:constr type="l" for="ch" forName="Parent4" refType="w" fact="0.1171"/>
              <dgm:constr type="t" for="ch" forName="Parent4" refType="h" fact="0.5493"/>
              <dgm:constr type="w" for="ch" forName="Parent4" refType="w" fact="0.2975"/>
              <dgm:constr type="h" for="ch" forName="Parent4" refType="h" fact="0.0733"/>
              <dgm:constr type="l" for="ch" forName="Child1" refType="w" fact="0.6804"/>
              <dgm:constr type="t" for="ch" forName="Child1" refType="h" fact="0.078"/>
              <dgm:constr type="w" for="ch" forName="Child1" refType="w" fact="0.3196"/>
              <dgm:constr type="h" for="ch" forName="Child1" refType="h" fact="0.1046"/>
              <dgm:constr type="l" for="ch" forName="Child2" refType="w" fact="0.5348"/>
              <dgm:constr type="t" for="ch" forName="Child2" refType="h" fact="0.231"/>
              <dgm:constr type="w" for="ch" forName="Child2" refType="w" fact="0.3196"/>
              <dgm:constr type="h" for="ch" forName="Child2" refType="h" fact="0.1046"/>
              <dgm:constr type="l" for="ch" forName="Child3" refType="w" fact="0.6804"/>
              <dgm:constr type="t" for="ch" forName="Child3" refType="h" fact="0.3808"/>
              <dgm:constr type="w" for="ch" forName="Child3" refType="w" fact="0.3196"/>
              <dgm:constr type="h" for="ch" forName="Child3" refType="h" fact="0.1046"/>
              <dgm:constr type="l" for="ch" forName="Child4" refType="w" fact="0.5348"/>
              <dgm:constr type="t" for="ch" forName="Child4" refType="h" fact="0.5322"/>
              <dgm:constr type="w" for="ch" forName="Child4" refType="w" fact="0.3196"/>
              <dgm:constr type="h" for="ch" forName="Child4" refType="h" fact="0.1046"/>
              <dgm:constr type="l" for="ch" forName="Accent5" refType="w" fact="0.1481"/>
              <dgm:constr type="t" for="ch" forName="Accent5" refType="h" fact="0.6053"/>
              <dgm:constr type="w" for="ch" forName="Accent5" refType="w" fact="0.5331"/>
              <dgm:constr type="h" for="ch" forName="Accent5" refType="h" fact="0.2629"/>
              <dgm:constr type="l" for="ch" forName="Accent6" refType="w" fact="0.038"/>
              <dgm:constr type="t" for="ch" forName="Accent6" refType="h" fact="0.774"/>
              <dgm:constr type="w" for="ch" forName="Accent6" refType="w" fact="0.458"/>
              <dgm:constr type="h" for="ch" forName="Accent6" refType="h" fact="0.226"/>
              <dgm:constr type="l" for="ch" forName="Parent5" refType="w" fact="0.2658"/>
              <dgm:constr type="t" for="ch" forName="Parent5" refType="h" fact="0.7005"/>
              <dgm:constr type="w" for="ch" forName="Parent5" refType="w" fact="0.2975"/>
              <dgm:constr type="h" for="ch" forName="Parent5" refType="h" fact="0.0733"/>
              <dgm:constr type="l" for="ch" forName="Parent6" refType="w" fact="0.1171"/>
              <dgm:constr type="t" for="ch" forName="Parent6" refType="h" fact="0.8519"/>
              <dgm:constr type="w" for="ch" forName="Parent6" refType="w" fact="0.2975"/>
              <dgm:constr type="h" for="ch" forName="Parent6" refType="h" fact="0.0733"/>
              <dgm:constr type="l" for="ch" forName="Child5" refType="w" fact="0.6804"/>
              <dgm:constr type="t" for="ch" forName="Child5" refType="h" fact="0.6833"/>
              <dgm:constr type="w" for="ch" forName="Child5" refType="w" fact="0.3196"/>
              <dgm:constr type="h" for="ch" forName="Child5" refType="h" fact="0.1046"/>
              <dgm:constr type="l" for="ch" forName="Child6" refType="w" fact="0.5348"/>
              <dgm:constr type="t" for="ch" forName="Child6" refType="h" fact="0.8347"/>
              <dgm:constr type="w" for="ch" forName="Child6" refType="w" fact="0.3196"/>
              <dgm:constr type="h" for="ch" forName="Child6" refType="h" fact="0.1046"/>
            </dgm:constrLst>
          </dgm:if>
          <dgm:else name="Name10">
            <dgm:alg type="composite">
              <dgm:param type="ar" val="0.4284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7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7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7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7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7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Child7" refType="primFontSz" refFor="des" refForName="Parent6" op="lte"/>
              <dgm:constr type="primFontSz" for="des" forName="Child1" refType="primFontSz" refFor="des" refForName="Parent7" op="lte"/>
              <dgm:constr type="primFontSz" for="des" forName="Child2" refType="primFontSz" refFor="des" refForName="Parent7" op="lte"/>
              <dgm:constr type="primFontSz" for="des" forName="Child3" refType="primFontSz" refFor="des" refForName="Parent7" op="lte"/>
              <dgm:constr type="primFontSz" for="des" forName="Child4" refType="primFontSz" refFor="des" refForName="Parent7" op="lte"/>
              <dgm:constr type="primFontSz" for="des" forName="Child5" refType="primFontSz" refFor="des" refForName="Parent7" op="lte"/>
              <dgm:constr type="primFontSz" for="des" forName="Child6" refType="primFontSz" refFor="des" refForName="Parent7" op="lte"/>
              <dgm:constr type="primFontSz" for="des" forName="Child7" refType="primFontSz" refFor="des" refForName="Parent7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Parent7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l" for="ch" forName="Accent1" refType="w" fact="0.1481"/>
              <dgm:constr type="t" for="ch" forName="Accent1" refType="h" fact="0"/>
              <dgm:constr type="w" for="ch" forName="Accent1" refType="w" fact="0.5331"/>
              <dgm:constr type="h" for="ch" forName="Accent1" refType="h" fact="0.2284"/>
              <dgm:constr type="l" for="ch" forName="Accent2" refType="w" fact="0"/>
              <dgm:constr type="t" for="ch" forName="Accent2" refType="h" fact="0.1312"/>
              <dgm:constr type="w" for="ch" forName="Accent2" refType="w" fact="0.5331"/>
              <dgm:constr type="h" for="ch" forName="Accent2" refType="h" fact="0.2284"/>
              <dgm:constr type="l" for="ch" forName="Accent3" refType="w" fact="0.1481"/>
              <dgm:constr type="t" for="ch" forName="Accent3" refType="h" fact="0.263"/>
              <dgm:constr type="w" for="ch" forName="Accent3" refType="w" fact="0.5331"/>
              <dgm:constr type="h" for="ch" forName="Accent3" refType="h" fact="0.2284"/>
              <dgm:constr type="l" for="ch" forName="Accent4" refType="w" fact="0"/>
              <dgm:constr type="t" for="ch" forName="Accent4" refType="h" fact="0.3945"/>
              <dgm:constr type="w" for="ch" forName="Accent4" refType="w" fact="0.5331"/>
              <dgm:constr type="h" for="ch" forName="Accent4" refType="h" fact="0.2284"/>
              <dgm:constr type="l" for="ch" forName="Parent1" refType="w" fact="0.2658"/>
              <dgm:constr type="t" for="ch" forName="Parent1" refType="h" fact="0.0827"/>
              <dgm:constr type="w" for="ch" forName="Parent1" refType="w" fact="0.2975"/>
              <dgm:constr type="h" for="ch" forName="Parent1" refType="h" fact="0.0637"/>
              <dgm:constr type="l" for="ch" forName="Parent2" refType="w" fact="0.1171"/>
              <dgm:constr type="t" for="ch" forName="Parent2" refType="h" fact="0.2142"/>
              <dgm:constr type="w" for="ch" forName="Parent2" refType="w" fact="0.2975"/>
              <dgm:constr type="h" for="ch" forName="Parent2" refType="h" fact="0.0637"/>
              <dgm:constr type="l" for="ch" forName="Parent3" refType="w" fact="0.2658"/>
              <dgm:constr type="t" for="ch" forName="Parent3" refType="h" fact="0.3457"/>
              <dgm:constr type="w" for="ch" forName="Parent3" refType="w" fact="0.2975"/>
              <dgm:constr type="h" for="ch" forName="Parent3" refType="h" fact="0.0637"/>
              <dgm:constr type="l" for="ch" forName="Parent4" refType="w" fact="0.1171"/>
              <dgm:constr type="t" for="ch" forName="Parent4" refType="h" fact="0.4772"/>
              <dgm:constr type="w" for="ch" forName="Parent4" refType="w" fact="0.2975"/>
              <dgm:constr type="h" for="ch" forName="Parent4" refType="h" fact="0.0637"/>
              <dgm:constr type="l" for="ch" forName="Child1" refType="w" fact="0.6804"/>
              <dgm:constr type="t" for="ch" forName="Child1" refType="h" fact="0.0678"/>
              <dgm:constr type="w" for="ch" forName="Child1" refType="w" fact="0.3196"/>
              <dgm:constr type="h" for="ch" forName="Child1" refType="h" fact="0.0908"/>
              <dgm:constr type="l" for="ch" forName="Child2" refType="w" fact="0.5348"/>
              <dgm:constr type="t" for="ch" forName="Child2" refType="h" fact="0.2006"/>
              <dgm:constr type="w" for="ch" forName="Child2" refType="w" fact="0.3196"/>
              <dgm:constr type="h" for="ch" forName="Child2" refType="h" fact="0.0908"/>
              <dgm:constr type="l" for="ch" forName="Child3" refType="w" fact="0.6804"/>
              <dgm:constr type="t" for="ch" forName="Child3" refType="h" fact="0.3308"/>
              <dgm:constr type="w" for="ch" forName="Child3" refType="w" fact="0.3196"/>
              <dgm:constr type="h" for="ch" forName="Child3" refType="h" fact="0.0908"/>
              <dgm:constr type="l" for="ch" forName="Child4" refType="w" fact="0.5348"/>
              <dgm:constr type="t" for="ch" forName="Child4" refType="h" fact="0.4623"/>
              <dgm:constr type="w" for="ch" forName="Child4" refType="w" fact="0.3196"/>
              <dgm:constr type="h" for="ch" forName="Child4" refType="h" fact="0.0908"/>
              <dgm:constr type="l" for="ch" forName="Accent5" refType="w" fact="0.1481"/>
              <dgm:constr type="t" for="ch" forName="Accent5" refType="h" fact="0.5258"/>
              <dgm:constr type="w" for="ch" forName="Accent5" refType="w" fact="0.5331"/>
              <dgm:constr type="h" for="ch" forName="Accent5" refType="h" fact="0.2284"/>
              <dgm:constr type="l" for="ch" forName="Accent6" refType="w" fact="0"/>
              <dgm:constr type="t" for="ch" forName="Accent6" refType="h" fact="0.6573"/>
              <dgm:constr type="w" for="ch" forName="Accent6" refType="w" fact="0.5331"/>
              <dgm:constr type="h" for="ch" forName="Accent6" refType="h" fact="0.2284"/>
              <dgm:constr type="l" for="ch" forName="Accent7" refType="w" fact="0.186"/>
              <dgm:constr type="t" for="ch" forName="Accent7" refType="h" fact="0.8037"/>
              <dgm:constr type="w" for="ch" forName="Accent7" refType="w" fact="0.458"/>
              <dgm:constr type="h" for="ch" forName="Accent7" refType="h" fact="0.1963"/>
              <dgm:constr type="l" for="ch" forName="Parent5" refType="w" fact="0.2658"/>
              <dgm:constr type="t" for="ch" forName="Parent5" refType="h" fact="0.6085"/>
              <dgm:constr type="w" for="ch" forName="Parent5" refType="w" fact="0.2975"/>
              <dgm:constr type="h" for="ch" forName="Parent5" refType="h" fact="0.0637"/>
              <dgm:constr type="l" for="ch" forName="Parent6" refType="w" fact="0.1171"/>
              <dgm:constr type="t" for="ch" forName="Parent6" refType="h" fact="0.74"/>
              <dgm:constr type="w" for="ch" forName="Parent6" refType="w" fact="0.2975"/>
              <dgm:constr type="h" for="ch" forName="Parent6" refType="h" fact="0.0637"/>
              <dgm:constr type="l" for="ch" forName="Parent7" refType="w" fact="0.2658"/>
              <dgm:constr type="t" for="ch" forName="Parent7" refType="h" fact="0.8715"/>
              <dgm:constr type="w" for="ch" forName="Parent7" refType="w" fact="0.2975"/>
              <dgm:constr type="h" for="ch" forName="Parent7" refType="h" fact="0.0637"/>
              <dgm:constr type="l" for="ch" forName="Child5" refType="w" fact="0.6804"/>
              <dgm:constr type="t" for="ch" forName="Child5" refType="h" fact="0.5936"/>
              <dgm:constr type="w" for="ch" forName="Child5" refType="w" fact="0.3196"/>
              <dgm:constr type="h" for="ch" forName="Child5" refType="h" fact="0.0908"/>
              <dgm:constr type="l" for="ch" forName="Child6" refType="w" fact="0.5348"/>
              <dgm:constr type="t" for="ch" forName="Child6" refType="h" fact="0.7251"/>
              <dgm:constr type="w" for="ch" forName="Child6" refType="w" fact="0.3196"/>
              <dgm:constr type="h" for="ch" forName="Child6" refType="h" fact="0.0908"/>
              <dgm:constr type="l" for="ch" forName="Child7" refType="w" fact="0.6804"/>
              <dgm:constr type="t" for="ch" forName="Child7" refType="h" fact="0.8579"/>
              <dgm:constr type="w" for="ch" forName="Child7" refType="w" fact="0.3196"/>
              <dgm:constr type="h" for="ch" forName="Child7" refType="h" fact="0.0908"/>
            </dgm:constrLst>
          </dgm:else>
        </dgm:choose>
      </dgm:if>
      <dgm:else name="Name11">
        <dgm:choose name="Name12">
          <dgm:if name="Name13" axis="ch" ptType="node" func="cnt" op="equ" val="1">
            <dgm:alg type="composite">
              <dgm:param type="ar" val="1.5999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l" for="ch" forName="Child1" refType="w" fact="0.625"/>
              <dgm:constr type="t" for="ch" forName="Child1" refType="h" fact="0.2981"/>
              <dgm:constr type="w" for="ch" forName="Child1" refType="w" fact="0.375"/>
              <dgm:constr type="h" for="ch" forName="Child1" refType="h" fact="0.4001"/>
              <dgm:constr type="l" for="ch" forName="Accent1" refType="w" fact="0"/>
              <dgm:constr type="t" for="ch" forName="Accent1" refType="h" fact="0"/>
              <dgm:constr type="w" for="ch" forName="Accent1" refType="w" fact="0.6249"/>
              <dgm:constr type="h" for="ch" forName="Accent1" refType="h"/>
              <dgm:constr type="l" for="ch" forName="Parent1" refType="w" fact="0.138"/>
              <dgm:constr type="t" for="ch" forName="Parent1" refType="h" fact="0.362"/>
              <dgm:constr type="w" for="ch" forName="Parent1" refType="w" fact="0.3487"/>
              <dgm:constr type="h" for="ch" forName="Parent1" refType="h" fact="0.2789"/>
            </dgm:constrLst>
          </dgm:if>
          <dgm:if name="Name14" axis="ch" ptType="node" func="cnt" op="equ" val="2">
            <dgm:alg type="composite">
              <dgm:param type="ar" val="1.2026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Parent2" refType="primFontSz" refFor="des" refForName="Parent1" op="equ"/>
              <dgm:constr type="primFontSz" for="des" forName="Child2" refType="primFontSz" refFor="des" refForName="Child1" op="equ"/>
              <dgm:constr type="l" for="ch" forName="Accent1" refType="w" fact="-0.0407"/>
              <dgm:constr type="t" for="ch" forName="Accent1" refType="h" fact="0"/>
              <dgm:constr type="w" for="ch" forName="Accent1" refType="w" fact="0.5542"/>
              <dgm:constr type="h" for="ch" forName="Accent1" refType="h" fact="0.6665"/>
              <dgm:constr type="l" for="ch" forName="Accent2" refType="w" fact="0.1533"/>
              <dgm:constr type="t" for="ch" forName="Accent2" refType="h" fact="0.4272"/>
              <dgm:constr type="w" for="ch" forName="Accent2" refType="w" fact="0.4761"/>
              <dgm:constr type="h" for="ch" forName="Accent2" refType="h" fact="0.5728"/>
              <dgm:constr type="l" for="ch" forName="Parent1" refType="w" fact="0.0822"/>
              <dgm:constr type="t" for="ch" forName="Parent1" refType="h" fact="0.2413"/>
              <dgm:constr type="w" for="ch" forName="Parent1" refType="w" fact="0.3092"/>
              <dgm:constr type="h" for="ch" forName="Parent1" refType="h" fact="0.1859"/>
              <dgm:constr type="l" for="ch" forName="Parent2" refType="w" fact="0.2368"/>
              <dgm:constr type="t" for="ch" forName="Parent2" refType="h" fact="0.625"/>
              <dgm:constr type="w" for="ch" forName="Parent2" refType="w" fact="0.3092"/>
              <dgm:constr type="h" for="ch" forName="Parent2" refType="h" fact="0.1859"/>
              <dgm:constr type="l" for="ch" forName="Child1" refType="w" fact="0.5164"/>
              <dgm:constr type="t" for="ch" forName="Child1" refType="h" fact="0.1978"/>
              <dgm:constr type="w" for="ch" forName="Child1" refType="w" fact="0.3322"/>
              <dgm:constr type="h" for="ch" forName="Child1" refType="h" fact="0.265"/>
              <dgm:constr type="l" for="ch" forName="Child2" refType="w" fact="0.6678"/>
              <dgm:constr type="t" for="ch" forName="Child2" refType="h" fact="0.5855"/>
              <dgm:constr type="w" for="ch" forName="Child2" refType="w" fact="0.3322"/>
              <dgm:constr type="h" for="ch" forName="Child2" refType="h" fact="0.265"/>
            </dgm:constrLst>
          </dgm:if>
          <dgm:if name="Name15" axis="ch" ptType="node" func="cnt" op="equ" val="3">
            <dgm:alg type="composite">
              <dgm:param type="ar" val="0.9039"/>
            </dgm:alg>
            <dgm:shape xmlns:r="http://schemas.openxmlformats.org/officeDocument/2006/relationships" r:blip="">
              <dgm:adjLst/>
            </dgm:shape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l" for="ch" forName="Accent1" refType="w" fact="0"/>
              <dgm:constr type="t" for="ch" forName="Accent1" refType="h" fact="0"/>
              <dgm:constr type="w" for="ch" forName="Accent1" refType="w" fact="0.5325"/>
              <dgm:constr type="h" for="ch" forName="Accent1" refType="h" fact="0.4814"/>
              <dgm:constr type="l" for="ch" forName="Accent2" refType="w" fact="0.1479"/>
              <dgm:constr type="t" for="ch" forName="Accent2" refType="h" fact="0.2766"/>
              <dgm:constr type="w" for="ch" forName="Accent2" refType="w" fact="0.5325"/>
              <dgm:constr type="h" for="ch" forName="Accent2" refType="h" fact="0.4814"/>
              <dgm:constr type="l" for="ch" forName="Accent3" refType="w" fact="0.0378"/>
              <dgm:constr type="t" for="ch" forName="Accent3" refType="h" fact="0.5863"/>
              <dgm:constr type="w" for="ch" forName="Accent3" refType="w" fact="0.4575"/>
              <dgm:constr type="h" for="ch" forName="Accent3" refType="h" fact="0.4137"/>
              <dgm:constr type="l" for="ch" forName="Parent1" refType="w" fact="0.1183"/>
              <dgm:constr type="t" for="ch" forName="Parent1" refType="h" fact="0.1738"/>
              <dgm:constr type="w" for="ch" forName="Parent1" refType="w" fact="0.2959"/>
              <dgm:constr type="h" for="ch" forName="Parent1" refType="h" fact="0.1337"/>
              <dgm:constr type="l" for="ch" forName="Parent2" refType="w" fact="0.2656"/>
              <dgm:constr type="t" for="ch" forName="Parent2" refType="h" fact="0.452"/>
              <dgm:constr type="w" for="ch" forName="Parent2" refType="w" fact="0.2959"/>
              <dgm:constr type="h" for="ch" forName="Parent2" refType="h" fact="0.1337"/>
              <dgm:constr type="l" for="ch" forName="Parent3" refType="w" fact="0.1183"/>
              <dgm:constr type="t" for="ch" forName="Parent3" refType="h" fact="0.7306"/>
              <dgm:constr type="w" for="ch" forName="Parent3" refType="w" fact="0.2959"/>
              <dgm:constr type="h" for="ch" forName="Parent3" refType="h" fact="0.1337"/>
              <dgm:constr type="l" for="ch" forName="Child1" refType="w" fact="0.5325"/>
              <dgm:constr type="t" for="ch" forName="Child1" refType="h" fact="0.1435"/>
              <dgm:constr type="w" for="ch" forName="Child1" refType="w" fact="0.3195"/>
              <dgm:constr type="h" for="ch" forName="Child1" refType="h" fact="0.1926"/>
              <dgm:constr type="l" for="ch" forName="Child2" refType="w" fact="0.6805"/>
              <dgm:constr type="t" for="ch" forName="Child2" refType="h" fact="0.4217"/>
              <dgm:constr type="w" for="ch" forName="Child2" refType="w" fact="0.3195"/>
              <dgm:constr type="h" for="ch" forName="Child2" refType="h" fact="0.1926"/>
              <dgm:constr type="l" for="ch" forName="Child3" refType="w" fact="0.5325"/>
              <dgm:constr type="t" for="ch" forName="Child3" refType="h" fact="0.6998"/>
              <dgm:constr type="w" for="ch" forName="Child3" refType="w" fact="0.3195"/>
              <dgm:constr type="h" for="ch" forName="Child3" refType="h" fact="0.1926"/>
            </dgm:constrLst>
          </dgm:if>
          <dgm:if name="Name16" axis="ch" ptType="node" func="cnt" op="equ" val="4">
            <dgm:alg type="composite">
              <dgm:param type="ar" val="0.7073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l" for="ch" forName="Accent1" refType="w" fact="0"/>
              <dgm:constr type="t" for="ch" forName="Accent1" refType="h" fact="0"/>
              <dgm:constr type="w" for="ch" forName="Accent1" refType="w" fact="0.5331"/>
              <dgm:constr type="h" for="ch" forName="Accent1" refType="h" fact="0.3771"/>
              <dgm:constr type="l" for="ch" forName="Accent2" refType="w" fact="0.1481"/>
              <dgm:constr type="t" for="ch" forName="Accent2" refType="h" fact="0.2167"/>
              <dgm:constr type="w" for="ch" forName="Accent2" refType="w" fact="0.5331"/>
              <dgm:constr type="h" for="ch" forName="Accent2" refType="h" fact="0.3771"/>
              <dgm:constr type="l" for="ch" forName="Accent3" refType="w" fact="0"/>
              <dgm:constr type="t" for="ch" forName="Accent3" refType="h" fact="0.4342"/>
              <dgm:constr type="w" for="ch" forName="Accent3" refType="w" fact="0.5331"/>
              <dgm:constr type="h" for="ch" forName="Accent3" refType="h" fact="0.3771"/>
              <dgm:constr type="l" for="ch" forName="Accent4" refType="w" fact="0.186"/>
              <dgm:constr type="t" for="ch" forName="Accent4" refType="h" fact="0.6759"/>
              <dgm:constr type="w" for="ch" forName="Accent4" refType="w" fact="0.458"/>
              <dgm:constr type="h" for="ch" forName="Accent4" refType="h" fact="0.3241"/>
              <dgm:constr type="l" for="ch" forName="Parent1" refType="w" fact="0.1171"/>
              <dgm:constr type="t" for="ch" forName="Parent1" refType="h" fact="0.1365"/>
              <dgm:constr type="w" for="ch" forName="Parent1" refType="w" fact="0.2975"/>
              <dgm:constr type="h" for="ch" forName="Parent1" refType="h" fact="0.1052"/>
              <dgm:constr type="l" for="ch" forName="Parent2" refType="w" fact="0.2658"/>
              <dgm:constr type="t" for="ch" forName="Parent2" refType="h" fact="0.3536"/>
              <dgm:constr type="w" for="ch" forName="Parent2" refType="w" fact="0.2975"/>
              <dgm:constr type="h" for="ch" forName="Parent2" refType="h" fact="0.1052"/>
              <dgm:constr type="l" for="ch" forName="Parent3" refType="w" fact="0.1171"/>
              <dgm:constr type="t" for="ch" forName="Parent3" refType="h" fact="0.5707"/>
              <dgm:constr type="w" for="ch" forName="Parent3" refType="w" fact="0.2975"/>
              <dgm:constr type="h" for="ch" forName="Parent3" refType="h" fact="0.1052"/>
              <dgm:constr type="l" for="ch" forName="Parent4" refType="w" fact="0.2658"/>
              <dgm:constr type="t" for="ch" forName="Parent4" refType="h" fact="0.7878"/>
              <dgm:constr type="w" for="ch" forName="Parent4" refType="w" fact="0.2975"/>
              <dgm:constr type="h" for="ch" forName="Parent4" refType="h" fact="0.1052"/>
              <dgm:constr type="l" for="ch" forName="Child1" refType="w" fact="0.5348"/>
              <dgm:constr type="t" for="ch" forName="Child1" refType="h" fact="0.1119"/>
              <dgm:constr type="w" for="ch" forName="Child1" refType="w" fact="0.3196"/>
              <dgm:constr type="h" for="ch" forName="Child1" refType="h" fact="0.15"/>
              <dgm:constr type="l" for="ch" forName="Child2" refType="w" fact="0.6804"/>
              <dgm:constr type="t" for="ch" forName="Child2" refType="h" fact="0.3312"/>
              <dgm:constr type="w" for="ch" forName="Child2" refType="w" fact="0.3196"/>
              <dgm:constr type="h" for="ch" forName="Child2" refType="h" fact="0.15"/>
              <dgm:constr type="l" for="ch" forName="Child3" refType="w" fact="0.5348"/>
              <dgm:constr type="t" for="ch" forName="Child3" refType="h" fact="0.5461"/>
              <dgm:constr type="w" for="ch" forName="Child3" refType="w" fact="0.3196"/>
              <dgm:constr type="h" for="ch" forName="Child3" refType="h" fact="0.15"/>
              <dgm:constr type="l" for="ch" forName="Child4" refType="w" fact="0.6804"/>
              <dgm:constr type="t" for="ch" forName="Child4" refType="h" fact="0.7632"/>
              <dgm:constr type="w" for="ch" forName="Child4" refType="w" fact="0.3196"/>
              <dgm:constr type="h" for="ch" forName="Child4" refType="h" fact="0.15"/>
            </dgm:constrLst>
          </dgm:if>
          <dgm:if name="Name17" axis="ch" ptType="node" func="cnt" op="equ" val="5">
            <dgm:alg type="composite">
              <dgm:param type="ar" val="0.5811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l" for="ch" forName="Accent1" refType="w" fact="0"/>
              <dgm:constr type="t" for="ch" forName="Accent1" refType="h" fact="0"/>
              <dgm:constr type="w" for="ch" forName="Accent1" refType="w" fact="0.5331"/>
              <dgm:constr type="h" for="ch" forName="Accent1" refType="h" fact="0.3098"/>
              <dgm:constr type="l" for="ch" forName="Accent2" refType="w" fact="0.1481"/>
              <dgm:constr type="t" for="ch" forName="Accent2" refType="h" fact="0.178"/>
              <dgm:constr type="w" for="ch" forName="Accent2" refType="w" fact="0.5331"/>
              <dgm:constr type="h" for="ch" forName="Accent2" refType="h" fact="0.3098"/>
              <dgm:constr type="l" for="ch" forName="Accent3" refType="w" fact="0"/>
              <dgm:constr type="t" for="ch" forName="Accent3" refType="h" fact="0.3568"/>
              <dgm:constr type="w" for="ch" forName="Accent3" refType="w" fact="0.5331"/>
              <dgm:constr type="h" for="ch" forName="Accent3" refType="h" fact="0.3098"/>
              <dgm:constr type="l" for="ch" forName="Accent4" refType="w" fact="0.1481"/>
              <dgm:constr type="t" for="ch" forName="Accent4" refType="h" fact="0.5351"/>
              <dgm:constr type="w" for="ch" forName="Accent4" refType="w" fact="0.5331"/>
              <dgm:constr type="h" for="ch" forName="Accent4" refType="h" fact="0.3098"/>
              <dgm:constr type="l" for="ch" forName="Accent5" refType="w" fact="0.0378"/>
              <dgm:constr type="t" for="ch" forName="Accent5" refType="h" fact="0.7337"/>
              <dgm:constr type="w" for="ch" forName="Accent5" refType="w" fact="0.458"/>
              <dgm:constr type="h" for="ch" forName="Accent5" refType="h" fact="0.2663"/>
              <dgm:constr type="l" for="ch" forName="Parent1" refType="w" fact="0.1171"/>
              <dgm:constr type="t" for="ch" forName="Parent1" refType="h" fact="0.1122"/>
              <dgm:constr type="w" for="ch" forName="Parent1" refType="w" fact="0.2975"/>
              <dgm:constr type="h" for="ch" forName="Parent1" refType="h" fact="0.0864"/>
              <dgm:constr type="l" for="ch" forName="Parent2" refType="w" fact="0.2658"/>
              <dgm:constr type="t" for="ch" forName="Parent2" refType="h" fact="0.2906"/>
              <dgm:constr type="w" for="ch" forName="Parent2" refType="w" fact="0.2975"/>
              <dgm:constr type="h" for="ch" forName="Parent2" refType="h" fact="0.0864"/>
              <dgm:constr type="l" for="ch" forName="Parent3" refType="w" fact="0.1171"/>
              <dgm:constr type="t" for="ch" forName="Parent3" refType="h" fact="0.4689"/>
              <dgm:constr type="w" for="ch" forName="Parent3" refType="w" fact="0.2975"/>
              <dgm:constr type="h" for="ch" forName="Parent3" refType="h" fact="0.0864"/>
              <dgm:constr type="l" for="ch" forName="Parent4" refType="w" fact="0.2658"/>
              <dgm:constr type="t" for="ch" forName="Parent4" refType="h" fact="0.6473"/>
              <dgm:constr type="w" for="ch" forName="Parent4" refType="w" fact="0.2975"/>
              <dgm:constr type="h" for="ch" forName="Parent4" refType="h" fact="0.0864"/>
              <dgm:constr type="l" for="ch" forName="Parent5" refType="w" fact="0.1171"/>
              <dgm:constr type="t" for="ch" forName="Parent5" refType="h" fact="0.8257"/>
              <dgm:constr type="w" for="ch" forName="Parent5" refType="w" fact="0.2975"/>
              <dgm:constr type="h" for="ch" forName="Parent5" refType="h" fact="0.0864"/>
              <dgm:constr type="l" for="ch" forName="Child1" refType="w" fact="0.5348"/>
              <dgm:constr type="t" for="ch" forName="Child1" refType="h" fact="0.0919"/>
              <dgm:constr type="w" for="ch" forName="Child1" refType="w" fact="0.3196"/>
              <dgm:constr type="h" for="ch" forName="Child1" refType="h" fact="0.1232"/>
              <dgm:constr type="l" for="ch" forName="Child2" refType="w" fact="0.6804"/>
              <dgm:constr type="t" for="ch" forName="Child2" refType="h" fact="0.2722"/>
              <dgm:constr type="w" for="ch" forName="Child2" refType="w" fact="0.3196"/>
              <dgm:constr type="h" for="ch" forName="Child2" refType="h" fact="0.1232"/>
              <dgm:constr type="l" for="ch" forName="Child3" refType="w" fact="0.5348"/>
              <dgm:constr type="t" for="ch" forName="Child3" refType="h" fact="0.4487"/>
              <dgm:constr type="w" for="ch" forName="Child3" refType="w" fact="0.3196"/>
              <dgm:constr type="h" for="ch" forName="Child3" refType="h" fact="0.1232"/>
              <dgm:constr type="l" for="ch" forName="Child4" refType="w" fact="0.6804"/>
              <dgm:constr type="t" for="ch" forName="Child4" refType="h" fact="0.6271"/>
              <dgm:constr type="w" for="ch" forName="Child4" refType="w" fact="0.3196"/>
              <dgm:constr type="h" for="ch" forName="Child4" refType="h" fact="0.1232"/>
              <dgm:constr type="l" for="ch" forName="Child5" refType="w" fact="0.5348"/>
              <dgm:constr type="t" for="ch" forName="Child5" refType="h" fact="0.8073"/>
              <dgm:constr type="w" for="ch" forName="Child5" refType="w" fact="0.3196"/>
              <dgm:constr type="h" for="ch" forName="Child5" refType="h" fact="0.1232"/>
            </dgm:constrLst>
          </dgm:if>
          <dgm:if name="Name18" axis="ch" ptType="node" func="cnt" op="equ" val="6">
            <dgm:alg type="composite">
              <dgm:param type="ar" val="0.4931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l" for="ch" forName="Accent1" refType="w" fact="0"/>
              <dgm:constr type="t" for="ch" forName="Accent1" refType="h" fact="0"/>
              <dgm:constr type="w" for="ch" forName="Accent1" refType="w" fact="0.5331"/>
              <dgm:constr type="h" for="ch" forName="Accent1" refType="h" fact="0.2629"/>
              <dgm:constr type="l" for="ch" forName="Accent2" refType="w" fact="0.1481"/>
              <dgm:constr type="t" for="ch" forName="Accent2" refType="h" fact="0.1511"/>
              <dgm:constr type="w" for="ch" forName="Accent2" refType="w" fact="0.5331"/>
              <dgm:constr type="h" for="ch" forName="Accent2" refType="h" fact="0.2629"/>
              <dgm:constr type="l" for="ch" forName="Accent3" refType="w" fact="0"/>
              <dgm:constr type="t" for="ch" forName="Accent3" refType="h" fact="0.3027"/>
              <dgm:constr type="w" for="ch" forName="Accent3" refType="w" fact="0.5331"/>
              <dgm:constr type="h" for="ch" forName="Accent3" refType="h" fact="0.2629"/>
              <dgm:constr type="l" for="ch" forName="Accent4" refType="w" fact="0.1481"/>
              <dgm:constr type="t" for="ch" forName="Accent4" refType="h" fact="0.4541"/>
              <dgm:constr type="w" for="ch" forName="Accent4" refType="w" fact="0.5331"/>
              <dgm:constr type="h" for="ch" forName="Accent4" refType="h" fact="0.2629"/>
              <dgm:constr type="l" for="ch" forName="Accent5" refType="w" fact="0"/>
              <dgm:constr type="t" for="ch" forName="Accent5" refType="h" fact="0.6053"/>
              <dgm:constr type="w" for="ch" forName="Accent5" refType="w" fact="0.5331"/>
              <dgm:constr type="h" for="ch" forName="Accent5" refType="h" fact="0.2629"/>
              <dgm:constr type="l" for="ch" forName="Accent6" refType="w" fact="0.186"/>
              <dgm:constr type="t" for="ch" forName="Accent6" refType="h" fact="0.774"/>
              <dgm:constr type="w" for="ch" forName="Accent6" refType="w" fact="0.458"/>
              <dgm:constr type="h" for="ch" forName="Accent6" refType="h" fact="0.226"/>
              <dgm:constr type="l" for="ch" forName="Parent1" refType="w" fact="0.1171"/>
              <dgm:constr type="t" for="ch" forName="Parent1" refType="h" fact="0.0952"/>
              <dgm:constr type="w" for="ch" forName="Parent1" refType="w" fact="0.2975"/>
              <dgm:constr type="h" for="ch" forName="Parent1" refType="h" fact="0.0733"/>
              <dgm:constr type="l" for="ch" forName="Parent2" refType="w" fact="0.2658"/>
              <dgm:constr type="t" for="ch" forName="Parent2" refType="h" fact="0.2466"/>
              <dgm:constr type="w" for="ch" forName="Parent2" refType="w" fact="0.2975"/>
              <dgm:constr type="h" for="ch" forName="Parent2" refType="h" fact="0.0733"/>
              <dgm:constr type="l" for="ch" forName="Parent3" refType="w" fact="0.1171"/>
              <dgm:constr type="t" for="ch" forName="Parent3" refType="h" fact="0.3979"/>
              <dgm:constr type="w" for="ch" forName="Parent3" refType="w" fact="0.2975"/>
              <dgm:constr type="h" for="ch" forName="Parent3" refType="h" fact="0.0733"/>
              <dgm:constr type="l" for="ch" forName="Parent4" refType="w" fact="0.2658"/>
              <dgm:constr type="t" for="ch" forName="Parent4" refType="h" fact="0.5493"/>
              <dgm:constr type="w" for="ch" forName="Parent4" refType="w" fact="0.2975"/>
              <dgm:constr type="h" for="ch" forName="Parent4" refType="h" fact="0.0733"/>
              <dgm:constr type="l" for="ch" forName="Parent5" refType="w" fact="0.1171"/>
              <dgm:constr type="t" for="ch" forName="Parent5" refType="h" fact="0.7005"/>
              <dgm:constr type="w" for="ch" forName="Parent5" refType="w" fact="0.2975"/>
              <dgm:constr type="h" for="ch" forName="Parent5" refType="h" fact="0.0733"/>
              <dgm:constr type="l" for="ch" forName="Parent6" refType="w" fact="0.2658"/>
              <dgm:constr type="t" for="ch" forName="Parent6" refType="h" fact="0.8519"/>
              <dgm:constr type="w" for="ch" forName="Parent6" refType="w" fact="0.2975"/>
              <dgm:constr type="h" for="ch" forName="Parent6" refType="h" fact="0.0733"/>
              <dgm:constr type="l" for="ch" forName="Child1" refType="w" fact="0.5348"/>
              <dgm:constr type="t" for="ch" forName="Child1" refType="h" fact="0.078"/>
              <dgm:constr type="w" for="ch" forName="Child1" refType="w" fact="0.3196"/>
              <dgm:constr type="h" for="ch" forName="Child1" refType="h" fact="0.1046"/>
              <dgm:constr type="l" for="ch" forName="Child2" refType="w" fact="0.6804"/>
              <dgm:constr type="t" for="ch" forName="Child2" refType="h" fact="0.231"/>
              <dgm:constr type="w" for="ch" forName="Child2" refType="w" fact="0.3196"/>
              <dgm:constr type="h" for="ch" forName="Child2" refType="h" fact="0.1046"/>
              <dgm:constr type="l" for="ch" forName="Child3" refType="w" fact="0.5348"/>
              <dgm:constr type="t" for="ch" forName="Child3" refType="h" fact="0.3808"/>
              <dgm:constr type="w" for="ch" forName="Child3" refType="w" fact="0.3196"/>
              <dgm:constr type="h" for="ch" forName="Child3" refType="h" fact="0.1046"/>
              <dgm:constr type="l" for="ch" forName="Child4" refType="w" fact="0.6804"/>
              <dgm:constr type="t" for="ch" forName="Child4" refType="h" fact="0.5322"/>
              <dgm:constr type="w" for="ch" forName="Child4" refType="w" fact="0.3196"/>
              <dgm:constr type="h" for="ch" forName="Child4" refType="h" fact="0.1046"/>
              <dgm:constr type="l" for="ch" forName="Child5" refType="w" fact="0.5348"/>
              <dgm:constr type="t" for="ch" forName="Child5" refType="h" fact="0.6833"/>
              <dgm:constr type="w" for="ch" forName="Child5" refType="w" fact="0.3196"/>
              <dgm:constr type="h" for="ch" forName="Child5" refType="h" fact="0.1046"/>
              <dgm:constr type="l" for="ch" forName="Child6" refType="w" fact="0.6804"/>
              <dgm:constr type="t" for="ch" forName="Child6" refType="h" fact="0.8347"/>
              <dgm:constr type="w" for="ch" forName="Child6" refType="w" fact="0.3196"/>
              <dgm:constr type="h" for="ch" forName="Child6" refType="h" fact="0.1046"/>
            </dgm:constrLst>
          </dgm:if>
          <dgm:else name="Name19">
            <dgm:alg type="composite">
              <dgm:param type="ar" val="0.4284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7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7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7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7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7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Child7" refType="primFontSz" refFor="des" refForName="Parent6" op="lte"/>
              <dgm:constr type="primFontSz" for="des" forName="Child1" refType="primFontSz" refFor="des" refForName="Parent7" op="lte"/>
              <dgm:constr type="primFontSz" for="des" forName="Child2" refType="primFontSz" refFor="des" refForName="Parent7" op="lte"/>
              <dgm:constr type="primFontSz" for="des" forName="Child3" refType="primFontSz" refFor="des" refForName="Parent7" op="lte"/>
              <dgm:constr type="primFontSz" for="des" forName="Child4" refType="primFontSz" refFor="des" refForName="Parent7" op="lte"/>
              <dgm:constr type="primFontSz" for="des" forName="Child5" refType="primFontSz" refFor="des" refForName="Parent7" op="lte"/>
              <dgm:constr type="primFontSz" for="des" forName="Child6" refType="primFontSz" refFor="des" refForName="Parent7" op="lte"/>
              <dgm:constr type="primFontSz" for="des" forName="Child7" refType="primFontSz" refFor="des" refForName="Parent7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Parent7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l" for="ch" forName="Accent1" refType="w" fact="0"/>
              <dgm:constr type="t" for="ch" forName="Accent1" refType="h" fact="0"/>
              <dgm:constr type="w" for="ch" forName="Accent1" refType="w" fact="0.5331"/>
              <dgm:constr type="h" for="ch" forName="Accent1" refType="h" fact="0.2284"/>
              <dgm:constr type="l" for="ch" forName="Accent2" refType="w" fact="0.1481"/>
              <dgm:constr type="t" for="ch" forName="Accent2" refType="h" fact="0.1312"/>
              <dgm:constr type="w" for="ch" forName="Accent2" refType="w" fact="0.5331"/>
              <dgm:constr type="h" for="ch" forName="Accent2" refType="h" fact="0.2284"/>
              <dgm:constr type="l" for="ch" forName="Accent3" refType="w" fact="0"/>
              <dgm:constr type="t" for="ch" forName="Accent3" refType="h" fact="0.263"/>
              <dgm:constr type="w" for="ch" forName="Accent3" refType="w" fact="0.5331"/>
              <dgm:constr type="h" for="ch" forName="Accent3" refType="h" fact="0.2284"/>
              <dgm:constr type="l" for="ch" forName="Accent4" refType="w" fact="0.1481"/>
              <dgm:constr type="t" for="ch" forName="Accent4" refType="h" fact="0.3945"/>
              <dgm:constr type="w" for="ch" forName="Accent4" refType="w" fact="0.5331"/>
              <dgm:constr type="h" for="ch" forName="Accent4" refType="h" fact="0.2284"/>
              <dgm:constr type="l" for="ch" forName="Accent5" refType="w" fact="0"/>
              <dgm:constr type="t" for="ch" forName="Accent5" refType="h" fact="0.5258"/>
              <dgm:constr type="w" for="ch" forName="Accent5" refType="w" fact="0.5331"/>
              <dgm:constr type="h" for="ch" forName="Accent5" refType="h" fact="0.2284"/>
              <dgm:constr type="l" for="ch" forName="Accent6" refType="w" fact="0.1481"/>
              <dgm:constr type="t" for="ch" forName="Accent6" refType="h" fact="0.6573"/>
              <dgm:constr type="w" for="ch" forName="Accent6" refType="w" fact="0.5331"/>
              <dgm:constr type="h" for="ch" forName="Accent6" refType="h" fact="0.2284"/>
              <dgm:constr type="l" for="ch" forName="Accent7" refType="w" fact="0.0378"/>
              <dgm:constr type="t" for="ch" forName="Accent7" refType="h" fact="0.8037"/>
              <dgm:constr type="w" for="ch" forName="Accent7" refType="w" fact="0.458"/>
              <dgm:constr type="h" for="ch" forName="Accent7" refType="h" fact="0.1963"/>
              <dgm:constr type="l" for="ch" forName="Parent1" refType="w" fact="0.1171"/>
              <dgm:constr type="t" for="ch" forName="Parent1" refType="h" fact="0.0827"/>
              <dgm:constr type="w" for="ch" forName="Parent1" refType="w" fact="0.2975"/>
              <dgm:constr type="h" for="ch" forName="Parent1" refType="h" fact="0.0637"/>
              <dgm:constr type="l" for="ch" forName="Parent2" refType="w" fact="0.2658"/>
              <dgm:constr type="t" for="ch" forName="Parent2" refType="h" fact="0.2142"/>
              <dgm:constr type="w" for="ch" forName="Parent2" refType="w" fact="0.2975"/>
              <dgm:constr type="h" for="ch" forName="Parent2" refType="h" fact="0.0637"/>
              <dgm:constr type="l" for="ch" forName="Parent3" refType="w" fact="0.1171"/>
              <dgm:constr type="t" for="ch" forName="Parent3" refType="h" fact="0.3457"/>
              <dgm:constr type="w" for="ch" forName="Parent3" refType="w" fact="0.2975"/>
              <dgm:constr type="h" for="ch" forName="Parent3" refType="h" fact="0.0637"/>
              <dgm:constr type="l" for="ch" forName="Parent4" refType="w" fact="0.2658"/>
              <dgm:constr type="t" for="ch" forName="Parent4" refType="h" fact="0.4772"/>
              <dgm:constr type="w" for="ch" forName="Parent4" refType="w" fact="0.2975"/>
              <dgm:constr type="h" for="ch" forName="Parent4" refType="h" fact="0.0637"/>
              <dgm:constr type="l" for="ch" forName="Parent5" refType="w" fact="0.1171"/>
              <dgm:constr type="t" for="ch" forName="Parent5" refType="h" fact="0.6085"/>
              <dgm:constr type="w" for="ch" forName="Parent5" refType="w" fact="0.2975"/>
              <dgm:constr type="h" for="ch" forName="Parent5" refType="h" fact="0.0637"/>
              <dgm:constr type="l" for="ch" forName="Parent6" refType="w" fact="0.2658"/>
              <dgm:constr type="t" for="ch" forName="Parent6" refType="h" fact="0.74"/>
              <dgm:constr type="w" for="ch" forName="Parent6" refType="w" fact="0.2975"/>
              <dgm:constr type="h" for="ch" forName="Parent6" refType="h" fact="0.0637"/>
              <dgm:constr type="l" for="ch" forName="Parent7" refType="w" fact="0.1171"/>
              <dgm:constr type="t" for="ch" forName="Parent7" refType="h" fact="0.8715"/>
              <dgm:constr type="w" for="ch" forName="Parent7" refType="w" fact="0.2975"/>
              <dgm:constr type="h" for="ch" forName="Parent7" refType="h" fact="0.0637"/>
              <dgm:constr type="l" for="ch" forName="Child1" refType="w" fact="0.5348"/>
              <dgm:constr type="t" for="ch" forName="Child1" refType="h" fact="0.0678"/>
              <dgm:constr type="w" for="ch" forName="Child1" refType="w" fact="0.3196"/>
              <dgm:constr type="h" for="ch" forName="Child1" refType="h" fact="0.0908"/>
              <dgm:constr type="l" for="ch" forName="Child2" refType="w" fact="0.6804"/>
              <dgm:constr type="t" for="ch" forName="Child2" refType="h" fact="0.2006"/>
              <dgm:constr type="w" for="ch" forName="Child2" refType="w" fact="0.3196"/>
              <dgm:constr type="h" for="ch" forName="Child2" refType="h" fact="0.0908"/>
              <dgm:constr type="l" for="ch" forName="Child3" refType="w" fact="0.5348"/>
              <dgm:constr type="t" for="ch" forName="Child3" refType="h" fact="0.3308"/>
              <dgm:constr type="w" for="ch" forName="Child3" refType="w" fact="0.3196"/>
              <dgm:constr type="h" for="ch" forName="Child3" refType="h" fact="0.0908"/>
              <dgm:constr type="l" for="ch" forName="Child4" refType="w" fact="0.6804"/>
              <dgm:constr type="t" for="ch" forName="Child4" refType="h" fact="0.4623"/>
              <dgm:constr type="w" for="ch" forName="Child4" refType="w" fact="0.3196"/>
              <dgm:constr type="h" for="ch" forName="Child4" refType="h" fact="0.0908"/>
              <dgm:constr type="l" for="ch" forName="Child5" refType="w" fact="0.5348"/>
              <dgm:constr type="t" for="ch" forName="Child5" refType="h" fact="0.5936"/>
              <dgm:constr type="w" for="ch" forName="Child5" refType="w" fact="0.3196"/>
              <dgm:constr type="h" for="ch" forName="Child5" refType="h" fact="0.0908"/>
              <dgm:constr type="l" for="ch" forName="Child6" refType="w" fact="0.6804"/>
              <dgm:constr type="t" for="ch" forName="Child6" refType="h" fact="0.7251"/>
              <dgm:constr type="w" for="ch" forName="Child6" refType="w" fact="0.3196"/>
              <dgm:constr type="h" for="ch" forName="Child6" refType="h" fact="0.0908"/>
              <dgm:constr type="l" for="ch" forName="Child7" refType="w" fact="0.5348"/>
              <dgm:constr type="t" for="ch" forName="Child7" refType="h" fact="0.8579"/>
              <dgm:constr type="w" for="ch" forName="Child7" refType="w" fact="0.3196"/>
              <dgm:constr type="h" for="ch" forName="Child7" refType="h" fact="0.0908"/>
            </dgm:constrLst>
          </dgm:else>
        </dgm:choose>
      </dgm:else>
    </dgm:choose>
    <dgm:forEach name="wrapper" axis="self" ptType="parTrans">
      <dgm:forEach name="accentRepeat" axis="self">
        <dgm:layoutNode name="Accent" styleLbl="node1">
          <dgm:alg type="sp"/>
          <dgm:choose name="Name20">
            <dgm:if name="Name21" func="var" arg="dir" op="equ" val="norm">
              <dgm:choose name="Name22">
                <dgm:if name="Name23" axis="precedSib" ptType="node" func="cnt" op="equ" val="0">
                  <dgm:choose name="Name24">
                    <dgm:if name="Name25" axis="followSib" ptType="node" func="cnt" op="equ" val="0">
                      <dgm:shape xmlns:r="http://schemas.openxmlformats.org/officeDocument/2006/relationships" type="circularArrow" r:blip="">
                        <dgm:adjLst>
                          <dgm:adj idx="1" val="0.1098"/>
                          <dgm:adj idx="2" val="19.0387"/>
                          <dgm:adj idx="3" val="150"/>
                          <dgm:adj idx="4" val="180"/>
                          <dgm:adj idx="5" val="0.125"/>
                        </dgm:adjLst>
                      </dgm:shape>
                    </dgm:if>
                    <dgm:else name="Name26">
                      <dgm:shape xmlns:r="http://schemas.openxmlformats.org/officeDocument/2006/relationships" type="circularArrow" r:blip="">
                        <dgm:adjLst>
                          <dgm:adj idx="1" val="0.1098"/>
                          <dgm:adj idx="2" val="19.0387"/>
                          <dgm:adj idx="3" val="75"/>
                          <dgm:adj idx="4" val="180"/>
                          <dgm:adj idx="5" val="0.125"/>
                        </dgm:adjLst>
                      </dgm:shape>
                    </dgm:else>
                  </dgm:choose>
                </dgm:if>
                <dgm:else name="Name27">
                  <dgm:choose name="Name28">
                    <dgm:if name="Name29" axis="followSib" ptType="node" func="cnt" op="equ" val="0">
                      <dgm:choose name="Name30">
                        <dgm:if name="Name31" axis="precedSib" ptType="node" func="cnt" op="equ" val="1">
                          <dgm:shape xmlns:r="http://schemas.openxmlformats.org/officeDocument/2006/relationships" type="blockArc" r:blip="">
                            <dgm:adjLst>
                              <dgm:adj idx="1" val="0"/>
                              <dgm:adj idx="2" val="-45"/>
                              <dgm:adj idx="3" val="0.1274"/>
                            </dgm:adjLst>
                          </dgm:shape>
                        </dgm:if>
                        <dgm:if name="Name32" axis="precedSib" ptType="node" func="cnt" op="equ" val="2">
                          <dgm:shape xmlns:r="http://schemas.openxmlformats.org/officeDocument/2006/relationships" type="blockArc" r:blip="">
                            <dgm:adjLst>
                              <dgm:adj idx="1" val="-135"/>
                              <dgm:adj idx="2" val="180"/>
                              <dgm:adj idx="3" val="0.1274"/>
                            </dgm:adjLst>
                          </dgm:shape>
                        </dgm:if>
                        <dgm:if name="Name33" axis="precedSib" ptType="node" func="cnt" op="equ" val="3">
                          <dgm:shape xmlns:r="http://schemas.openxmlformats.org/officeDocument/2006/relationships" type="blockArc" r:blip="">
                            <dgm:adjLst>
                              <dgm:adj idx="1" val="0"/>
                              <dgm:adj idx="2" val="-45"/>
                              <dgm:adj idx="3" val="0.1274"/>
                            </dgm:adjLst>
                          </dgm:shape>
                        </dgm:if>
                        <dgm:if name="Name34" axis="precedSib" ptType="node" func="cnt" op="equ" val="4">
                          <dgm:shape xmlns:r="http://schemas.openxmlformats.org/officeDocument/2006/relationships" type="blockArc" r:blip="">
                            <dgm:adjLst>
                              <dgm:adj idx="1" val="-135"/>
                              <dgm:adj idx="2" val="180"/>
                              <dgm:adj idx="3" val="0.1274"/>
                            </dgm:adjLst>
                          </dgm:shape>
                        </dgm:if>
                        <dgm:if name="Name35" axis="precedSib" ptType="node" func="cnt" op="equ" val="5">
                          <dgm:shape xmlns:r="http://schemas.openxmlformats.org/officeDocument/2006/relationships" type="blockArc" r:blip="">
                            <dgm:adjLst>
                              <dgm:adj idx="1" val="0"/>
                              <dgm:adj idx="2" val="-45"/>
                              <dgm:adj idx="3" val="0.1274"/>
                            </dgm:adjLst>
                          </dgm:shape>
                        </dgm:if>
                        <dgm:if name="Name36" axis="precedSib" ptType="node" func="cnt" op="equ" val="6">
                          <dgm:shape xmlns:r="http://schemas.openxmlformats.org/officeDocument/2006/relationships" type="blockArc" r:blip="">
                            <dgm:adjLst>
                              <dgm:adj idx="1" val="-135"/>
                              <dgm:adj idx="2" val="180"/>
                              <dgm:adj idx="3" val="0.1274"/>
                            </dgm:adjLst>
                          </dgm:shape>
                        </dgm:if>
                        <dgm:else name="Name37"/>
                      </dgm:choose>
                    </dgm:if>
                    <dgm:else name="Name38">
                      <dgm:choose name="Name39">
                        <dgm:if name="Name40" axis="precedSib" ptType="node" func="cnt" op="equ" val="0">
                          <dgm:shape xmlns:r="http://schemas.openxmlformats.org/officeDocument/2006/relationships" type="blockArc" r:blip="">
                            <dgm:adjLst>
                              <dgm:adj idx="1" val="-133.1632"/>
                              <dgm:adj idx="2" val="65"/>
                              <dgm:adj idx="3" val="0.13"/>
                            </dgm:adjLst>
                          </dgm:shape>
                        </dgm:if>
                        <dgm:if name="Name41" axis="precedSib" ptType="node" func="cnt" op="equ" val="1">
                          <dgm:shape xmlns:r="http://schemas.openxmlformats.org/officeDocument/2006/relationships" type="leftCircularArrow" r:blip="">
                            <dgm:adjLst>
                              <dgm:adj idx="1" val="0.1098"/>
                              <dgm:adj idx="2" val="19.0387"/>
                              <dgm:adj idx="3" val="105"/>
                              <dgm:adj idx="4" val="-45"/>
                              <dgm:adj idx="5" val="0.125"/>
                            </dgm:adjLst>
                          </dgm:shape>
                        </dgm:if>
                        <dgm:if name="Name42" axis="precedSib" ptType="node" func="cnt" op="equ" val="2">
                          <dgm:shape xmlns:r="http://schemas.openxmlformats.org/officeDocument/2006/relationships" type="circularArrow" r:blip="">
                            <dgm:adjLst>
                              <dgm:adj idx="1" val="0.1098"/>
                              <dgm:adj idx="2" val="19.0387"/>
                              <dgm:adj idx="3" val="75"/>
                              <dgm:adj idx="4" val="-135"/>
                              <dgm:adj idx="5" val="0.125"/>
                            </dgm:adjLst>
                          </dgm:shape>
                        </dgm:if>
                        <dgm:if name="Name43" axis="precedSib" ptType="node" func="cnt" op="equ" val="3">
                          <dgm:shape xmlns:r="http://schemas.openxmlformats.org/officeDocument/2006/relationships" type="leftCircularArrow" r:blip="">
                            <dgm:adjLst>
                              <dgm:adj idx="1" val="0.1098"/>
                              <dgm:adj idx="2" val="19.0387"/>
                              <dgm:adj idx="3" val="105"/>
                              <dgm:adj idx="4" val="-45"/>
                              <dgm:adj idx="5" val="0.125"/>
                            </dgm:adjLst>
                          </dgm:shape>
                        </dgm:if>
                        <dgm:if name="Name44" axis="precedSib" ptType="node" func="cnt" op="equ" val="4">
                          <dgm:shape xmlns:r="http://schemas.openxmlformats.org/officeDocument/2006/relationships" type="circularArrow" r:blip="">
                            <dgm:adjLst>
                              <dgm:adj idx="1" val="0.1098"/>
                              <dgm:adj idx="2" val="19.0387"/>
                              <dgm:adj idx="3" val="75"/>
                              <dgm:adj idx="4" val="-135"/>
                              <dgm:adj idx="5" val="0.125"/>
                            </dgm:adjLst>
                          </dgm:shape>
                        </dgm:if>
                        <dgm:if name="Name45" axis="precedSib" ptType="node" func="cnt" op="equ" val="5">
                          <dgm:shape xmlns:r="http://schemas.openxmlformats.org/officeDocument/2006/relationships" type="leftCircularArrow" r:blip="">
                            <dgm:adjLst>
                              <dgm:adj idx="1" val="0.1098"/>
                              <dgm:adj idx="2" val="19.0387"/>
                              <dgm:adj idx="3" val="105"/>
                              <dgm:adj idx="4" val="-45"/>
                              <dgm:adj idx="5" val="0.125"/>
                            </dgm:adjLst>
                          </dgm:shape>
                        </dgm:if>
                        <dgm:if name="Name46" axis="precedSib" ptType="node" func="cnt" op="equ" val="6">
                          <dgm:shape xmlns:r="http://schemas.openxmlformats.org/officeDocument/2006/relationships" type="blockArc" r:blip="">
                            <dgm:adjLst>
                              <dgm:adj idx="1" val="-135"/>
                              <dgm:adj idx="2" val="180"/>
                              <dgm:adj idx="3" val="0.1274"/>
                            </dgm:adjLst>
                          </dgm:shape>
                        </dgm:if>
                        <dgm:else name="Name47"/>
                      </dgm:choose>
                    </dgm:else>
                  </dgm:choose>
                </dgm:else>
              </dgm:choose>
            </dgm:if>
            <dgm:else name="Name48">
              <dgm:choose name="Name49">
                <dgm:if name="Name50" axis="precedSib" ptType="node" func="cnt" op="equ" val="0">
                  <dgm:choose name="Name51">
                    <dgm:if name="Name52" axis="followSib" ptType="node" func="cnt" op="equ" val="0">
                      <dgm:shape xmlns:r="http://schemas.openxmlformats.org/officeDocument/2006/relationships" type="leftCircularArrow" r:blip="">
                        <dgm:adjLst>
                          <dgm:adj idx="1" val="0.1098"/>
                          <dgm:adj idx="2" val="19.0387"/>
                          <dgm:adj idx="3" val="30"/>
                          <dgm:adj idx="4" val="0"/>
                          <dgm:adj idx="5" val="0.125"/>
                        </dgm:adjLst>
                      </dgm:shape>
                    </dgm:if>
                    <dgm:else name="Name53">
                      <dgm:shape xmlns:r="http://schemas.openxmlformats.org/officeDocument/2006/relationships" type="leftCircularArrow" r:blip="">
                        <dgm:adjLst>
                          <dgm:adj idx="1" val="0.1098"/>
                          <dgm:adj idx="2" val="19.0387"/>
                          <dgm:adj idx="3" val="105"/>
                          <dgm:adj idx="4" val="0"/>
                          <dgm:adj idx="5" val="0.125"/>
                        </dgm:adjLst>
                      </dgm:shape>
                    </dgm:else>
                  </dgm:choose>
                </dgm:if>
                <dgm:else name="Name54">
                  <dgm:choose name="Name55">
                    <dgm:if name="Name56" axis="followSib" ptType="node" func="cnt" op="equ" val="0">
                      <dgm:choose name="Name57">
                        <dgm:if name="Name58" axis="precedSib" ptType="node" func="cnt" op="equ" val="1">
                          <dgm:shape xmlns:r="http://schemas.openxmlformats.org/officeDocument/2006/relationships" type="blockArc" r:blip="">
                            <dgm:adjLst>
                              <dgm:adj idx="1" val="-135"/>
                              <dgm:adj idx="2" val="180"/>
                              <dgm:adj idx="3" val="0.1274"/>
                            </dgm:adjLst>
                          </dgm:shape>
                        </dgm:if>
                        <dgm:if name="Name59" axis="precedSib" ptType="node" func="cnt" op="equ" val="2">
                          <dgm:shape xmlns:r="http://schemas.openxmlformats.org/officeDocument/2006/relationships" type="blockArc" r:blip="">
                            <dgm:adjLst>
                              <dgm:adj idx="1" val="0"/>
                              <dgm:adj idx="2" val="-45"/>
                              <dgm:adj idx="3" val="0.1274"/>
                            </dgm:adjLst>
                          </dgm:shape>
                        </dgm:if>
                        <dgm:if name="Name60" axis="precedSib" ptType="node" func="cnt" op="equ" val="3">
                          <dgm:shape xmlns:r="http://schemas.openxmlformats.org/officeDocument/2006/relationships" type="blockArc" r:blip="">
                            <dgm:adjLst>
                              <dgm:adj idx="1" val="-135"/>
                              <dgm:adj idx="2" val="180"/>
                              <dgm:adj idx="3" val="0.1274"/>
                            </dgm:adjLst>
                          </dgm:shape>
                        </dgm:if>
                        <dgm:if name="Name61" axis="precedSib" ptType="node" func="cnt" op="equ" val="4">
                          <dgm:shape xmlns:r="http://schemas.openxmlformats.org/officeDocument/2006/relationships" type="blockArc" r:blip="">
                            <dgm:adjLst>
                              <dgm:adj idx="1" val="0"/>
                              <dgm:adj idx="2" val="-45"/>
                              <dgm:adj idx="3" val="0.1274"/>
                            </dgm:adjLst>
                          </dgm:shape>
                        </dgm:if>
                        <dgm:if name="Name62" axis="precedSib" ptType="node" func="cnt" op="equ" val="5">
                          <dgm:shape xmlns:r="http://schemas.openxmlformats.org/officeDocument/2006/relationships" type="blockArc" r:blip="">
                            <dgm:adjLst>
                              <dgm:adj idx="1" val="-135"/>
                              <dgm:adj idx="2" val="180"/>
                              <dgm:adj idx="3" val="0.1274"/>
                            </dgm:adjLst>
                          </dgm:shape>
                        </dgm:if>
                        <dgm:if name="Name63" axis="precedSib" ptType="node" func="cnt" op="equ" val="6">
                          <dgm:shape xmlns:r="http://schemas.openxmlformats.org/officeDocument/2006/relationships" type="blockArc" r:blip="">
                            <dgm:adjLst>
                              <dgm:adj idx="1" val="0"/>
                              <dgm:adj idx="2" val="-45"/>
                              <dgm:adj idx="3" val="0.1274"/>
                            </dgm:adjLst>
                          </dgm:shape>
                        </dgm:if>
                        <dgm:else name="Name64"/>
                      </dgm:choose>
                    </dgm:if>
                    <dgm:else name="Name65">
                      <dgm:choose name="Name66">
                        <dgm:if name="Name67" axis="precedSib" ptType="node" func="cnt" op="equ" val="0">
                          <dgm:shape xmlns:r="http://schemas.openxmlformats.org/officeDocument/2006/relationships" type="blockArc" r:blip="">
                            <dgm:adjLst>
                              <dgm:adj idx="1" val="-133.1632"/>
                              <dgm:adj idx="2" val="65"/>
                              <dgm:adj idx="3" val="0.13"/>
                            </dgm:adjLst>
                          </dgm:shape>
                        </dgm:if>
                        <dgm:if name="Name68" axis="precedSib" ptType="node" func="cnt" op="equ" val="1">
                          <dgm:shape xmlns:r="http://schemas.openxmlformats.org/officeDocument/2006/relationships" type="circularArrow" r:blip="">
                            <dgm:adjLst>
                              <dgm:adj idx="1" val="0.1098"/>
                              <dgm:adj idx="2" val="19.0387"/>
                              <dgm:adj idx="3" val="75"/>
                              <dgm:adj idx="4" val="-135"/>
                              <dgm:adj idx="5" val="0.125"/>
                            </dgm:adjLst>
                          </dgm:shape>
                        </dgm:if>
                        <dgm:if name="Name69" axis="precedSib" ptType="node" func="cnt" op="equ" val="2">
                          <dgm:shape xmlns:r="http://schemas.openxmlformats.org/officeDocument/2006/relationships" type="leftCircularArrow" r:blip="">
                            <dgm:adjLst>
                              <dgm:adj idx="1" val="0.1098"/>
                              <dgm:adj idx="2" val="19.0387"/>
                              <dgm:adj idx="3" val="105"/>
                              <dgm:adj idx="4" val="-45"/>
                              <dgm:adj idx="5" val="0.125"/>
                            </dgm:adjLst>
                          </dgm:shape>
                        </dgm:if>
                        <dgm:if name="Name70" axis="precedSib" ptType="node" func="cnt" op="equ" val="3">
                          <dgm:shape xmlns:r="http://schemas.openxmlformats.org/officeDocument/2006/relationships" type="circularArrow" r:blip="">
                            <dgm:adjLst>
                              <dgm:adj idx="1" val="0.1098"/>
                              <dgm:adj idx="2" val="19.0387"/>
                              <dgm:adj idx="3" val="75"/>
                              <dgm:adj idx="4" val="-135"/>
                              <dgm:adj idx="5" val="0.125"/>
                            </dgm:adjLst>
                          </dgm:shape>
                        </dgm:if>
                        <dgm:if name="Name71" axis="precedSib" ptType="node" func="cnt" op="equ" val="4">
                          <dgm:shape xmlns:r="http://schemas.openxmlformats.org/officeDocument/2006/relationships" type="leftCircularArrow" r:blip="">
                            <dgm:adjLst>
                              <dgm:adj idx="1" val="0.1098"/>
                              <dgm:adj idx="2" val="19.0387"/>
                              <dgm:adj idx="3" val="105"/>
                              <dgm:adj idx="4" val="-45"/>
                              <dgm:adj idx="5" val="0.125"/>
                            </dgm:adjLst>
                          </dgm:shape>
                        </dgm:if>
                        <dgm:if name="Name72" axis="precedSib" ptType="node" func="cnt" op="equ" val="5">
                          <dgm:shape xmlns:r="http://schemas.openxmlformats.org/officeDocument/2006/relationships" type="circularArrow" r:blip="">
                            <dgm:adjLst>
                              <dgm:adj idx="1" val="0.1098"/>
                              <dgm:adj idx="2" val="19.0387"/>
                              <dgm:adj idx="3" val="75"/>
                              <dgm:adj idx="4" val="-135"/>
                              <dgm:adj idx="5" val="0.125"/>
                            </dgm:adjLst>
                          </dgm:shape>
                        </dgm:if>
                        <dgm:if name="Name73" axis="precedSib" ptType="node" func="cnt" op="equ" val="6">
                          <dgm:shape xmlns:r="http://schemas.openxmlformats.org/officeDocument/2006/relationships" type="blockArc" r:blip="">
                            <dgm:adjLst>
                              <dgm:adj idx="1" val="0"/>
                              <dgm:adj idx="2" val="-45"/>
                              <dgm:adj idx="3" val="0.1274"/>
                            </dgm:adjLst>
                          </dgm:shape>
                        </dgm:if>
                        <dgm:else name="Name74"/>
                      </dgm:choose>
                    </dgm:else>
                  </dgm:choose>
                </dgm:else>
              </dgm:choose>
            </dgm:else>
          </dgm:choose>
          <dgm:presOf/>
        </dgm:layoutNode>
      </dgm:forEach>
    </dgm:forEach>
    <dgm:forEach name="Name75" axis="ch" ptType="node" cnt="1">
      <dgm:layoutNode name="Accent1">
        <dgm:alg type="sp"/>
        <dgm:shape xmlns:r="http://schemas.openxmlformats.org/officeDocument/2006/relationships" r:blip="">
          <dgm:adjLst/>
        </dgm:shape>
        <dgm:presOf/>
        <dgm:constrLst/>
        <dgm:forEach name="Name76" ref="accentRepeat"/>
      </dgm:layoutNode>
      <dgm:choose name="Name77">
        <dgm:if name="Name78" axis="ch" ptType="node" func="cnt" op="gte" val="1">
          <dgm:layoutNode name="Child1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Ch" val="mid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05"/>
              <dgm:constr type="rMarg" refType="primFontSz" fact="0.05"/>
              <dgm:constr type="tMarg" refType="primFontSz" fact="0.05"/>
              <dgm:constr type="bMarg" refType="primFontSz" fact="0.05"/>
            </dgm:constrLst>
            <dgm:ruleLst>
              <dgm:rule type="primFontSz" val="5" fact="NaN" max="NaN"/>
            </dgm:ruleLst>
          </dgm:layoutNode>
        </dgm:if>
        <dgm:else name="Name79"/>
      </dgm:choose>
      <dgm:layoutNode name="Parent1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>
          <dgm:adjLst/>
        </dgm:shape>
        <dgm:presOf axis="self" ptType="node"/>
        <dgm:constrLst>
          <dgm:constr type="lMarg" refType="primFontSz" fact="0.05"/>
          <dgm:constr type="rMarg" refType="primFontSz" fact="0.05"/>
          <dgm:constr type="tMarg" refType="primFontSz" fact="0.05"/>
          <dgm:constr type="bMarg" refType="primFontSz" fact="0.05"/>
        </dgm:constrLst>
        <dgm:ruleLst>
          <dgm:rule type="primFontSz" val="5" fact="NaN" max="NaN"/>
        </dgm:ruleLst>
      </dgm:layoutNode>
    </dgm:forEach>
    <dgm:forEach name="Name80" axis="ch" ptType="node" st="2" cnt="1">
      <dgm:layoutNode name="Accent2">
        <dgm:alg type="sp"/>
        <dgm:shape xmlns:r="http://schemas.openxmlformats.org/officeDocument/2006/relationships" r:blip="">
          <dgm:adjLst/>
        </dgm:shape>
        <dgm:presOf/>
        <dgm:constrLst/>
        <dgm:forEach name="Name81" ref="accentRepeat"/>
      </dgm:layoutNode>
      <dgm:choose name="Name82">
        <dgm:if name="Name83" axis="ch" ptType="node" func="cnt" op="gte" val="1">
          <dgm:layoutNode name="Child2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Ch" val="mid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05"/>
              <dgm:constr type="rMarg" refType="primFontSz" fact="0.05"/>
              <dgm:constr type="tMarg" refType="primFontSz" fact="0.05"/>
              <dgm:constr type="bMarg" refType="primFontSz" fact="0.05"/>
            </dgm:constrLst>
            <dgm:ruleLst>
              <dgm:rule type="primFontSz" val="5" fact="NaN" max="NaN"/>
            </dgm:ruleLst>
          </dgm:layoutNode>
        </dgm:if>
        <dgm:else name="Name84"/>
      </dgm:choose>
      <dgm:layoutNode name="Parent2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>
          <dgm:adjLst/>
        </dgm:shape>
        <dgm:presOf axis="self" ptType="node"/>
        <dgm:constrLst>
          <dgm:constr type="lMarg" refType="primFontSz" fact="0.05"/>
          <dgm:constr type="rMarg" refType="primFontSz" fact="0.05"/>
          <dgm:constr type="tMarg" refType="primFontSz" fact="0.05"/>
          <dgm:constr type="bMarg" refType="primFontSz" fact="0.05"/>
        </dgm:constrLst>
        <dgm:ruleLst>
          <dgm:rule type="primFontSz" val="5" fact="NaN" max="NaN"/>
        </dgm:ruleLst>
      </dgm:layoutNode>
    </dgm:forEach>
    <dgm:forEach name="Name85" axis="ch" ptType="node" st="3" cnt="1">
      <dgm:layoutNode name="Accent3">
        <dgm:alg type="sp"/>
        <dgm:shape xmlns:r="http://schemas.openxmlformats.org/officeDocument/2006/relationships" r:blip="">
          <dgm:adjLst/>
        </dgm:shape>
        <dgm:presOf/>
        <dgm:constrLst/>
        <dgm:forEach name="Name86" ref="accentRepeat"/>
      </dgm:layoutNode>
      <dgm:choose name="Name87">
        <dgm:if name="Name88" axis="ch" ptType="node" func="cnt" op="gte" val="1">
          <dgm:layoutNode name="Child3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Ch" val="mid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05"/>
              <dgm:constr type="rMarg" refType="primFontSz" fact="0.05"/>
              <dgm:constr type="tMarg" refType="primFontSz" fact="0.05"/>
              <dgm:constr type="bMarg" refType="primFontSz" fact="0.05"/>
            </dgm:constrLst>
            <dgm:ruleLst>
              <dgm:rule type="primFontSz" val="5" fact="NaN" max="NaN"/>
            </dgm:ruleLst>
          </dgm:layoutNode>
        </dgm:if>
        <dgm:else name="Name89"/>
      </dgm:choose>
      <dgm:layoutNode name="Parent3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>
          <dgm:adjLst/>
        </dgm:shape>
        <dgm:presOf axis="self" ptType="node"/>
        <dgm:constrLst>
          <dgm:constr type="lMarg" refType="primFontSz" fact="0.05"/>
          <dgm:constr type="rMarg" refType="primFontSz" fact="0.05"/>
          <dgm:constr type="tMarg" refType="primFontSz" fact="0.05"/>
          <dgm:constr type="bMarg" refType="primFontSz" fact="0.05"/>
        </dgm:constrLst>
        <dgm:ruleLst>
          <dgm:rule type="primFontSz" val="5" fact="NaN" max="NaN"/>
        </dgm:ruleLst>
      </dgm:layoutNode>
    </dgm:forEach>
    <dgm:forEach name="Name90" axis="ch" ptType="node" st="4" cnt="1">
      <dgm:layoutNode name="Accent4">
        <dgm:alg type="sp"/>
        <dgm:shape xmlns:r="http://schemas.openxmlformats.org/officeDocument/2006/relationships" r:blip="">
          <dgm:adjLst/>
        </dgm:shape>
        <dgm:presOf/>
        <dgm:constrLst/>
        <dgm:forEach name="Name91" ref="accentRepeat"/>
      </dgm:layoutNode>
      <dgm:choose name="Name92">
        <dgm:if name="Name93" axis="ch" ptType="node" func="cnt" op="gte" val="1">
          <dgm:layoutNode name="Child4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Ch" val="mid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05"/>
              <dgm:constr type="rMarg" refType="primFontSz" fact="0.05"/>
              <dgm:constr type="tMarg" refType="primFontSz" fact="0.05"/>
              <dgm:constr type="bMarg" refType="primFontSz" fact="0.05"/>
            </dgm:constrLst>
            <dgm:ruleLst>
              <dgm:rule type="primFontSz" val="5" fact="NaN" max="NaN"/>
            </dgm:ruleLst>
          </dgm:layoutNode>
        </dgm:if>
        <dgm:else name="Name94"/>
      </dgm:choose>
      <dgm:layoutNode name="Parent4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>
          <dgm:adjLst/>
        </dgm:shape>
        <dgm:presOf axis="self" ptType="node"/>
        <dgm:constrLst>
          <dgm:constr type="lMarg" refType="primFontSz" fact="0.05"/>
          <dgm:constr type="rMarg" refType="primFontSz" fact="0.05"/>
          <dgm:constr type="tMarg" refType="primFontSz" fact="0.05"/>
          <dgm:constr type="bMarg" refType="primFontSz" fact="0.05"/>
        </dgm:constrLst>
        <dgm:ruleLst>
          <dgm:rule type="primFontSz" val="5" fact="NaN" max="NaN"/>
        </dgm:ruleLst>
      </dgm:layoutNode>
    </dgm:forEach>
    <dgm:forEach name="Name95" axis="ch" ptType="node" st="5" cnt="1">
      <dgm:layoutNode name="Accent5">
        <dgm:alg type="sp"/>
        <dgm:shape xmlns:r="http://schemas.openxmlformats.org/officeDocument/2006/relationships" r:blip="">
          <dgm:adjLst/>
        </dgm:shape>
        <dgm:presOf/>
        <dgm:constrLst/>
        <dgm:forEach name="Name96" ref="accentRepeat"/>
      </dgm:layoutNode>
      <dgm:choose name="Name97">
        <dgm:if name="Name98" axis="ch" ptType="node" func="cnt" op="gte" val="1">
          <dgm:layoutNode name="Child5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Ch" val="mid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05"/>
              <dgm:constr type="rMarg" refType="primFontSz" fact="0.05"/>
              <dgm:constr type="tMarg" refType="primFontSz" fact="0.05"/>
              <dgm:constr type="bMarg" refType="primFontSz" fact="0.05"/>
            </dgm:constrLst>
            <dgm:ruleLst>
              <dgm:rule type="primFontSz" val="5" fact="NaN" max="NaN"/>
            </dgm:ruleLst>
          </dgm:layoutNode>
        </dgm:if>
        <dgm:else name="Name99"/>
      </dgm:choose>
      <dgm:layoutNode name="Parent5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>
          <dgm:adjLst/>
        </dgm:shape>
        <dgm:presOf axis="self" ptType="node"/>
        <dgm:constrLst>
          <dgm:constr type="lMarg" refType="primFontSz" fact="0.05"/>
          <dgm:constr type="rMarg" refType="primFontSz" fact="0.05"/>
          <dgm:constr type="tMarg" refType="primFontSz" fact="0.05"/>
          <dgm:constr type="bMarg" refType="primFontSz" fact="0.05"/>
        </dgm:constrLst>
        <dgm:ruleLst>
          <dgm:rule type="primFontSz" val="5" fact="NaN" max="NaN"/>
        </dgm:ruleLst>
      </dgm:layoutNode>
    </dgm:forEach>
    <dgm:forEach name="Name100" axis="ch" ptType="node" st="6" cnt="1">
      <dgm:layoutNode name="Accent6">
        <dgm:alg type="sp"/>
        <dgm:shape xmlns:r="http://schemas.openxmlformats.org/officeDocument/2006/relationships" r:blip="">
          <dgm:adjLst/>
        </dgm:shape>
        <dgm:presOf/>
        <dgm:constrLst/>
        <dgm:forEach name="Name101" ref="accentRepeat"/>
      </dgm:layoutNode>
      <dgm:choose name="Name102">
        <dgm:if name="Name103" axis="ch" ptType="node" func="cnt" op="gte" val="1">
          <dgm:layoutNode name="Child6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Ch" val="mid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05"/>
              <dgm:constr type="rMarg" refType="primFontSz" fact="0.05"/>
              <dgm:constr type="tMarg" refType="primFontSz" fact="0.05"/>
              <dgm:constr type="bMarg" refType="primFontSz" fact="0.05"/>
            </dgm:constrLst>
            <dgm:ruleLst>
              <dgm:rule type="primFontSz" val="5" fact="NaN" max="NaN"/>
            </dgm:ruleLst>
          </dgm:layoutNode>
        </dgm:if>
        <dgm:else name="Name104"/>
      </dgm:choose>
      <dgm:layoutNode name="Parent6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>
          <dgm:adjLst/>
        </dgm:shape>
        <dgm:presOf axis="self" ptType="node"/>
        <dgm:constrLst>
          <dgm:constr type="lMarg" refType="primFontSz" fact="0.05"/>
          <dgm:constr type="rMarg" refType="primFontSz" fact="0.05"/>
          <dgm:constr type="tMarg" refType="primFontSz" fact="0.05"/>
          <dgm:constr type="bMarg" refType="primFontSz" fact="0.05"/>
        </dgm:constrLst>
        <dgm:ruleLst>
          <dgm:rule type="primFontSz" val="5" fact="NaN" max="NaN"/>
        </dgm:ruleLst>
      </dgm:layoutNode>
    </dgm:forEach>
    <dgm:forEach name="Name105" axis="ch" ptType="node" st="7" cnt="1">
      <dgm:layoutNode name="Accent7">
        <dgm:alg type="sp"/>
        <dgm:shape xmlns:r="http://schemas.openxmlformats.org/officeDocument/2006/relationships" r:blip="">
          <dgm:adjLst/>
        </dgm:shape>
        <dgm:presOf/>
        <dgm:constrLst/>
        <dgm:forEach name="Name106" ref="accentRepeat"/>
      </dgm:layoutNode>
      <dgm:choose name="Name107">
        <dgm:if name="Name108" axis="ch" ptType="node" func="cnt" op="gte" val="1">
          <dgm:layoutNode name="Child7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Ch" val="mid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05"/>
              <dgm:constr type="rMarg" refType="primFontSz" fact="0.05"/>
              <dgm:constr type="tMarg" refType="primFontSz" fact="0.05"/>
              <dgm:constr type="bMarg" refType="primFontSz" fact="0.05"/>
            </dgm:constrLst>
            <dgm:ruleLst>
              <dgm:rule type="primFontSz" val="5" fact="NaN" max="NaN"/>
            </dgm:ruleLst>
          </dgm:layoutNode>
        </dgm:if>
        <dgm:else name="Name109"/>
      </dgm:choose>
      <dgm:layoutNode name="Parent7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>
          <dgm:adjLst/>
        </dgm:shape>
        <dgm:presOf axis="self" ptType="node"/>
        <dgm:constrLst>
          <dgm:constr type="lMarg" refType="primFontSz" fact="0.05"/>
          <dgm:constr type="rMarg" refType="primFontSz" fact="0.05"/>
          <dgm:constr type="tMarg" refType="primFontSz" fact="0.05"/>
          <dgm:constr type="bMarg" refType="primFontSz" fact="0.05"/>
        </dgm:constrLst>
        <dgm:ruleLst>
          <dgm:rule type="primFontSz" val="5" fact="NaN" max="NaN"/>
        </dgm:ruleLst>
      </dgm:layoutNod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5155893"/>
            <a:ext cx="6858000" cy="3988107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0" y="0"/>
            <a:ext cx="6858000" cy="5155893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>
            <a:off x="0" y="3536415"/>
            <a:ext cx="6858000" cy="3048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/>
          <p:cNvSpPr/>
          <p:nvPr/>
        </p:nvSpPr>
        <p:spPr>
          <a:xfrm>
            <a:off x="0" y="2133600"/>
            <a:ext cx="6858000" cy="68072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05348" y="6736730"/>
            <a:ext cx="4227758" cy="1176159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545359-DBF3-4793-B382-3B6CF8BC46A0}" type="datetimeFigureOut">
              <a:rPr lang="ru-RU" smtClean="0"/>
              <a:t>18.03.2015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24534D-DB53-4E94-AF9A-8C8E5E57CD1E}" type="slidenum">
              <a:rPr lang="ru-RU" smtClean="0"/>
              <a:t>‹#›</a:t>
            </a:fld>
            <a:endParaRPr lang="ru-RU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13188" y="4176390"/>
            <a:ext cx="5381513" cy="2390889"/>
          </a:xfrm>
          <a:effectLst/>
        </p:spPr>
        <p:txBody>
          <a:bodyPr>
            <a:noAutofit/>
          </a:bodyPr>
          <a:lstStyle>
            <a:lvl1pPr marL="640080" indent="-457200" algn="l">
              <a:defRPr sz="5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545359-DBF3-4793-B382-3B6CF8BC46A0}" type="datetimeFigureOut">
              <a:rPr lang="ru-RU" smtClean="0"/>
              <a:t>18.03.2015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24534D-DB53-4E94-AF9A-8C8E5E57CD1E}" type="slidenum">
              <a:rPr lang="ru-RU" smtClean="0"/>
              <a:t>‹#›</a:t>
            </a:fld>
            <a:endParaRPr lang="ru-RU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857250" y="975360"/>
            <a:ext cx="4800600" cy="463296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5155893"/>
            <a:ext cx="6858000" cy="3988107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6858000" cy="5155893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3536415"/>
            <a:ext cx="6858000" cy="3048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2133600"/>
            <a:ext cx="6858000" cy="68072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898" y="2896864"/>
            <a:ext cx="4475000" cy="3231128"/>
          </a:xfrm>
          <a:effectLst/>
        </p:spPr>
        <p:txBody>
          <a:bodyPr anchor="b"/>
          <a:lstStyle>
            <a:lvl1pPr algn="r">
              <a:defRPr sz="4600" b="1" cap="none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16830" y="6143349"/>
            <a:ext cx="4477871" cy="1113947"/>
          </a:xfrm>
        </p:spPr>
        <p:txBody>
          <a:bodyPr anchor="t"/>
          <a:lstStyle>
            <a:lvl1pPr marL="0" indent="0" algn="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545359-DBF3-4793-B382-3B6CF8BC46A0}" type="datetimeFigureOut">
              <a:rPr lang="ru-RU" smtClean="0"/>
              <a:t>18.03.2015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24534D-DB53-4E94-AF9A-8C8E5E57CD1E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545359-DBF3-4793-B382-3B6CF8BC46A0}" type="datetimeFigureOut">
              <a:rPr lang="ru-RU" smtClean="0"/>
              <a:t>18.03.2015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24534D-DB53-4E94-AF9A-8C8E5E57CD1E}" type="slidenum">
              <a:rPr lang="ru-RU" smtClean="0"/>
              <a:t>‹#›</a:t>
            </a:fld>
            <a:endParaRPr lang="ru-RU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857249" y="975359"/>
            <a:ext cx="2510028" cy="463296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3483864" y="975360"/>
            <a:ext cx="2510028" cy="463296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57250" y="975360"/>
            <a:ext cx="2510028" cy="853016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67335" y="1867103"/>
            <a:ext cx="2510028" cy="36576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85477" y="975360"/>
            <a:ext cx="2510028" cy="853016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83769" y="1865376"/>
            <a:ext cx="2510028" cy="36576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545359-DBF3-4793-B382-3B6CF8BC46A0}" type="datetimeFigureOut">
              <a:rPr lang="ru-RU" smtClean="0"/>
              <a:t>18.03.2015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24534D-DB53-4E94-AF9A-8C8E5E57CD1E}" type="slidenum">
              <a:rPr lang="ru-RU" smtClean="0"/>
              <a:t>‹#›</a:t>
            </a:fld>
            <a:endParaRPr lang="ru-RU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545359-DBF3-4793-B382-3B6CF8BC46A0}" type="datetimeFigureOut">
              <a:rPr lang="ru-RU" smtClean="0"/>
              <a:t>18.03.2015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24534D-DB53-4E94-AF9A-8C8E5E57CD1E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545359-DBF3-4793-B382-3B6CF8BC46A0}" type="datetimeFigureOut">
              <a:rPr lang="ru-RU" smtClean="0"/>
              <a:t>18.03.2015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24534D-DB53-4E94-AF9A-8C8E5E57CD1E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322" y="2946403"/>
            <a:ext cx="2727064" cy="1677991"/>
          </a:xfrm>
          <a:effectLst/>
        </p:spPr>
        <p:txBody>
          <a:bodyPr anchor="b">
            <a:noAutofit/>
          </a:bodyPr>
          <a:lstStyle>
            <a:lvl1pPr marL="228600" indent="-228600" algn="l">
              <a:defRPr sz="2800" b="1">
                <a:effectLst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445137" y="975361"/>
            <a:ext cx="3012814" cy="6526307"/>
          </a:xfrm>
        </p:spPr>
        <p:txBody>
          <a:bodyPr anchor="ctr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06824" y="4663737"/>
            <a:ext cx="2541495" cy="2852691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545359-DBF3-4793-B382-3B6CF8BC46A0}" type="datetimeFigureOut">
              <a:rPr lang="ru-RU" smtClean="0"/>
              <a:t>18.03.2015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24534D-DB53-4E94-AF9A-8C8E5E57CD1E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5155893"/>
            <a:ext cx="6858000" cy="3988107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0" y="0"/>
            <a:ext cx="6858000" cy="5155893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0" y="3536415"/>
            <a:ext cx="6858000" cy="3048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/>
          <p:cNvSpPr/>
          <p:nvPr/>
        </p:nvSpPr>
        <p:spPr>
          <a:xfrm>
            <a:off x="0" y="2133600"/>
            <a:ext cx="6858000" cy="68072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356381" y="1524000"/>
            <a:ext cx="3086100" cy="4170408"/>
          </a:xfrm>
          <a:prstGeom prst="roundRect">
            <a:avLst>
              <a:gd name="adj" fmla="val 4230"/>
            </a:avLst>
          </a:prstGeom>
          <a:solidFill>
            <a:schemeClr val="bg2">
              <a:lumMod val="90000"/>
            </a:schemeClr>
          </a:solidFill>
          <a:effectLst>
            <a:reflection blurRad="4350" stA="23000" endA="300" endPos="28000" dir="5400000" sy="-100000" algn="bl" rotWithShape="0"/>
          </a:effectLst>
          <a:scene3d>
            <a:camera prst="perspectiveContrastingLeftFacing" fov="1800000">
              <a:rot lat="300000" lon="2100000" rev="0"/>
            </a:camera>
            <a:lightRig rig="balanced" dir="t"/>
          </a:scene3d>
          <a:sp3d>
            <a:bevelT w="50800" h="50800"/>
          </a:sp3d>
        </p:spPr>
        <p:txBody>
          <a:bodyPr>
            <a:normAutofit/>
            <a:flatTx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58416" y="1347317"/>
            <a:ext cx="2770586" cy="2884027"/>
          </a:xfrm>
        </p:spPr>
        <p:txBody>
          <a:bodyPr anchor="b"/>
          <a:lstStyle>
            <a:lvl1pPr marL="182880" indent="-182880">
              <a:buFont typeface="Georgia" pitchFamily="18" charset="0"/>
              <a:buChar char="*"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545359-DBF3-4793-B382-3B6CF8BC46A0}" type="datetimeFigureOut">
              <a:rPr lang="ru-RU" smtClean="0"/>
              <a:t>18.03.2015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24534D-DB53-4E94-AF9A-8C8E5E57CD1E}" type="slidenum">
              <a:rPr lang="ru-RU" smtClean="0"/>
              <a:t>‹#›</a:t>
            </a:fld>
            <a:endParaRPr lang="ru-RU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5452" y="5952561"/>
            <a:ext cx="4787654" cy="1524000"/>
          </a:xfrm>
        </p:spPr>
        <p:txBody>
          <a:bodyPr anchor="b">
            <a:noAutofit/>
          </a:bodyPr>
          <a:lstStyle>
            <a:lvl1pPr algn="l">
              <a:defRPr sz="4600" b="1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428750" y="975359"/>
            <a:ext cx="4800600" cy="463296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545359-DBF3-4793-B382-3B6CF8BC46A0}" type="datetimeFigureOut">
              <a:rPr lang="ru-RU" smtClean="0"/>
              <a:t>18.03.2015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24534D-DB53-4E94-AF9A-8C8E5E57CD1E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5319" y="502023"/>
            <a:ext cx="1543050" cy="6984452"/>
          </a:xfrm>
          <a:effectLst/>
        </p:spPr>
        <p:txBody>
          <a:bodyPr vert="eaVert"/>
          <a:lstStyle>
            <a:lvl1pPr algn="l"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493087" y="975362"/>
            <a:ext cx="3621965" cy="652630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545359-DBF3-4793-B382-3B6CF8BC46A0}" type="datetimeFigureOut">
              <a:rPr lang="ru-RU" smtClean="0"/>
              <a:t>18.03.2015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24534D-DB53-4E94-AF9A-8C8E5E57CD1E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>
  <p:cSld name="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/>
          </p:nvPr>
        </p:nvSpPr>
        <p:spPr>
          <a:xfrm>
            <a:off x="342900" y="366185"/>
            <a:ext cx="6172200" cy="780203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D64BB78-1534-4FA7-A351-0FA9953775C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8839335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6807200"/>
            <a:ext cx="6858000" cy="233680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6858000" cy="68072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5024405"/>
            <a:ext cx="6858000" cy="3048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2133600"/>
            <a:ext cx="6858000" cy="68072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6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344969" y="5829557"/>
            <a:ext cx="4884383" cy="1524000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57250" y="976347"/>
            <a:ext cx="4800600" cy="463296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629150" y="8229604"/>
            <a:ext cx="188595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2D545359-DBF3-4793-B382-3B6CF8BC46A0}" type="datetimeFigureOut">
              <a:rPr lang="ru-RU" smtClean="0"/>
              <a:t>18.03.2015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42902" y="8229604"/>
            <a:ext cx="2514601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2857500" y="8229604"/>
            <a:ext cx="13716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4824534D-DB53-4E94-AF9A-8C8E5E57CD1E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720" r:id="rId12"/>
  </p:sldLayoutIdLst>
  <p:timing>
    <p:tnLst>
      <p:par>
        <p:cTn id="1" dur="indefinite" restart="never" nodeType="tmRoot"/>
      </p:par>
    </p:tnLst>
  </p:timing>
  <p:txStyles>
    <p:titleStyle>
      <a:lvl1pPr marL="320040" indent="-320040" algn="r" defTabSz="914400" rtl="0" eaLnBrk="1" latinLnBrk="0" hangingPunct="1">
        <a:spcBef>
          <a:spcPct val="0"/>
        </a:spcBef>
        <a:buClr>
          <a:schemeClr val="accent6">
            <a:lumMod val="75000"/>
          </a:schemeClr>
        </a:buClr>
        <a:buSzPct val="128000"/>
        <a:buFont typeface="Georgia" pitchFamily="18" charset="0"/>
        <a:buChar char="*"/>
        <a:defRPr sz="4600" b="1" i="0" kern="1200">
          <a:gradFill>
            <a:gsLst>
              <a:gs pos="0">
                <a:schemeClr val="tx1"/>
              </a:gs>
              <a:gs pos="40000">
                <a:schemeClr val="tx1">
                  <a:lumMod val="75000"/>
                  <a:lumOff val="25000"/>
                </a:schemeClr>
              </a:gs>
              <a:gs pos="100000">
                <a:schemeClr val="tx2">
                  <a:alpha val="65000"/>
                </a:schemeClr>
              </a:gs>
            </a:gsLst>
            <a:lin ang="5400000" scaled="0"/>
          </a:gradFill>
          <a:effectLst>
            <a:reflection blurRad="6350" stA="55000" endA="300" endPos="45500" dir="5400000" sy="-100000" algn="bl" rotWithShape="0"/>
          </a:effectLst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286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54864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822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09728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38988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66420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965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22860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2587752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4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image" Target="../media/image7.png"/><Relationship Id="rId7" Type="http://schemas.openxmlformats.org/officeDocument/2006/relationships/image" Target="../media/image11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3.png"/><Relationship Id="rId4" Type="http://schemas.openxmlformats.org/officeDocument/2006/relationships/image" Target="../media/image15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3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7" Type="http://schemas.openxmlformats.org/officeDocument/2006/relationships/image" Target="../media/image18.png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diagramLayout" Target="../diagrams/layout2.xml"/><Relationship Id="rId7" Type="http://schemas.openxmlformats.org/officeDocument/2006/relationships/image" Target="../media/image19.png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7" Type="http://schemas.openxmlformats.org/officeDocument/2006/relationships/image" Target="../media/image3.png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1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342900" y="500032"/>
            <a:ext cx="6172200" cy="7528352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en-US" sz="4800" dirty="0" smtClean="0">
                <a:effectLst/>
                <a:latin typeface="Monotype Corsiva" pitchFamily="66" charset="0"/>
              </a:rPr>
              <a:t/>
            </a:r>
            <a:br>
              <a:rPr lang="en-US" sz="4800" dirty="0" smtClean="0">
                <a:effectLst/>
                <a:latin typeface="Monotype Corsiva" pitchFamily="66" charset="0"/>
              </a:rPr>
            </a:br>
            <a:r>
              <a:rPr lang="en-US" sz="4800" dirty="0">
                <a:effectLst/>
                <a:latin typeface="Monotype Corsiva" pitchFamily="66" charset="0"/>
              </a:rPr>
              <a:t/>
            </a:r>
            <a:br>
              <a:rPr lang="en-US" sz="4800" dirty="0">
                <a:effectLst/>
                <a:latin typeface="Monotype Corsiva" pitchFamily="66" charset="0"/>
              </a:rPr>
            </a:br>
            <a:r>
              <a:rPr lang="uk-UA" sz="4800" dirty="0" smtClean="0">
                <a:effectLst/>
                <a:latin typeface="Monotype Corsiva" pitchFamily="66" charset="0"/>
              </a:rPr>
              <a:t>З досвіду роботи  </a:t>
            </a:r>
            <a:br>
              <a:rPr lang="uk-UA" sz="4800" dirty="0" smtClean="0">
                <a:effectLst/>
                <a:latin typeface="Monotype Corsiva" pitchFamily="66" charset="0"/>
              </a:rPr>
            </a:br>
            <a:r>
              <a:rPr lang="uk-UA" sz="4800" b="1" dirty="0" smtClean="0">
                <a:effectLst/>
                <a:latin typeface="Monotype Corsiva" pitchFamily="66" charset="0"/>
              </a:rPr>
              <a:t>вчителя математики </a:t>
            </a:r>
            <a:br>
              <a:rPr lang="uk-UA" sz="4800" b="1" dirty="0" smtClean="0">
                <a:effectLst/>
                <a:latin typeface="Monotype Corsiva" pitchFamily="66" charset="0"/>
              </a:rPr>
            </a:br>
            <a:r>
              <a:rPr lang="uk-UA" sz="2400" b="1" dirty="0" smtClean="0">
                <a:effectLst/>
                <a:latin typeface="Monotype Corsiva" pitchFamily="66" charset="0"/>
              </a:rPr>
              <a:t>Андріївської загальноосвітньої школи І-ІІІ ступенів</a:t>
            </a:r>
            <a:br>
              <a:rPr lang="uk-UA" sz="2400" b="1" dirty="0" smtClean="0">
                <a:effectLst/>
                <a:latin typeface="Monotype Corsiva" pitchFamily="66" charset="0"/>
              </a:rPr>
            </a:br>
            <a:r>
              <a:rPr lang="uk-UA" sz="4800" b="1" dirty="0" smtClean="0">
                <a:latin typeface="Monotype Corsiva" pitchFamily="66" charset="0"/>
              </a:rPr>
              <a:t>Скалозуб Валентини </a:t>
            </a:r>
            <a:r>
              <a:rPr lang="uk-UA" sz="4800" b="1" dirty="0" smtClean="0">
                <a:effectLst/>
                <a:latin typeface="Monotype Corsiva" pitchFamily="66" charset="0"/>
              </a:rPr>
              <a:t>Володимирівни</a:t>
            </a:r>
            <a:r>
              <a:rPr lang="uk-UA" sz="4800" b="1" dirty="0" smtClean="0">
                <a:effectLst/>
              </a:rPr>
              <a:t/>
            </a:r>
            <a:br>
              <a:rPr lang="uk-UA" sz="4800" b="1" dirty="0" smtClean="0">
                <a:effectLst/>
              </a:rPr>
            </a:br>
            <a:endParaRPr lang="ru-RU" sz="4800" b="1" dirty="0">
              <a:effectLst/>
            </a:endParaRPr>
          </a:p>
        </p:txBody>
      </p:sp>
      <p:pic>
        <p:nvPicPr>
          <p:cNvPr id="11" name="Picture 2"/>
          <p:cNvPicPr>
            <a:picLocks noGrp="1" noChangeAspect="1" noChangeArrowheads="1"/>
          </p:cNvPicPr>
          <p:nvPr>
            <p:ph sz="quarter" idx="13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92698" y="5652120"/>
            <a:ext cx="3042338" cy="2752853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5" name="Текст 2"/>
          <p:cNvSpPr txBox="1">
            <a:spLocks/>
          </p:cNvSpPr>
          <p:nvPr/>
        </p:nvSpPr>
        <p:spPr>
          <a:xfrm>
            <a:off x="4725144" y="8316416"/>
            <a:ext cx="1663129" cy="583789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uk-UA" sz="2000" b="0" i="0" u="none" strike="noStrike" kern="1200" cap="none" spc="0" normalizeH="0" baseline="0" noProof="0" smtClean="0">
                <a:ln>
                  <a:noFill/>
                </a:ln>
                <a:solidFill>
                  <a:sysClr val="windowText" lastClr="000000">
                    <a:tint val="75000"/>
                  </a:sys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Скалозуб В.В.</a:t>
            </a:r>
            <a:endParaRPr kumimoji="0" lang="ru-RU" sz="2000" b="0" i="0" u="none" strike="noStrike" kern="1200" cap="none" spc="0" normalizeH="0" baseline="0" noProof="0" dirty="0">
              <a:ln>
                <a:noFill/>
              </a:ln>
              <a:solidFill>
                <a:sysClr val="windowText" lastClr="000000">
                  <a:tint val="75000"/>
                </a:sys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626381371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6" name="Text Box 8"/>
          <p:cNvSpPr txBox="1">
            <a:spLocks noChangeArrowheads="1"/>
          </p:cNvSpPr>
          <p:nvPr/>
        </p:nvSpPr>
        <p:spPr bwMode="auto">
          <a:xfrm>
            <a:off x="692696" y="6556403"/>
            <a:ext cx="5832648" cy="24929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uk-UA" sz="2400" b="1" u="sng" dirty="0" smtClean="0">
                <a:solidFill>
                  <a:srgbClr val="000033"/>
                </a:solidFill>
              </a:rPr>
              <a:t>Освіта</a:t>
            </a:r>
            <a:r>
              <a:rPr lang="uk-UA" sz="2400" dirty="0" smtClean="0">
                <a:solidFill>
                  <a:srgbClr val="000033"/>
                </a:solidFill>
              </a:rPr>
              <a:t> – вища</a:t>
            </a:r>
          </a:p>
          <a:p>
            <a:pPr algn="ctr">
              <a:spcBef>
                <a:spcPct val="50000"/>
              </a:spcBef>
            </a:pPr>
            <a:r>
              <a:rPr lang="uk-UA" sz="2400" b="1" u="sng" dirty="0" smtClean="0">
                <a:solidFill>
                  <a:srgbClr val="000033"/>
                </a:solidFill>
              </a:rPr>
              <a:t>Стаж роботи</a:t>
            </a:r>
            <a:r>
              <a:rPr lang="uk-UA" sz="2400" dirty="0" smtClean="0">
                <a:solidFill>
                  <a:srgbClr val="000033"/>
                </a:solidFill>
              </a:rPr>
              <a:t> – 35 років</a:t>
            </a:r>
          </a:p>
          <a:p>
            <a:pPr algn="ctr">
              <a:spcBef>
                <a:spcPct val="50000"/>
              </a:spcBef>
            </a:pPr>
            <a:r>
              <a:rPr lang="uk-UA" sz="2400" b="1" u="sng" dirty="0" smtClean="0">
                <a:solidFill>
                  <a:srgbClr val="000033"/>
                </a:solidFill>
              </a:rPr>
              <a:t>Категорія</a:t>
            </a:r>
            <a:r>
              <a:rPr lang="uk-UA" sz="2400" dirty="0" smtClean="0">
                <a:solidFill>
                  <a:srgbClr val="000033"/>
                </a:solidFill>
              </a:rPr>
              <a:t> – вища кваліфікаційна категорія</a:t>
            </a:r>
          </a:p>
          <a:p>
            <a:pPr algn="ctr">
              <a:spcBef>
                <a:spcPct val="50000"/>
              </a:spcBef>
            </a:pPr>
            <a:r>
              <a:rPr lang="uk-UA" sz="2400" b="1" u="sng" dirty="0" smtClean="0">
                <a:solidFill>
                  <a:srgbClr val="000033"/>
                </a:solidFill>
              </a:rPr>
              <a:t>Звання</a:t>
            </a:r>
            <a:r>
              <a:rPr lang="uk-UA" sz="2400" dirty="0" smtClean="0">
                <a:solidFill>
                  <a:srgbClr val="000033"/>
                </a:solidFill>
              </a:rPr>
              <a:t> – старший вчитель</a:t>
            </a:r>
            <a:endParaRPr lang="uk-UA" sz="2400" dirty="0">
              <a:solidFill>
                <a:srgbClr val="000033"/>
              </a:solidFill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476672" y="5292080"/>
            <a:ext cx="6048672" cy="12141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" lvl="0" algn="ctr">
              <a:spcBef>
                <a:spcPct val="20000"/>
              </a:spcBef>
              <a:spcAft>
                <a:spcPts val="300"/>
              </a:spcAft>
              <a:buClr>
                <a:srgbClr val="F14124">
                  <a:lumMod val="75000"/>
                </a:srgbClr>
              </a:buClr>
              <a:buSzPct val="130000"/>
            </a:pPr>
            <a:r>
              <a:rPr lang="uk-UA" sz="3200" dirty="0" smtClean="0">
                <a:solidFill>
                  <a:srgbClr val="0070C0"/>
                </a:solidFill>
              </a:rPr>
              <a:t>Скалозуб</a:t>
            </a:r>
          </a:p>
          <a:p>
            <a:pPr marL="45720" lvl="0" algn="ctr">
              <a:spcBef>
                <a:spcPct val="20000"/>
              </a:spcBef>
              <a:spcAft>
                <a:spcPts val="300"/>
              </a:spcAft>
              <a:buClr>
                <a:srgbClr val="F14124">
                  <a:lumMod val="75000"/>
                </a:srgbClr>
              </a:buClr>
              <a:buSzPct val="130000"/>
            </a:pPr>
            <a:r>
              <a:rPr lang="uk-UA" sz="3200" dirty="0" smtClean="0">
                <a:solidFill>
                  <a:srgbClr val="0070C0"/>
                </a:solidFill>
              </a:rPr>
              <a:t> Валентина Володимирівна</a:t>
            </a:r>
            <a:endParaRPr lang="ru-RU" sz="3200" dirty="0">
              <a:solidFill>
                <a:srgbClr val="0070C0"/>
              </a:solidFill>
            </a:endParaRPr>
          </a:p>
        </p:txBody>
      </p:sp>
      <p:pic>
        <p:nvPicPr>
          <p:cNvPr id="1026" name="Picture 2" descr="H:\DCIM\100OLYMP\P3161099.JPG"/>
          <p:cNvPicPr>
            <a:picLocks noGrp="1" noChangeAspect="1" noChangeArrowheads="1"/>
          </p:cNvPicPr>
          <p:nvPr>
            <p:ph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59682" y="323528"/>
            <a:ext cx="3475434" cy="46339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31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0488" y="8448675"/>
            <a:ext cx="1774825" cy="695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33688610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title"/>
          </p:nvPr>
        </p:nvSpPr>
        <p:spPr>
          <a:xfrm>
            <a:off x="1052738" y="443541"/>
            <a:ext cx="4884383" cy="1149376"/>
          </a:xfrm>
        </p:spPr>
        <p:txBody>
          <a:bodyPr/>
          <a:lstStyle/>
          <a:p>
            <a:pPr marL="0" indent="0" algn="ctr" eaLnBrk="1" hangingPunct="1">
              <a:buNone/>
            </a:pPr>
            <a:r>
              <a:rPr lang="uk-UA" b="1" dirty="0" smtClean="0">
                <a:effectLst/>
              </a:rPr>
              <a:t>Освіта</a:t>
            </a:r>
            <a:endParaRPr lang="ru-RU" b="1" dirty="0" smtClean="0">
              <a:effectLst/>
            </a:endParaRPr>
          </a:p>
        </p:txBody>
      </p:sp>
      <p:sp>
        <p:nvSpPr>
          <p:cNvPr id="9219" name="Rectangle 3"/>
          <p:cNvSpPr>
            <a:spLocks noGrp="1" noChangeArrowheads="1"/>
          </p:cNvSpPr>
          <p:nvPr>
            <p:ph sz="quarter" idx="13"/>
          </p:nvPr>
        </p:nvSpPr>
        <p:spPr>
          <a:xfrm>
            <a:off x="620688" y="1691680"/>
            <a:ext cx="5670630" cy="6624736"/>
          </a:xfrm>
        </p:spPr>
        <p:txBody>
          <a:bodyPr>
            <a:normAutofit fontScale="85000" lnSpcReduction="20000"/>
          </a:bodyPr>
          <a:lstStyle/>
          <a:p>
            <a:pPr lvl="1">
              <a:lnSpc>
                <a:spcPct val="170000"/>
              </a:lnSpc>
              <a:buFont typeface="Wingdings" pitchFamily="2" charset="2"/>
              <a:buChar char="q"/>
            </a:pPr>
            <a:r>
              <a:rPr lang="uk-UA" sz="3800" b="1" dirty="0" smtClean="0">
                <a:latin typeface="Times New Roman" pitchFamily="18" charset="0"/>
                <a:cs typeface="Times New Roman" pitchFamily="18" charset="0"/>
              </a:rPr>
              <a:t>Житомирський державний педагогічний інститут ім. І.Франка, 1979 рік</a:t>
            </a:r>
          </a:p>
          <a:p>
            <a:pPr>
              <a:lnSpc>
                <a:spcPct val="170000"/>
              </a:lnSpc>
              <a:buFont typeface="Wingdings" pitchFamily="2" charset="2"/>
              <a:buChar char="q"/>
            </a:pPr>
            <a:r>
              <a:rPr lang="uk-UA" sz="3800" b="1" dirty="0" smtClean="0">
                <a:latin typeface="Times New Roman" pitchFamily="18" charset="0"/>
                <a:cs typeface="Times New Roman" pitchFamily="18" charset="0"/>
              </a:rPr>
              <a:t>Спеціальність: “Математика і фізика”</a:t>
            </a:r>
          </a:p>
          <a:p>
            <a:pPr lvl="1">
              <a:lnSpc>
                <a:spcPct val="170000"/>
              </a:lnSpc>
              <a:buFont typeface="Wingdings" pitchFamily="2" charset="2"/>
              <a:buChar char="q"/>
            </a:pPr>
            <a:r>
              <a:rPr lang="uk-UA" sz="3800" b="1" dirty="0" smtClean="0">
                <a:latin typeface="Times New Roman" pitchFamily="18" charset="0"/>
                <a:cs typeface="Times New Roman" pitchFamily="18" charset="0"/>
              </a:rPr>
              <a:t>Кваліфікація: вчитель математики і фізики.</a:t>
            </a:r>
          </a:p>
          <a:p>
            <a:pPr marL="45720" indent="0">
              <a:lnSpc>
                <a:spcPct val="170000"/>
              </a:lnSpc>
              <a:buNone/>
            </a:pPr>
            <a:endParaRPr lang="ru-RU" sz="2800" dirty="0" smtClean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433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16413" y="8244408"/>
            <a:ext cx="1774825" cy="695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197763193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95808" y="348288"/>
            <a:ext cx="4884383" cy="1991463"/>
          </a:xfrm>
        </p:spPr>
        <p:txBody>
          <a:bodyPr/>
          <a:lstStyle/>
          <a:p>
            <a:pPr marL="0" indent="0" algn="ctr">
              <a:buNone/>
            </a:pPr>
            <a:r>
              <a:rPr lang="uk-UA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55000" endA="300" endPos="45500" dir="5400000" sy="-100000" algn="bl" rotWithShape="0"/>
                </a:effectLst>
              </a:rPr>
              <a:t>Курси підвищення кваліфікації вчителів математики 2014 рік</a:t>
            </a:r>
            <a:endParaRPr lang="ru-RU" sz="28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  <a:reflection blurRad="6350" stA="55000" endA="300" endPos="45500" dir="5400000" sy="-100000" algn="bl" rotWithShape="0"/>
              </a:effectLst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3284984" y="3059832"/>
            <a:ext cx="2978080" cy="768085"/>
          </a:xfr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/>
          <a:lstStyle/>
          <a:p>
            <a:pPr marL="45720" indent="0" algn="ctr">
              <a:buNone/>
            </a:pPr>
            <a:r>
              <a:rPr lang="uk-UA" b="1" dirty="0" smtClean="0"/>
              <a:t>Тема курсової роботи</a:t>
            </a:r>
            <a:endParaRPr lang="ru-RU" dirty="0"/>
          </a:p>
        </p:txBody>
      </p:sp>
      <p:sp>
        <p:nvSpPr>
          <p:cNvPr id="4" name="Объект 3"/>
          <p:cNvSpPr>
            <a:spLocks noGrp="1"/>
          </p:cNvSpPr>
          <p:nvPr>
            <p:ph sz="quarter" idx="14"/>
          </p:nvPr>
        </p:nvSpPr>
        <p:spPr>
          <a:xfrm>
            <a:off x="2894881" y="4572000"/>
            <a:ext cx="3726417" cy="2784309"/>
          </a:xfr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/>
          <a:lstStyle/>
          <a:p>
            <a:pPr marL="45720" indent="0" algn="ctr">
              <a:buNone/>
            </a:pPr>
            <a:endParaRPr lang="uk-UA" dirty="0" smtClean="0"/>
          </a:p>
          <a:p>
            <a:pPr marL="45720" indent="0" algn="ctr">
              <a:buNone/>
            </a:pPr>
            <a:r>
              <a:rPr lang="uk-UA" dirty="0" smtClean="0"/>
              <a:t>«</a:t>
            </a:r>
            <a:r>
              <a:rPr lang="uk-UA" dirty="0"/>
              <a:t>Ефективність використання інтерактивних методів навчання на уроках математики»</a:t>
            </a:r>
            <a:endParaRPr lang="ru-RU" dirty="0"/>
          </a:p>
          <a:p>
            <a:endParaRPr lang="ru-RU" dirty="0"/>
          </a:p>
        </p:txBody>
      </p:sp>
      <p:pic>
        <p:nvPicPr>
          <p:cNvPr id="10243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628" y="443543"/>
            <a:ext cx="2052228" cy="218424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6" name="Picture 2" descr="http://files.bo-zoriana.webnode.com.ua/200000181-1d2001e1a0/%D0%A1%D0%B2%D1%96%D0%B4%D0%BE%D1%86%D1%82%D0%B2%D0%BE%20%D0%BA%D1%83%D1%80%D1%81%D0%B8%2011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2655" y="4067944"/>
            <a:ext cx="2562225" cy="38766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362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09120" y="8172400"/>
            <a:ext cx="1774825" cy="695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28302059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1" name="Picture 3" descr="G:\DCIM\100PHOTO\SAM_0150.JPG"/>
          <p:cNvPicPr>
            <a:picLocks noGrp="1" noChangeAspect="1" noChangeArrowheads="1"/>
          </p:cNvPicPr>
          <p:nvPr>
            <p:ph sz="quarter" idx="14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906" b="2110"/>
          <a:stretch/>
        </p:blipFill>
        <p:spPr bwMode="auto">
          <a:xfrm rot="5400000">
            <a:off x="4506300" y="1678449"/>
            <a:ext cx="2608911" cy="18831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5" name="Picture 7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1852520" y="6179477"/>
            <a:ext cx="2991921" cy="214321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04663" y="251520"/>
            <a:ext cx="6120681" cy="1524000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uk-UA" sz="4800" b="1" dirty="0" smtClean="0">
                <a:solidFill>
                  <a:prstClr val="black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Нагороди, відзнаки</a:t>
            </a:r>
            <a:endParaRPr lang="ru-RU" sz="4800" dirty="0"/>
          </a:p>
        </p:txBody>
      </p:sp>
      <p:pic>
        <p:nvPicPr>
          <p:cNvPr id="5" name="Содержимое 4"/>
          <p:cNvPicPr>
            <a:picLocks noGrp="1"/>
          </p:cNvPicPr>
          <p:nvPr>
            <p:ph sz="quarter" idx="13"/>
          </p:nvPr>
        </p:nvPicPr>
        <p:blipFill>
          <a:blip r:embed="rId4" cstate="print"/>
          <a:stretch>
            <a:fillRect/>
          </a:stretch>
        </p:blipFill>
        <p:spPr>
          <a:xfrm rot="10800000">
            <a:off x="3527732" y="2411763"/>
            <a:ext cx="1620180" cy="2131039"/>
          </a:xfrm>
          <a:prstGeom prst="rect">
            <a:avLst/>
          </a:prstGeom>
        </p:spPr>
      </p:pic>
      <p:sp>
        <p:nvSpPr>
          <p:cNvPr id="9" name="Прямоугольник 8"/>
          <p:cNvSpPr/>
          <p:nvPr/>
        </p:nvSpPr>
        <p:spPr>
          <a:xfrm rot="5400000">
            <a:off x="-480624" y="2288939"/>
            <a:ext cx="4893647" cy="3123068"/>
          </a:xfrm>
          <a:prstGeom prst="rect">
            <a:avLst/>
          </a:prstGeom>
        </p:spPr>
        <p:txBody>
          <a:bodyPr vert="vert270" wrap="square">
            <a:spAutoFit/>
          </a:bodyPr>
          <a:lstStyle/>
          <a:p>
            <a:pPr lvl="0" algn="ctr"/>
            <a:r>
              <a:rPr lang="uk-UA" sz="3200" b="1" i="1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Почесна</a:t>
            </a:r>
            <a:r>
              <a:rPr lang="uk-UA" sz="3200" b="1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uk-UA" sz="3200" b="1" i="1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грамота </a:t>
            </a:r>
            <a:r>
              <a:rPr lang="uk-UA" sz="3200" b="1" i="1" dirty="0" err="1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райво</a:t>
            </a:r>
            <a:endParaRPr lang="uk-UA" sz="3200" b="1" i="1" dirty="0" smtClean="0"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lvl="0"/>
            <a:endParaRPr lang="uk-UA" sz="2400" b="1" i="1" dirty="0"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lvl="0" algn="ctr"/>
            <a:r>
              <a:rPr lang="uk-UA" sz="2400" b="1" i="1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uk-UA" b="1" i="1" dirty="0" smtClean="0">
                <a:solidFill>
                  <a:prstClr val="black"/>
                </a:solidFill>
              </a:rPr>
              <a:t>2005р</a:t>
            </a:r>
            <a:r>
              <a:rPr lang="uk-UA" b="1" i="1" dirty="0">
                <a:solidFill>
                  <a:prstClr val="black"/>
                </a:solidFill>
              </a:rPr>
              <a:t>., 2008 р</a:t>
            </a:r>
            <a:r>
              <a:rPr lang="uk-UA" b="1" i="1" dirty="0" smtClean="0">
                <a:solidFill>
                  <a:prstClr val="black"/>
                </a:solidFill>
              </a:rPr>
              <a:t>., </a:t>
            </a:r>
            <a:r>
              <a:rPr lang="uk-UA" b="1" i="1" dirty="0">
                <a:solidFill>
                  <a:prstClr val="black"/>
                </a:solidFill>
              </a:rPr>
              <a:t>2009 </a:t>
            </a:r>
            <a:r>
              <a:rPr lang="uk-UA" b="1" i="1" dirty="0" err="1" smtClean="0">
                <a:solidFill>
                  <a:prstClr val="black"/>
                </a:solidFill>
              </a:rPr>
              <a:t>р</a:t>
            </a:r>
            <a:r>
              <a:rPr lang="uk-UA" b="1" i="1" dirty="0" smtClean="0">
                <a:solidFill>
                  <a:prstClr val="black"/>
                </a:solidFill>
              </a:rPr>
              <a:t>., 2010 </a:t>
            </a:r>
            <a:r>
              <a:rPr lang="uk-UA" b="1" i="1" dirty="0" err="1" smtClean="0">
                <a:solidFill>
                  <a:prstClr val="black"/>
                </a:solidFill>
              </a:rPr>
              <a:t>р</a:t>
            </a:r>
            <a:r>
              <a:rPr lang="uk-UA" b="1" i="1" dirty="0" smtClean="0">
                <a:solidFill>
                  <a:prstClr val="black"/>
                </a:solidFill>
              </a:rPr>
              <a:t>.</a:t>
            </a:r>
          </a:p>
          <a:p>
            <a:pPr lvl="0" algn="ctr"/>
            <a:r>
              <a:rPr lang="uk-UA" b="1" i="1" dirty="0" smtClean="0">
                <a:solidFill>
                  <a:prstClr val="black"/>
                </a:solidFill>
              </a:rPr>
              <a:t> </a:t>
            </a:r>
          </a:p>
          <a:p>
            <a:pPr lvl="0" algn="ctr"/>
            <a:endParaRPr lang="uk-UA" b="1" i="1" dirty="0">
              <a:solidFill>
                <a:prstClr val="black"/>
              </a:solidFill>
            </a:endParaRPr>
          </a:p>
          <a:p>
            <a:pPr lvl="0" algn="ctr"/>
            <a:endParaRPr lang="uk-UA" b="1" i="1" dirty="0" smtClean="0">
              <a:solidFill>
                <a:prstClr val="black"/>
              </a:solidFill>
            </a:endParaRPr>
          </a:p>
          <a:p>
            <a:pPr lvl="0" algn="ctr"/>
            <a:r>
              <a:rPr lang="uk-UA" sz="2800" b="1" i="1" dirty="0" smtClean="0">
                <a:solidFill>
                  <a:prstClr val="black"/>
                </a:solidFill>
              </a:rPr>
              <a:t>Почесна </a:t>
            </a:r>
            <a:r>
              <a:rPr lang="uk-UA" sz="2800" b="1" i="1" dirty="0">
                <a:solidFill>
                  <a:prstClr val="black"/>
                </a:solidFill>
              </a:rPr>
              <a:t>грамота </a:t>
            </a:r>
            <a:r>
              <a:rPr lang="uk-UA" sz="2800" b="1" i="1" dirty="0" err="1" smtClean="0">
                <a:solidFill>
                  <a:prstClr val="black"/>
                </a:solidFill>
              </a:rPr>
              <a:t>облво</a:t>
            </a:r>
            <a:endParaRPr lang="uk-UA" sz="2800" b="1" i="1" dirty="0" smtClean="0">
              <a:solidFill>
                <a:prstClr val="black"/>
              </a:solidFill>
            </a:endParaRPr>
          </a:p>
          <a:p>
            <a:pPr lvl="0" algn="ctr"/>
            <a:r>
              <a:rPr lang="uk-UA" b="1" i="1" dirty="0" smtClean="0">
                <a:solidFill>
                  <a:prstClr val="black"/>
                </a:solidFill>
              </a:rPr>
              <a:t> </a:t>
            </a:r>
            <a:r>
              <a:rPr lang="uk-UA" b="1" i="1" dirty="0">
                <a:solidFill>
                  <a:prstClr val="black"/>
                </a:solidFill>
              </a:rPr>
              <a:t>2005р.</a:t>
            </a:r>
            <a:endParaRPr lang="ru-RU" dirty="0">
              <a:solidFill>
                <a:prstClr val="black"/>
              </a:solidFill>
            </a:endParaRPr>
          </a:p>
          <a:p>
            <a:pPr algn="ctr"/>
            <a:endParaRPr lang="uk-UA" sz="2400" b="1" i="1" dirty="0" smtClean="0"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algn="ctr"/>
            <a:r>
              <a:rPr lang="uk-UA" sz="2400" b="1" i="1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endParaRPr lang="ru-RU" sz="2400" dirty="0"/>
          </a:p>
        </p:txBody>
      </p:sp>
      <p:pic>
        <p:nvPicPr>
          <p:cNvPr id="2053" name="Picture 5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83" t="6655" b="5355"/>
          <a:stretch/>
        </p:blipFill>
        <p:spPr bwMode="auto">
          <a:xfrm rot="5400000">
            <a:off x="4176015" y="4456035"/>
            <a:ext cx="2787231" cy="186703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4" name="Picture 6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4381134" y="6625027"/>
            <a:ext cx="2297917" cy="1946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6" name="Picture 8"/>
          <p:cNvPicPr>
            <a:picLocks noChangeAspect="1" noChangeArrowheads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956"/>
          <a:stretch/>
        </p:blipFill>
        <p:spPr bwMode="auto">
          <a:xfrm rot="5400000">
            <a:off x="-277677" y="6264504"/>
            <a:ext cx="2991923" cy="19731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6386" name="Picture 2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45443" y="8399379"/>
            <a:ext cx="1774825" cy="695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6014136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44727" y="443541"/>
            <a:ext cx="4884383" cy="1524000"/>
          </a:xfrm>
        </p:spPr>
        <p:txBody>
          <a:bodyPr/>
          <a:lstStyle/>
          <a:p>
            <a:pPr marL="0" indent="0" algn="ctr">
              <a:buNone/>
            </a:pPr>
            <a:r>
              <a:rPr lang="uk-UA" sz="3600" dirty="0">
                <a:gradFill>
                  <a:gsLst>
                    <a:gs pos="0">
                      <a:prstClr val="black"/>
                    </a:gs>
                    <a:gs pos="40000">
                      <a:prstClr val="black">
                        <a:lumMod val="75000"/>
                        <a:lumOff val="25000"/>
                      </a:prstClr>
                    </a:gs>
                    <a:gs pos="100000">
                      <a:srgbClr val="212745">
                        <a:alpha val="65000"/>
                      </a:srgbClr>
                    </a:gs>
                  </a:gsLst>
                  <a:lin ang="5400000" scaled="0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55000" endA="300" endPos="45500" dir="5400000" sy="-100000" algn="bl" rotWithShape="0"/>
                </a:effectLst>
              </a:rPr>
              <a:t>Науково-методична робота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1340768" y="1835696"/>
            <a:ext cx="4914546" cy="2736304"/>
          </a:xfrm>
        </p:spPr>
        <p:txBody>
          <a:bodyPr>
            <a:normAutofit fontScale="85000" lnSpcReduction="20000"/>
          </a:bodyPr>
          <a:lstStyle/>
          <a:p>
            <a:pPr algn="ctr">
              <a:lnSpc>
                <a:spcPct val="115000"/>
              </a:lnSpc>
              <a:spcAft>
                <a:spcPts val="0"/>
              </a:spcAft>
              <a:buFont typeface="Wingdings" pitchFamily="2" charset="2"/>
              <a:buChar char="ü"/>
            </a:pPr>
            <a:endParaRPr lang="uk-UA" sz="2400" b="1" i="1" dirty="0" smtClean="0">
              <a:latin typeface="Times New Roman"/>
              <a:ea typeface="Times New Roman"/>
              <a:cs typeface="Times New Roman"/>
            </a:endParaRPr>
          </a:p>
          <a:p>
            <a:pPr algn="ctr">
              <a:lnSpc>
                <a:spcPct val="115000"/>
              </a:lnSpc>
              <a:spcAft>
                <a:spcPts val="0"/>
              </a:spcAft>
              <a:buFont typeface="Wingdings" pitchFamily="2" charset="2"/>
              <a:buChar char="ü"/>
            </a:pPr>
            <a:r>
              <a:rPr lang="uk-UA" sz="2400" b="1" i="1" dirty="0" smtClean="0">
                <a:latin typeface="Times New Roman"/>
                <a:ea typeface="Times New Roman"/>
                <a:cs typeface="Times New Roman"/>
              </a:rPr>
              <a:t>голова  шкільного методичного об'єднання природничо-математичного циклу</a:t>
            </a:r>
          </a:p>
          <a:p>
            <a:pPr algn="ctr">
              <a:lnSpc>
                <a:spcPct val="115000"/>
              </a:lnSpc>
              <a:spcAft>
                <a:spcPts val="0"/>
              </a:spcAft>
              <a:buFont typeface="Wingdings" pitchFamily="2" charset="2"/>
              <a:buChar char="ü"/>
            </a:pPr>
            <a:r>
              <a:rPr lang="uk-UA" sz="2400" b="1" i="1" dirty="0" smtClean="0">
                <a:latin typeface="Times New Roman"/>
                <a:ea typeface="Times New Roman"/>
                <a:cs typeface="Times New Roman"/>
              </a:rPr>
              <a:t>член методичної ради, атестаційної комісії  </a:t>
            </a:r>
            <a:endParaRPr lang="ru-RU" sz="1400" dirty="0" smtClean="0">
              <a:latin typeface="Calibri"/>
              <a:ea typeface="Times New Roman"/>
              <a:cs typeface="Times New Roman"/>
            </a:endParaRPr>
          </a:p>
          <a:p>
            <a:pPr algn="ctr">
              <a:lnSpc>
                <a:spcPct val="115000"/>
              </a:lnSpc>
              <a:spcAft>
                <a:spcPts val="0"/>
              </a:spcAft>
              <a:buFont typeface="Wingdings" pitchFamily="2" charset="2"/>
              <a:buChar char="ü"/>
            </a:pPr>
            <a:r>
              <a:rPr lang="uk-UA" sz="2400" b="1" i="1" dirty="0" smtClean="0">
                <a:latin typeface="Times New Roman"/>
                <a:ea typeface="Times New Roman"/>
                <a:cs typeface="Times New Roman"/>
              </a:rPr>
              <a:t>    активний  </a:t>
            </a:r>
            <a:r>
              <a:rPr lang="uk-UA" sz="2400" b="1" i="1" dirty="0">
                <a:latin typeface="Times New Roman"/>
                <a:ea typeface="Times New Roman"/>
                <a:cs typeface="Times New Roman"/>
              </a:rPr>
              <a:t>учасник у громадському житті </a:t>
            </a:r>
            <a:r>
              <a:rPr lang="uk-UA" sz="2400" b="1" i="1" dirty="0" smtClean="0">
                <a:latin typeface="Times New Roman"/>
                <a:ea typeface="Times New Roman"/>
                <a:cs typeface="Times New Roman"/>
              </a:rPr>
              <a:t>школи</a:t>
            </a:r>
            <a:r>
              <a:rPr lang="uk-UA" sz="2400" b="1" i="1" dirty="0">
                <a:latin typeface="Times New Roman"/>
                <a:ea typeface="Times New Roman"/>
                <a:cs typeface="Times New Roman"/>
              </a:rPr>
              <a:t> </a:t>
            </a:r>
            <a:endParaRPr lang="ru-RU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69878" y="4688720"/>
            <a:ext cx="4254796" cy="341167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Прямоугольный треугольник 4"/>
          <p:cNvSpPr/>
          <p:nvPr/>
        </p:nvSpPr>
        <p:spPr>
          <a:xfrm>
            <a:off x="366986" y="1403648"/>
            <a:ext cx="2952328" cy="7411462"/>
          </a:xfrm>
          <a:prstGeom prst="rtTriangle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marL="247015">
              <a:spcBef>
                <a:spcPts val="1370"/>
              </a:spcBef>
              <a:spcAft>
                <a:spcPts val="1000"/>
              </a:spcAft>
            </a:pPr>
            <a:endParaRPr lang="uk-UA" sz="1400" i="1" spc="-30" dirty="0" smtClean="0">
              <a:latin typeface="Monotype Corsiva" pitchFamily="66" charset="0"/>
              <a:ea typeface="Calibri"/>
              <a:cs typeface="Times New Roman"/>
            </a:endParaRPr>
          </a:p>
          <a:p>
            <a:pPr marL="247015">
              <a:spcBef>
                <a:spcPts val="1370"/>
              </a:spcBef>
              <a:spcAft>
                <a:spcPts val="1000"/>
              </a:spcAft>
            </a:pPr>
            <a:r>
              <a:rPr lang="uk-UA" sz="1400" i="1" spc="-30" dirty="0" smtClean="0">
                <a:latin typeface="Monotype Corsiva" pitchFamily="66" charset="0"/>
                <a:ea typeface="Calibri"/>
                <a:cs typeface="Times New Roman"/>
              </a:rPr>
              <a:t>Ми </a:t>
            </a:r>
            <a:r>
              <a:rPr lang="uk-UA" sz="1400" i="1" spc="-30" dirty="0">
                <a:latin typeface="Monotype Corsiva" pitchFamily="66" charset="0"/>
                <a:ea typeface="Calibri"/>
                <a:cs typeface="Times New Roman"/>
              </a:rPr>
              <a:t>навчаємось для того, </a:t>
            </a:r>
            <a:r>
              <a:rPr lang="uk-UA" sz="1400" i="1" spc="-30" dirty="0" smtClean="0">
                <a:latin typeface="Monotype Corsiva" pitchFamily="66" charset="0"/>
                <a:ea typeface="Calibri"/>
                <a:cs typeface="Times New Roman"/>
              </a:rPr>
              <a:t>щоб</a:t>
            </a:r>
            <a:r>
              <a:rPr lang="en-US" sz="1400" i="1" spc="-30" dirty="0" smtClean="0">
                <a:latin typeface="Monotype Corsiva" pitchFamily="66" charset="0"/>
                <a:ea typeface="Calibri"/>
                <a:cs typeface="Times New Roman"/>
              </a:rPr>
              <a:t> </a:t>
            </a:r>
            <a:r>
              <a:rPr lang="uk-UA" sz="1400" i="1" spc="-30" dirty="0" smtClean="0">
                <a:latin typeface="Monotype Corsiva" pitchFamily="66" charset="0"/>
                <a:ea typeface="Calibri"/>
                <a:cs typeface="Times New Roman"/>
              </a:rPr>
              <a:t>удосконалювати </a:t>
            </a:r>
            <a:r>
              <a:rPr lang="uk-UA" sz="1400" i="1" spc="-30" dirty="0">
                <a:latin typeface="Monotype Corsiva" pitchFamily="66" charset="0"/>
                <a:ea typeface="Calibri"/>
                <a:cs typeface="Times New Roman"/>
              </a:rPr>
              <a:t>себе</a:t>
            </a:r>
            <a:r>
              <a:rPr lang="uk-UA" sz="2000" spc="-30" dirty="0">
                <a:latin typeface="Monotype Corsiva" pitchFamily="66" charset="0"/>
                <a:ea typeface="Calibri"/>
                <a:cs typeface="Times New Roman"/>
              </a:rPr>
              <a:t>. </a:t>
            </a:r>
            <a:endParaRPr lang="uk-UA" sz="2000" spc="-30" dirty="0" smtClean="0">
              <a:latin typeface="Monotype Corsiva" pitchFamily="66" charset="0"/>
              <a:ea typeface="Calibri"/>
              <a:cs typeface="Times New Roman"/>
            </a:endParaRPr>
          </a:p>
          <a:p>
            <a:pPr marL="247015" algn="r">
              <a:spcBef>
                <a:spcPts val="1370"/>
              </a:spcBef>
              <a:spcAft>
                <a:spcPts val="1000"/>
              </a:spcAft>
            </a:pPr>
            <a:r>
              <a:rPr lang="en-US" sz="2000" spc="-30" dirty="0" smtClean="0">
                <a:latin typeface="Monotype Corsiva" pitchFamily="66" charset="0"/>
                <a:ea typeface="Calibri"/>
                <a:cs typeface="Times New Roman"/>
              </a:rPr>
              <a:t>      </a:t>
            </a:r>
            <a:r>
              <a:rPr lang="uk-UA" sz="2000" spc="-30" dirty="0" smtClean="0">
                <a:latin typeface="Monotype Corsiva" pitchFamily="66" charset="0"/>
                <a:ea typeface="Calibri"/>
                <a:cs typeface="Times New Roman"/>
              </a:rPr>
              <a:t>Конфуцій </a:t>
            </a:r>
            <a:endParaRPr lang="ru-RU" sz="2000" dirty="0">
              <a:latin typeface="Monotype Corsiva" pitchFamily="66" charset="0"/>
              <a:ea typeface="Calibri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388766825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Объект 3"/>
          <p:cNvSpPr>
            <a:spLocks noGrp="1"/>
          </p:cNvSpPr>
          <p:nvPr>
            <p:ph sz="quarter" idx="14"/>
          </p:nvPr>
        </p:nvSpPr>
        <p:spPr>
          <a:xfrm>
            <a:off x="2708920" y="1763688"/>
            <a:ext cx="4032448" cy="5760639"/>
          </a:xfrm>
        </p:spPr>
        <p:txBody>
          <a:bodyPr>
            <a:normAutofit fontScale="92500" lnSpcReduction="20000"/>
          </a:bodyPr>
          <a:lstStyle/>
          <a:p>
            <a:pPr marL="285750" lvl="0" indent="-28575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itchFamily="2" charset="2"/>
              <a:buChar char="Ø"/>
              <a:tabLst>
                <a:tab pos="457200" algn="l"/>
              </a:tabLst>
            </a:pPr>
            <a:r>
              <a:rPr lang="uk-UA" sz="1800" b="1" i="1" dirty="0" smtClean="0">
                <a:solidFill>
                  <a:prstClr val="black"/>
                </a:solidFill>
                <a:latin typeface="Times New Roman"/>
                <a:ea typeface="Times New Roman"/>
              </a:rPr>
              <a:t>          «</a:t>
            </a:r>
            <a:r>
              <a:rPr lang="uk-UA" sz="1800" b="1" i="1" dirty="0">
                <a:solidFill>
                  <a:prstClr val="black"/>
                </a:solidFill>
                <a:latin typeface="Times New Roman"/>
                <a:ea typeface="Times New Roman"/>
              </a:rPr>
              <a:t>Розвиток усного і писемного мовлення на уроках математики», розробка уроку «Чотирикутники» - Вісник Житомирського державного центру </a:t>
            </a:r>
            <a:r>
              <a:rPr lang="uk-UA" sz="1800" b="1" i="1" dirty="0" smtClean="0">
                <a:solidFill>
                  <a:prstClr val="black"/>
                </a:solidFill>
                <a:latin typeface="Times New Roman"/>
                <a:ea typeface="Times New Roman"/>
              </a:rPr>
              <a:t>науки, інновацій та інформатизації  </a:t>
            </a:r>
            <a:r>
              <a:rPr lang="uk-UA" sz="1800" b="1" i="1" dirty="0">
                <a:solidFill>
                  <a:prstClr val="black"/>
                </a:solidFill>
                <a:latin typeface="Times New Roman"/>
                <a:ea typeface="Times New Roman"/>
              </a:rPr>
              <a:t>№7-8, 2007рік</a:t>
            </a:r>
            <a:r>
              <a:rPr lang="uk-UA" sz="1800" b="1" i="1" dirty="0" smtClean="0">
                <a:solidFill>
                  <a:prstClr val="black"/>
                </a:solidFill>
                <a:latin typeface="Times New Roman"/>
                <a:ea typeface="Times New Roman"/>
              </a:rPr>
              <a:t>.</a:t>
            </a:r>
          </a:p>
          <a:p>
            <a:pPr marL="285750" lvl="0" indent="-28575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itchFamily="2" charset="2"/>
              <a:buChar char="Ø"/>
              <a:tabLst>
                <a:tab pos="457200" algn="l"/>
              </a:tabLst>
            </a:pPr>
            <a:endParaRPr lang="uk-UA" sz="1800" b="1" i="1" dirty="0">
              <a:solidFill>
                <a:prstClr val="black"/>
              </a:solidFill>
              <a:latin typeface="Times New Roman"/>
              <a:ea typeface="Times New Roman"/>
            </a:endParaRPr>
          </a:p>
          <a:p>
            <a:pPr marL="0" lvl="0" indent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None/>
              <a:tabLst>
                <a:tab pos="457200" algn="l"/>
              </a:tabLst>
            </a:pPr>
            <a:endParaRPr lang="uk-UA" sz="1800" b="1" i="1" dirty="0" smtClean="0">
              <a:solidFill>
                <a:prstClr val="black"/>
              </a:solidFill>
              <a:latin typeface="Times New Roman"/>
              <a:ea typeface="Times New Roman"/>
            </a:endParaRPr>
          </a:p>
          <a:p>
            <a:pPr marL="285750" indent="-28575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itchFamily="2" charset="2"/>
              <a:buChar char="Ø"/>
              <a:tabLst>
                <a:tab pos="457200" algn="l"/>
              </a:tabLst>
            </a:pPr>
            <a:r>
              <a:rPr lang="ru-RU" sz="1800" dirty="0" smtClean="0"/>
              <a:t>      </a:t>
            </a:r>
            <a:r>
              <a:rPr lang="uk-UA" sz="1800" b="1" i="1" dirty="0">
                <a:latin typeface="Times New Roman" pitchFamily="18" charset="0"/>
                <a:cs typeface="Times New Roman" pitchFamily="18" charset="0"/>
              </a:rPr>
              <a:t>Приклад практичного використання інтерактивних методів навчання  на уроці </a:t>
            </a:r>
            <a:r>
              <a:rPr lang="uk-UA" sz="1800" b="1" i="1" dirty="0" smtClean="0">
                <a:latin typeface="Times New Roman" pitchFamily="18" charset="0"/>
                <a:cs typeface="Times New Roman" pitchFamily="18" charset="0"/>
              </a:rPr>
              <a:t>математики</a:t>
            </a:r>
            <a:r>
              <a:rPr lang="uk-UA" sz="1800" b="1" i="1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uk-UA" sz="1800" b="1" i="1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в 6 класі на тему</a:t>
            </a:r>
            <a:r>
              <a:rPr lang="uk-UA" sz="1800" b="1" i="1" dirty="0" smtClean="0">
                <a:solidFill>
                  <a:prstClr val="black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 «</a:t>
            </a:r>
            <a:r>
              <a:rPr lang="uk-UA" sz="1800" i="1" dirty="0">
                <a:latin typeface="Times New Roman" pitchFamily="18" charset="0"/>
                <a:ea typeface="Calibri"/>
                <a:cs typeface="Times New Roman" pitchFamily="18" charset="0"/>
              </a:rPr>
              <a:t>Розв’язування задач на </a:t>
            </a:r>
            <a:r>
              <a:rPr lang="uk-UA" sz="1800" i="1" dirty="0" smtClean="0">
                <a:latin typeface="Times New Roman" pitchFamily="18" charset="0"/>
                <a:ea typeface="Calibri"/>
                <a:cs typeface="Times New Roman" pitchFamily="18" charset="0"/>
              </a:rPr>
              <a:t>відсотки</a:t>
            </a:r>
            <a:r>
              <a:rPr lang="uk-UA" sz="1800" b="1" i="1" dirty="0" smtClean="0">
                <a:solidFill>
                  <a:prstClr val="black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» - з 17.03.2015 розміщений на порталі «Учительський журнал –он-лайн» видавничої групи «Основа» </a:t>
            </a:r>
          </a:p>
          <a:p>
            <a:pPr marL="285750" lvl="0" indent="-28575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itchFamily="2" charset="2"/>
              <a:buChar char="Ø"/>
              <a:tabLst>
                <a:tab pos="457200" algn="l"/>
              </a:tabLst>
            </a:pPr>
            <a:endParaRPr lang="uk-UA" sz="1800" b="1" i="1" dirty="0">
              <a:solidFill>
                <a:prstClr val="black"/>
              </a:solidFill>
              <a:latin typeface="Times New Roman"/>
              <a:ea typeface="Times New Roman"/>
            </a:endParaRPr>
          </a:p>
          <a:p>
            <a:pPr marL="285750" lvl="0" indent="-28575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itchFamily="2" charset="2"/>
              <a:buChar char="Ø"/>
              <a:tabLst>
                <a:tab pos="457200" algn="l"/>
              </a:tabLst>
            </a:pPr>
            <a:endParaRPr lang="uk-UA" sz="1800" b="1" i="1" dirty="0" smtClean="0">
              <a:solidFill>
                <a:prstClr val="black"/>
              </a:solidFill>
              <a:latin typeface="Times New Roman"/>
              <a:ea typeface="Times New Roman"/>
            </a:endParaRPr>
          </a:p>
          <a:p>
            <a:pPr marL="285750" lvl="0" indent="-285750" algn="ct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itchFamily="2" charset="2"/>
              <a:buChar char="Ø"/>
              <a:tabLst>
                <a:tab pos="457200" algn="l"/>
              </a:tabLst>
            </a:pPr>
            <a:endParaRPr lang="ru-RU" sz="1400" dirty="0">
              <a:solidFill>
                <a:prstClr val="black"/>
              </a:solidFill>
              <a:latin typeface="Times New Roman"/>
              <a:ea typeface="Times New Roman"/>
            </a:endParaRPr>
          </a:p>
          <a:p>
            <a:pPr marL="45720" indent="0">
              <a:buNone/>
            </a:pPr>
            <a:endParaRPr lang="ru-RU" dirty="0"/>
          </a:p>
        </p:txBody>
      </p:sp>
      <p:pic>
        <p:nvPicPr>
          <p:cNvPr id="5122" name="Picture 2" descr="G:\DCIM\100PHOTO\SAM_0162.JPG"/>
          <p:cNvPicPr>
            <a:picLocks noGrp="1" noChangeAspect="1" noChangeArrowheads="1"/>
          </p:cNvPicPr>
          <p:nvPr>
            <p:ph sz="quarter" idx="13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" r="2307"/>
          <a:stretch/>
        </p:blipFill>
        <p:spPr bwMode="auto">
          <a:xfrm>
            <a:off x="225810" y="1475656"/>
            <a:ext cx="2421391" cy="32883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5810" y="5193382"/>
            <a:ext cx="2664296" cy="273630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8680" y="179512"/>
            <a:ext cx="6065837" cy="11160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15148" y="8244408"/>
            <a:ext cx="1774825" cy="695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09398046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half" idx="2"/>
          </p:nvPr>
        </p:nvSpPr>
        <p:spPr>
          <a:xfrm>
            <a:off x="746702" y="5183560"/>
            <a:ext cx="5508612" cy="3960440"/>
          </a:xfrm>
        </p:spPr>
        <p:txBody>
          <a:bodyPr>
            <a:normAutofit/>
          </a:bodyPr>
          <a:lstStyle/>
          <a:p>
            <a:pPr marL="285750" indent="-285750">
              <a:lnSpc>
                <a:spcPct val="150000"/>
              </a:lnSpc>
              <a:spcBef>
                <a:spcPts val="250"/>
              </a:spcBef>
              <a:spcAft>
                <a:spcPts val="0"/>
              </a:spcAft>
              <a:buClr>
                <a:schemeClr val="bg2">
                  <a:lumMod val="50000"/>
                </a:schemeClr>
              </a:buClr>
              <a:buSzPct val="80000"/>
              <a:buFont typeface="Wingdings" pitchFamily="2" charset="2"/>
              <a:buChar char="Ø"/>
            </a:pPr>
            <a:r>
              <a:rPr lang="uk-UA" sz="16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Розвиток </a:t>
            </a:r>
            <a:r>
              <a:rPr lang="uk-UA" sz="16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самостійності учнів як засіб їх інтелектуального </a:t>
            </a:r>
            <a:r>
              <a:rPr lang="uk-UA" sz="16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розвитку</a:t>
            </a:r>
          </a:p>
          <a:p>
            <a:pPr marL="285750" indent="-285750">
              <a:lnSpc>
                <a:spcPct val="150000"/>
              </a:lnSpc>
              <a:spcBef>
                <a:spcPts val="250"/>
              </a:spcBef>
              <a:spcAft>
                <a:spcPts val="0"/>
              </a:spcAft>
              <a:buClr>
                <a:schemeClr val="bg2">
                  <a:lumMod val="50000"/>
                </a:schemeClr>
              </a:buClr>
              <a:buSzPct val="80000"/>
              <a:buFont typeface="Wingdings" pitchFamily="2" charset="2"/>
              <a:buChar char="Ø"/>
            </a:pPr>
            <a:r>
              <a:rPr lang="uk-UA" sz="16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Вдосконалення </a:t>
            </a:r>
            <a:r>
              <a:rPr lang="uk-UA" sz="16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творчої самостійної активності учнів на уроках </a:t>
            </a:r>
            <a:r>
              <a:rPr lang="uk-UA" sz="16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фізики</a:t>
            </a:r>
            <a:endParaRPr lang="ru-RU" sz="16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lnSpc>
                <a:spcPct val="150000"/>
              </a:lnSpc>
              <a:buClr>
                <a:schemeClr val="bg2">
                  <a:lumMod val="50000"/>
                </a:schemeClr>
              </a:buClr>
              <a:buFont typeface="Wingdings" pitchFamily="2" charset="2"/>
              <a:buChar char="Ø"/>
            </a:pPr>
            <a:r>
              <a:rPr lang="ru-RU" sz="1600" b="1" dirty="0" smtClean="0">
                <a:solidFill>
                  <a:schemeClr val="tx1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  </a:t>
            </a:r>
            <a:r>
              <a:rPr lang="ru-RU" sz="1600" b="1" dirty="0" err="1" smtClean="0">
                <a:solidFill>
                  <a:schemeClr val="tx1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Розвиток</a:t>
            </a:r>
            <a:r>
              <a:rPr lang="ru-RU" sz="1600" b="1" dirty="0" smtClean="0">
                <a:solidFill>
                  <a:schemeClr val="tx1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 </a:t>
            </a:r>
            <a:r>
              <a:rPr lang="uk-UA" sz="1600" b="1" dirty="0">
                <a:solidFill>
                  <a:schemeClr val="tx1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ключових </a:t>
            </a:r>
            <a:r>
              <a:rPr lang="uk-UA" sz="1600" b="1" dirty="0" err="1">
                <a:solidFill>
                  <a:schemeClr val="tx1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компетенцій</a:t>
            </a:r>
            <a:r>
              <a:rPr lang="uk-UA" sz="1600" b="1" dirty="0">
                <a:solidFill>
                  <a:schemeClr val="tx1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 школярів впровадженням в практику роботи інноваційних </a:t>
            </a:r>
            <a:r>
              <a:rPr lang="uk-UA" sz="1600" b="1" dirty="0" smtClean="0">
                <a:solidFill>
                  <a:schemeClr val="tx1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технологій</a:t>
            </a:r>
          </a:p>
          <a:p>
            <a:pPr>
              <a:lnSpc>
                <a:spcPct val="150000"/>
              </a:lnSpc>
              <a:buClr>
                <a:schemeClr val="bg2">
                  <a:lumMod val="50000"/>
                </a:schemeClr>
              </a:buClr>
              <a:buFont typeface="Wingdings" pitchFamily="2" charset="2"/>
              <a:buChar char="Ø"/>
            </a:pPr>
            <a:r>
              <a:rPr lang="uk-UA" sz="16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uk-UA" sz="16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ru-RU" sz="1600" b="1" dirty="0" err="1">
                <a:latin typeface="Times New Roman" pitchFamily="18" charset="0"/>
                <a:ea typeface="Times New Roman"/>
                <a:cs typeface="Times New Roman" pitchFamily="18" charset="0"/>
              </a:rPr>
              <a:t>Активізація</a:t>
            </a:r>
            <a:r>
              <a:rPr lang="ru-RU" sz="1600" b="1" dirty="0">
                <a:latin typeface="Times New Roman" pitchFamily="18" charset="0"/>
                <a:ea typeface="Times New Roman"/>
                <a:cs typeface="Times New Roman" pitchFamily="18" charset="0"/>
              </a:rPr>
              <a:t> </a:t>
            </a:r>
            <a:r>
              <a:rPr lang="ru-RU" sz="1600" b="1" dirty="0" err="1">
                <a:latin typeface="Times New Roman" pitchFamily="18" charset="0"/>
                <a:ea typeface="Times New Roman"/>
                <a:cs typeface="Times New Roman" pitchFamily="18" charset="0"/>
              </a:rPr>
              <a:t>пізнавальної</a:t>
            </a:r>
            <a:r>
              <a:rPr lang="ru-RU" sz="1600" b="1" dirty="0">
                <a:latin typeface="Times New Roman" pitchFamily="18" charset="0"/>
                <a:ea typeface="Times New Roman"/>
                <a:cs typeface="Times New Roman" pitchFamily="18" charset="0"/>
              </a:rPr>
              <a:t> </a:t>
            </a:r>
            <a:r>
              <a:rPr lang="uk-UA" sz="1600" b="1" dirty="0">
                <a:latin typeface="Times New Roman" pitchFamily="18" charset="0"/>
                <a:ea typeface="Times New Roman"/>
                <a:cs typeface="Times New Roman" pitchFamily="18" charset="0"/>
              </a:rPr>
              <a:t>діяльності учнів через впровадження інтерактивних технологій</a:t>
            </a:r>
            <a:endParaRPr lang="ru-RU" sz="16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92696" y="3131840"/>
            <a:ext cx="5616624" cy="1728192"/>
          </a:xfr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/>
          <a:p>
            <a:pPr marL="0" lvl="0" indent="0" algn="ctr" fontAlgn="base">
              <a:lnSpc>
                <a:spcPct val="150000"/>
              </a:lnSpc>
              <a:spcAft>
                <a:spcPct val="0"/>
              </a:spcAft>
              <a:buNone/>
            </a:pPr>
            <a:r>
              <a:rPr lang="uk-UA" sz="2400" dirty="0" smtClean="0">
                <a:solidFill>
                  <a:prstClr val="black"/>
                </a:solidFill>
                <a:effectLst/>
                <a:ea typeface="+mn-ea"/>
                <a:cs typeface="+mn-cs"/>
              </a:rPr>
              <a:t>Виступи  на засіданнях  шкільного методичного об'єднання природничо-математичного циклу</a:t>
            </a:r>
            <a:br>
              <a:rPr lang="uk-UA" sz="2400" dirty="0" smtClean="0">
                <a:solidFill>
                  <a:prstClr val="black"/>
                </a:solidFill>
                <a:effectLst/>
                <a:ea typeface="+mn-ea"/>
                <a:cs typeface="+mn-cs"/>
              </a:rPr>
            </a:br>
            <a:endParaRPr lang="ru-RU" sz="2400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476672" y="124366"/>
            <a:ext cx="6048672" cy="1092607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marL="45720" lvl="0" algn="ctr">
              <a:spcBef>
                <a:spcPct val="20000"/>
              </a:spcBef>
              <a:spcAft>
                <a:spcPts val="300"/>
              </a:spcAft>
              <a:buClr>
                <a:srgbClr val="F14124">
                  <a:lumMod val="75000"/>
                </a:srgbClr>
              </a:buClr>
              <a:buSzPct val="130000"/>
            </a:pPr>
            <a:endParaRPr lang="uk-UA" sz="1200" dirty="0" smtClean="0"/>
          </a:p>
          <a:p>
            <a:pPr marL="45720" lvl="0" algn="ctr">
              <a:spcBef>
                <a:spcPct val="20000"/>
              </a:spcBef>
              <a:spcAft>
                <a:spcPts val="300"/>
              </a:spcAft>
              <a:buClr>
                <a:srgbClr val="F14124">
                  <a:lumMod val="75000"/>
                </a:srgbClr>
              </a:buClr>
              <a:buSzPct val="130000"/>
            </a:pPr>
            <a:r>
              <a:rPr lang="uk-UA" sz="2800" dirty="0" smtClean="0"/>
              <a:t>Поширення досвіду</a:t>
            </a:r>
          </a:p>
          <a:p>
            <a:pPr marL="45720" lvl="0" algn="ctr">
              <a:spcBef>
                <a:spcPct val="20000"/>
              </a:spcBef>
              <a:spcAft>
                <a:spcPts val="300"/>
              </a:spcAft>
              <a:buClr>
                <a:srgbClr val="F14124">
                  <a:lumMod val="75000"/>
                </a:srgbClr>
              </a:buClr>
              <a:buSzPct val="130000"/>
            </a:pPr>
            <a:endParaRPr lang="ru-RU" sz="1200" dirty="0"/>
          </a:p>
        </p:txBody>
      </p:sp>
      <p:sp>
        <p:nvSpPr>
          <p:cNvPr id="6" name="Объект 4"/>
          <p:cNvSpPr>
            <a:spLocks noGrp="1"/>
          </p:cNvSpPr>
          <p:nvPr>
            <p:ph sz="quarter" idx="4"/>
          </p:nvPr>
        </p:nvSpPr>
        <p:spPr>
          <a:xfrm>
            <a:off x="656692" y="1403648"/>
            <a:ext cx="5688632" cy="1368152"/>
          </a:xfr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>
            <a:normAutofit fontScale="77500" lnSpcReduction="20000"/>
          </a:bodyPr>
          <a:lstStyle/>
          <a:p>
            <a:pPr marL="45720" indent="0" algn="ctr">
              <a:lnSpc>
                <a:spcPct val="150000"/>
              </a:lnSpc>
              <a:spcAft>
                <a:spcPts val="0"/>
              </a:spcAft>
              <a:buNone/>
            </a:pPr>
            <a:r>
              <a:rPr lang="uk-UA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Участь в обласній виставці </a:t>
            </a:r>
          </a:p>
          <a:p>
            <a:pPr marL="45720" indent="0" algn="ctr">
              <a:lnSpc>
                <a:spcPct val="150000"/>
              </a:lnSpc>
              <a:spcAft>
                <a:spcPts val="0"/>
              </a:spcAft>
              <a:buNone/>
            </a:pPr>
            <a:r>
              <a:rPr lang="uk-UA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«Сучасна освіта Житомирщини - 2015»</a:t>
            </a:r>
            <a:r>
              <a:rPr lang="uk-UA" b="1" dirty="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 </a:t>
            </a:r>
            <a:endParaRPr lang="uk-UA" b="1" dirty="0" smtClean="0">
              <a:solidFill>
                <a:schemeClr val="tx1"/>
              </a:solidFill>
              <a:latin typeface="Times New Roman"/>
              <a:ea typeface="Times New Roman"/>
              <a:cs typeface="Times New Roman"/>
            </a:endParaRPr>
          </a:p>
          <a:p>
            <a:pPr marL="45720" indent="0" algn="ctr">
              <a:lnSpc>
                <a:spcPct val="150000"/>
              </a:lnSpc>
              <a:spcAft>
                <a:spcPts val="0"/>
              </a:spcAft>
              <a:buNone/>
            </a:pPr>
            <a:r>
              <a:rPr lang="uk-UA" b="1" i="1" dirty="0" smtClean="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Методична робота:  використання </a:t>
            </a:r>
            <a:r>
              <a:rPr lang="uk-UA" b="1" i="1" dirty="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інтерактивних методів у процесі навчання математики</a:t>
            </a:r>
            <a:endParaRPr lang="ru-RU" sz="1050" b="1" i="1" dirty="0">
              <a:solidFill>
                <a:schemeClr val="tx1"/>
              </a:solidFill>
              <a:latin typeface="Calibri"/>
              <a:ea typeface="Calibri"/>
              <a:cs typeface="Times New Roman"/>
            </a:endParaRPr>
          </a:p>
          <a:p>
            <a:pPr marL="45720" indent="0" algn="ctr">
              <a:lnSpc>
                <a:spcPct val="150000"/>
              </a:lnSpc>
              <a:buNone/>
            </a:pPr>
            <a:endParaRPr lang="ru-RU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741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41168" y="8316416"/>
            <a:ext cx="1774825" cy="695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04324984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екст 1"/>
          <p:cNvSpPr>
            <a:spLocks noGrp="1"/>
          </p:cNvSpPr>
          <p:nvPr>
            <p:ph type="body" idx="1"/>
          </p:nvPr>
        </p:nvSpPr>
        <p:spPr>
          <a:xfrm>
            <a:off x="998730" y="2363756"/>
            <a:ext cx="4083918" cy="5804885"/>
          </a:xfrm>
        </p:spPr>
        <p:txBody>
          <a:bodyPr/>
          <a:lstStyle/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uk-UA" i="1" dirty="0">
                <a:latin typeface="Times New Roman"/>
                <a:ea typeface="Times New Roman"/>
                <a:cs typeface="Times New Roman"/>
              </a:rPr>
              <a:t> </a:t>
            </a:r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quarter" idx="3"/>
          </p:nvPr>
        </p:nvSpPr>
        <p:spPr>
          <a:xfrm>
            <a:off x="476672" y="3851920"/>
            <a:ext cx="2510028" cy="853016"/>
          </a:xfrm>
        </p:spPr>
        <p:txBody>
          <a:bodyPr/>
          <a:lstStyle/>
          <a:p>
            <a:r>
              <a:rPr lang="uk-UA" dirty="0" smtClean="0"/>
              <a:t>Тема семінару</a:t>
            </a:r>
            <a:endParaRPr lang="ru-RU" dirty="0"/>
          </a:p>
        </p:txBody>
      </p:sp>
      <p:sp>
        <p:nvSpPr>
          <p:cNvPr id="5" name="Объект 4"/>
          <p:cNvSpPr>
            <a:spLocks noGrp="1"/>
          </p:cNvSpPr>
          <p:nvPr>
            <p:ph sz="quarter" idx="4"/>
          </p:nvPr>
        </p:nvSpPr>
        <p:spPr>
          <a:xfrm>
            <a:off x="476672" y="4860032"/>
            <a:ext cx="2510028" cy="1920213"/>
          </a:xfr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/>
          <a:lstStyle/>
          <a:p>
            <a:pPr marL="45720" indent="0" algn="ctr">
              <a:buNone/>
            </a:pPr>
            <a:r>
              <a:rPr lang="uk-UA" dirty="0" smtClean="0"/>
              <a:t>Використання інтерактивних технологій на уроках математики</a:t>
            </a:r>
            <a:endParaRPr lang="ru-RU" dirty="0"/>
          </a:p>
        </p:txBody>
      </p:sp>
      <p:sp>
        <p:nvSpPr>
          <p:cNvPr id="6" name="Заголовок 5"/>
          <p:cNvSpPr>
            <a:spLocks noGrp="1"/>
          </p:cNvSpPr>
          <p:nvPr>
            <p:ph type="title"/>
          </p:nvPr>
        </p:nvSpPr>
        <p:spPr>
          <a:xfrm>
            <a:off x="1058816" y="1403648"/>
            <a:ext cx="4884383" cy="1524000"/>
          </a:xfr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/>
          <a:lstStyle/>
          <a:p>
            <a:pPr marL="0" indent="0" algn="ctr">
              <a:buNone/>
            </a:pPr>
            <a:r>
              <a:rPr lang="uk-UA" sz="2800" dirty="0">
                <a:solidFill>
                  <a:schemeClr val="accent2">
                    <a:lumMod val="50000"/>
                  </a:schemeClr>
                </a:solidFill>
                <a:effectLst/>
              </a:rPr>
              <a:t>Засідання районного методичного об'єднання вчителів </a:t>
            </a:r>
            <a:r>
              <a:rPr lang="uk-UA" sz="2800" dirty="0" smtClean="0">
                <a:solidFill>
                  <a:schemeClr val="accent2">
                    <a:lumMod val="50000"/>
                  </a:schemeClr>
                </a:solidFill>
                <a:effectLst/>
              </a:rPr>
              <a:t>математики</a:t>
            </a:r>
            <a:r>
              <a:rPr lang="uk-UA" sz="2800" dirty="0">
                <a:solidFill>
                  <a:schemeClr val="accent2">
                    <a:lumMod val="50000"/>
                  </a:schemeClr>
                </a:solidFill>
                <a:effectLst/>
              </a:rPr>
              <a:t/>
            </a:r>
            <a:br>
              <a:rPr lang="uk-UA" sz="2800" dirty="0">
                <a:solidFill>
                  <a:schemeClr val="accent2">
                    <a:lumMod val="50000"/>
                  </a:schemeClr>
                </a:solidFill>
                <a:effectLst/>
              </a:rPr>
            </a:br>
            <a:endParaRPr lang="ru-RU" sz="2800" dirty="0"/>
          </a:p>
        </p:txBody>
      </p:sp>
      <p:pic>
        <p:nvPicPr>
          <p:cNvPr id="6146" name="Picture 2" descr="D:\мама\фото випуск 9 2010\IMG_1934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56992" y="3347864"/>
            <a:ext cx="3324213" cy="31923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476672" y="124366"/>
            <a:ext cx="6048672" cy="1092607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marL="45720" lvl="0" algn="ctr">
              <a:spcBef>
                <a:spcPct val="20000"/>
              </a:spcBef>
              <a:spcAft>
                <a:spcPts val="300"/>
              </a:spcAft>
              <a:buClr>
                <a:srgbClr val="F14124">
                  <a:lumMod val="75000"/>
                </a:srgbClr>
              </a:buClr>
              <a:buSzPct val="130000"/>
            </a:pPr>
            <a:endParaRPr lang="uk-UA" sz="1200" dirty="0" smtClean="0"/>
          </a:p>
          <a:p>
            <a:pPr marL="45720" lvl="0" algn="ctr">
              <a:spcBef>
                <a:spcPct val="20000"/>
              </a:spcBef>
              <a:spcAft>
                <a:spcPts val="300"/>
              </a:spcAft>
              <a:buClr>
                <a:srgbClr val="F14124">
                  <a:lumMod val="75000"/>
                </a:srgbClr>
              </a:buClr>
              <a:buSzPct val="130000"/>
            </a:pPr>
            <a:r>
              <a:rPr lang="uk-UA" sz="2800" dirty="0" smtClean="0"/>
              <a:t>Поширення досвіду</a:t>
            </a:r>
          </a:p>
          <a:p>
            <a:pPr marL="45720" lvl="0" algn="ctr">
              <a:spcBef>
                <a:spcPct val="20000"/>
              </a:spcBef>
              <a:spcAft>
                <a:spcPts val="300"/>
              </a:spcAft>
              <a:buClr>
                <a:srgbClr val="F14124">
                  <a:lumMod val="75000"/>
                </a:srgbClr>
              </a:buClr>
              <a:buSzPct val="130000"/>
            </a:pPr>
            <a:endParaRPr lang="ru-RU" sz="1200" dirty="0"/>
          </a:p>
        </p:txBody>
      </p:sp>
      <p:pic>
        <p:nvPicPr>
          <p:cNvPr id="2051" name="Picture 3" descr="D:\мама\фото випуск 9 2010\IMG_1960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32856" y="6231210"/>
            <a:ext cx="3871979" cy="29039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434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8640" y="8439869"/>
            <a:ext cx="1774825" cy="695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4776923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8670" y="827585"/>
            <a:ext cx="5894412" cy="1352579"/>
          </a:xfr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>
            <a:noAutofit/>
          </a:bodyPr>
          <a:lstStyle/>
          <a:p>
            <a:pPr marL="0" indent="0" algn="ctr">
              <a:buNone/>
            </a:pPr>
            <a:r>
              <a:rPr lang="uk-UA" sz="3600" b="1" dirty="0" smtClean="0"/>
              <a:t>Проблемна тема :</a:t>
            </a:r>
            <a:br>
              <a:rPr lang="uk-UA" sz="3600" b="1" dirty="0" smtClean="0"/>
            </a:br>
            <a:endParaRPr lang="ru-RU" sz="3600" b="1" dirty="0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3"/>
          </p:nvPr>
        </p:nvSpPr>
        <p:spPr>
          <a:xfrm>
            <a:off x="342900" y="2555777"/>
            <a:ext cx="6172200" cy="6050635"/>
          </a:xfr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rmAutofit lnSpcReduction="10000"/>
          </a:bodyPr>
          <a:lstStyle/>
          <a:p>
            <a:pPr algn="ctr">
              <a:buNone/>
            </a:pPr>
            <a:endParaRPr lang="uk-UA" sz="900" dirty="0" smtClean="0"/>
          </a:p>
          <a:p>
            <a:pPr algn="ctr">
              <a:buNone/>
            </a:pPr>
            <a:r>
              <a:rPr lang="uk-UA" sz="4400" dirty="0" smtClean="0"/>
              <a:t>Використання інтерактивних технологій на уроках математики як ефективного засобу розвитку ключових та предметних компетентностей школяра</a:t>
            </a:r>
            <a:endParaRPr lang="ru-RU" sz="4400" dirty="0"/>
          </a:p>
        </p:txBody>
      </p:sp>
      <p:pic>
        <p:nvPicPr>
          <p:cNvPr id="1945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09120" y="8424863"/>
            <a:ext cx="1774825" cy="695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8366624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Объект 3"/>
          <p:cNvGraphicFramePr>
            <a:graphicFrameLocks noGrp="1"/>
          </p:cNvGraphicFramePr>
          <p:nvPr>
            <p:ph sz="quarter" idx="13"/>
            <p:extLst>
              <p:ext uri="{D42A27DB-BD31-4B8C-83A1-F6EECF244321}">
                <p14:modId xmlns:p14="http://schemas.microsoft.com/office/powerpoint/2010/main" val="1455741040"/>
              </p:ext>
            </p:extLst>
          </p:nvPr>
        </p:nvGraphicFramePr>
        <p:xfrm>
          <a:off x="836712" y="2647190"/>
          <a:ext cx="5400600" cy="626157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281" y="59681"/>
            <a:ext cx="2602632" cy="2608097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Прямоугольник 5"/>
          <p:cNvSpPr/>
          <p:nvPr/>
        </p:nvSpPr>
        <p:spPr>
          <a:xfrm>
            <a:off x="2636913" y="578899"/>
            <a:ext cx="3816424" cy="1569660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marL="45720" lvl="0" algn="ctr">
              <a:lnSpc>
                <a:spcPct val="150000"/>
              </a:lnSpc>
              <a:spcBef>
                <a:spcPct val="20000"/>
              </a:spcBef>
              <a:spcAft>
                <a:spcPts val="300"/>
              </a:spcAft>
              <a:buClr>
                <a:srgbClr val="F14124">
                  <a:lumMod val="75000"/>
                </a:srgbClr>
              </a:buClr>
              <a:buSzPct val="130000"/>
            </a:pPr>
            <a:r>
              <a:rPr lang="uk-UA" sz="3200" b="1" dirty="0">
                <a:solidFill>
                  <a:prstClr val="black">
                    <a:lumMod val="75000"/>
                    <a:lumOff val="25000"/>
                  </a:prstClr>
                </a:solidFill>
              </a:rPr>
              <a:t>Актуальність </a:t>
            </a:r>
            <a:r>
              <a:rPr lang="uk-UA" sz="3200" b="1" dirty="0" smtClean="0">
                <a:solidFill>
                  <a:prstClr val="black">
                    <a:lumMod val="75000"/>
                    <a:lumOff val="25000"/>
                  </a:prstClr>
                </a:solidFill>
              </a:rPr>
              <a:t> і перспективність</a:t>
            </a:r>
            <a:endParaRPr lang="uk-UA" sz="3200" b="1" dirty="0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1012070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sz="quarter" idx="13"/>
            <p:extLst>
              <p:ext uri="{D42A27DB-BD31-4B8C-83A1-F6EECF244321}">
                <p14:modId xmlns:p14="http://schemas.microsoft.com/office/powerpoint/2010/main" val="4264665978"/>
              </p:ext>
            </p:extLst>
          </p:nvPr>
        </p:nvGraphicFramePr>
        <p:xfrm>
          <a:off x="476672" y="1187624"/>
          <a:ext cx="6048672" cy="793541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96752" y="179512"/>
            <a:ext cx="4816475" cy="1219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482" name="Picture 2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69160" y="8448675"/>
            <a:ext cx="1774825" cy="695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00345793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Схема 1"/>
          <p:cNvGraphicFramePr/>
          <p:nvPr>
            <p:extLst>
              <p:ext uri="{D42A27DB-BD31-4B8C-83A1-F6EECF244321}">
                <p14:modId xmlns:p14="http://schemas.microsoft.com/office/powerpoint/2010/main" val="1220356318"/>
              </p:ext>
            </p:extLst>
          </p:nvPr>
        </p:nvGraphicFramePr>
        <p:xfrm>
          <a:off x="692696" y="827584"/>
          <a:ext cx="5760640" cy="691276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Прямоугольник 2"/>
          <p:cNvSpPr/>
          <p:nvPr/>
        </p:nvSpPr>
        <p:spPr>
          <a:xfrm>
            <a:off x="692696" y="427571"/>
            <a:ext cx="5625244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3200" b="1" cap="all" spc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«</a:t>
            </a:r>
            <a:r>
              <a:rPr lang="ru-RU" sz="3200" b="1" cap="all" spc="0" dirty="0" err="1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Сходинки</a:t>
            </a:r>
            <a:r>
              <a:rPr lang="ru-RU" sz="3200" b="1" cap="all" spc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 до </a:t>
            </a:r>
            <a:r>
              <a:rPr lang="ru-RU" sz="3200" b="1" cap="all" spc="0" dirty="0" err="1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успіху</a:t>
            </a:r>
            <a:r>
              <a:rPr lang="ru-RU" sz="3200" b="1" cap="all" spc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»</a:t>
            </a:r>
            <a:endParaRPr lang="ru-RU" sz="3200" b="1" cap="all" spc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pic>
        <p:nvPicPr>
          <p:cNvPr id="21506" name="Picture 2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97152" y="8448675"/>
            <a:ext cx="1774825" cy="695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869848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5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4634" y="179512"/>
            <a:ext cx="6723366" cy="89644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81128" y="8172400"/>
            <a:ext cx="1774825" cy="695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80553250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40110" y="251520"/>
            <a:ext cx="5829300" cy="1524000"/>
          </a:xfrm>
        </p:spPr>
        <p:txBody>
          <a:bodyPr/>
          <a:lstStyle/>
          <a:p>
            <a:pPr marL="0" indent="0" algn="ctr">
              <a:buNone/>
            </a:pPr>
            <a:r>
              <a:rPr lang="uk-UA" sz="3200" dirty="0" smtClean="0"/>
              <a:t>Олімпіада – яскрава сторінка шкільного життя</a:t>
            </a:r>
            <a:endParaRPr lang="ru-RU" sz="3200" dirty="0"/>
          </a:p>
        </p:txBody>
      </p:sp>
      <p:pic>
        <p:nvPicPr>
          <p:cNvPr id="11266" name="Picture 2"/>
          <p:cNvPicPr>
            <a:picLocks noGrp="1" noChangeAspect="1" noChangeArrowheads="1"/>
          </p:cNvPicPr>
          <p:nvPr>
            <p:ph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68760" y="1667540"/>
            <a:ext cx="4536504" cy="530612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Заголовок 1"/>
          <p:cNvSpPr txBox="1">
            <a:spLocks/>
          </p:cNvSpPr>
          <p:nvPr/>
        </p:nvSpPr>
        <p:spPr>
          <a:xfrm>
            <a:off x="640110" y="7236296"/>
            <a:ext cx="5829300" cy="1653258"/>
          </a:xfrm>
          <a:prstGeom prst="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vert="horz" lIns="91440" tIns="45720" rIns="91440" bIns="45720" rtlCol="0" anchor="t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000" b="1" kern="1200" cap="all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uk-UA" sz="1800" b="1" i="0" u="none" strike="noStrike" kern="1200" cap="all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Юхимець Аліна та Шлапак Вікторія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uk-UA" sz="1800" b="1" i="0" u="none" strike="noStrike" kern="1200" cap="all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Переможці ІІ туру Всеукраїнської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uk-UA" sz="1800" b="1" i="0" u="none" strike="noStrike" kern="1200" cap="all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олімпіади з математики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uk-UA" sz="1800" b="1" i="0" u="none" strike="noStrike" kern="1200" cap="all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2014 та 2015 року</a:t>
            </a:r>
            <a:endParaRPr kumimoji="0" lang="ru-RU" sz="1800" b="1" i="0" u="none" strike="noStrike" kern="1200" cap="all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ea typeface="+mj-ea"/>
              <a:cs typeface="+mj-cs"/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6763" y="8194229"/>
            <a:ext cx="1774825" cy="695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76111923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/>
          </p:nvPr>
        </p:nvSpPr>
        <p:spPr>
          <a:xfrm>
            <a:off x="332656" y="395536"/>
            <a:ext cx="6172200" cy="864096"/>
          </a:xfrm>
        </p:spPr>
        <p:txBody>
          <a:bodyPr>
            <a:noAutofit/>
          </a:bodyPr>
          <a:lstStyle/>
          <a:p>
            <a:pPr marL="45720" indent="0" algn="ctr">
              <a:buNone/>
            </a:pPr>
            <a:r>
              <a:rPr lang="uk-UA" sz="3200" b="1" dirty="0" smtClean="0">
                <a:solidFill>
                  <a:schemeClr val="accent5">
                    <a:lumMod val="75000"/>
                  </a:schemeClr>
                </a:solidFill>
                <a:latin typeface="Arial Black" pitchFamily="34" charset="0"/>
              </a:rPr>
              <a:t>«КЕНГУРУ» - скликає друзів</a:t>
            </a:r>
            <a:endParaRPr lang="ru-RU" sz="3200" b="1" dirty="0">
              <a:solidFill>
                <a:schemeClr val="accent5">
                  <a:lumMod val="75000"/>
                </a:schemeClr>
              </a:solidFill>
              <a:latin typeface="Arial Black" pitchFamily="34" charset="0"/>
            </a:endParaRPr>
          </a:p>
        </p:txBody>
      </p:sp>
      <p:pic>
        <p:nvPicPr>
          <p:cNvPr id="12291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2286000"/>
            <a:ext cx="6096000" cy="4572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1052736" y="7308304"/>
            <a:ext cx="4752528" cy="872483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ru-RU" dirty="0"/>
              <a:t>Метою конкурсу є </a:t>
            </a:r>
            <a:r>
              <a:rPr lang="ru-RU" dirty="0" err="1"/>
              <a:t>залучення</a:t>
            </a:r>
            <a:r>
              <a:rPr lang="ru-RU" dirty="0"/>
              <a:t> </a:t>
            </a:r>
            <a:r>
              <a:rPr lang="ru-RU" dirty="0" err="1"/>
              <a:t>учнів</a:t>
            </a:r>
            <a:r>
              <a:rPr lang="ru-RU" dirty="0"/>
              <a:t> у </a:t>
            </a:r>
            <a:r>
              <a:rPr lang="ru-RU" dirty="0" err="1"/>
              <a:t>цікавий</a:t>
            </a:r>
            <a:r>
              <a:rPr lang="ru-RU" dirty="0"/>
              <a:t> і </a:t>
            </a:r>
            <a:r>
              <a:rPr lang="ru-RU" dirty="0" err="1"/>
              <a:t>пізнавальний</a:t>
            </a:r>
            <a:r>
              <a:rPr lang="ru-RU" dirty="0"/>
              <a:t> </a:t>
            </a:r>
            <a:r>
              <a:rPr lang="ru-RU" dirty="0" err="1"/>
              <a:t>світ</a:t>
            </a:r>
            <a:r>
              <a:rPr lang="ru-RU" dirty="0"/>
              <a:t> </a:t>
            </a:r>
            <a:r>
              <a:rPr lang="ru-RU" dirty="0" smtClean="0"/>
              <a:t>математики</a:t>
            </a:r>
            <a:endParaRPr lang="ru-RU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09120" y="8242199"/>
            <a:ext cx="1774825" cy="695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62047979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Объект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81534438"/>
              </p:ext>
            </p:extLst>
          </p:nvPr>
        </p:nvGraphicFramePr>
        <p:xfrm>
          <a:off x="692696" y="1931046"/>
          <a:ext cx="6299076" cy="652938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Rectangle 7"/>
          <p:cNvSpPr>
            <a:spLocks noChangeArrowheads="1"/>
          </p:cNvSpPr>
          <p:nvPr/>
        </p:nvSpPr>
        <p:spPr bwMode="auto">
          <a:xfrm>
            <a:off x="158924" y="46529"/>
            <a:ext cx="6652964" cy="25853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ctr">
            <a:spAutoFit/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uk-UA" sz="3600" b="1" i="1" dirty="0" smtClean="0">
                <a:solidFill>
                  <a:srgbClr val="7030A0"/>
                </a:solidFill>
                <a:latin typeface="Monotype Corsiva" pitchFamily="66" charset="0"/>
                <a:cs typeface="Times New Roman" pitchFamily="18" charset="0"/>
              </a:rPr>
              <a:t>Результати участі учнів у Міжнародному математичному конкурсі </a:t>
            </a:r>
            <a:r>
              <a:rPr lang="uk-UA" sz="3600" b="1" i="1" dirty="0">
                <a:solidFill>
                  <a:srgbClr val="7030A0"/>
                </a:solidFill>
                <a:latin typeface="Monotype Corsiva" pitchFamily="66" charset="0"/>
                <a:cs typeface="Times New Roman" pitchFamily="18" charset="0"/>
              </a:rPr>
              <a:t>“ Кенгуру”  </a:t>
            </a:r>
            <a:endParaRPr lang="ru-RU" sz="3600" dirty="0">
              <a:solidFill>
                <a:srgbClr val="7030A0"/>
              </a:solidFill>
              <a:latin typeface="Arial" charset="0"/>
            </a:endParaRP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uk-UA" sz="3600" b="1" i="1" dirty="0">
                <a:solidFill>
                  <a:srgbClr val="7030A0"/>
                </a:solidFill>
                <a:latin typeface="Monotype Corsiva" pitchFamily="66" charset="0"/>
                <a:cs typeface="Times New Roman" pitchFamily="18" charset="0"/>
              </a:rPr>
              <a:t> </a:t>
            </a:r>
            <a:endParaRPr lang="ru-RU" sz="3600" dirty="0">
              <a:solidFill>
                <a:srgbClr val="7030A0"/>
              </a:solidFill>
              <a:latin typeface="Arial" charset="0"/>
            </a:endParaRP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 dirty="0">
              <a:solidFill>
                <a:prstClr val="black"/>
              </a:solidFill>
              <a:latin typeface="Arial" charset="0"/>
            </a:endParaRP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97152" y="8244408"/>
            <a:ext cx="1774825" cy="695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36763667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sz="quarter" idx="13"/>
          </p:nvPr>
        </p:nvSpPr>
        <p:spPr>
          <a:xfrm>
            <a:off x="342900" y="923595"/>
            <a:ext cx="6172200" cy="7682816"/>
          </a:xfrm>
        </p:spPr>
        <p:txBody>
          <a:bodyPr>
            <a:normAutofit/>
          </a:bodyPr>
          <a:lstStyle/>
          <a:p>
            <a:pPr algn="ctr">
              <a:lnSpc>
                <a:spcPct val="150000"/>
              </a:lnSpc>
              <a:buNone/>
            </a:pPr>
            <a:r>
              <a:rPr lang="uk-UA" sz="8800" dirty="0" smtClean="0">
                <a:solidFill>
                  <a:schemeClr val="accent2"/>
                </a:solidFill>
                <a:latin typeface="Arial Black" pitchFamily="34" charset="0"/>
              </a:rPr>
              <a:t>Дякую за увагу!</a:t>
            </a:r>
            <a:endParaRPr lang="ru-RU" sz="8800" dirty="0">
              <a:solidFill>
                <a:schemeClr val="accent2"/>
              </a:solidFill>
              <a:latin typeface="Arial Black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96784191"/>
      </p:ext>
    </p:extLst>
  </p:cSld>
  <p:clrMapOvr>
    <a:masterClrMapping/>
  </p:clrMapOvr>
</p:sld>
</file>

<file path=ppt/theme/theme1.xml><?xml version="1.0" encoding="utf-8"?>
<a:theme xmlns:a="http://schemas.openxmlformats.org/drawingml/2006/main" name="Воздушный поток">
  <a:themeElements>
    <a:clrScheme name="Воздушный поток">
      <a:dk1>
        <a:sysClr val="windowText" lastClr="000000"/>
      </a:dk1>
      <a:lt1>
        <a:sysClr val="window" lastClr="FFFFFF"/>
      </a:lt1>
      <a:dk2>
        <a:srgbClr val="212745"/>
      </a:dk2>
      <a:lt2>
        <a:srgbClr val="B4DCFA"/>
      </a:lt2>
      <a:accent1>
        <a:srgbClr val="4E67C8"/>
      </a:accent1>
      <a:accent2>
        <a:srgbClr val="5ECCF3"/>
      </a:accent2>
      <a:accent3>
        <a:srgbClr val="A7EA52"/>
      </a:accent3>
      <a:accent4>
        <a:srgbClr val="5DCEAF"/>
      </a:accent4>
      <a:accent5>
        <a:srgbClr val="FF8021"/>
      </a:accent5>
      <a:accent6>
        <a:srgbClr val="F14124"/>
      </a:accent6>
      <a:hlink>
        <a:srgbClr val="56C7AA"/>
      </a:hlink>
      <a:folHlink>
        <a:srgbClr val="59A8D1"/>
      </a:folHlink>
    </a:clrScheme>
    <a:fontScheme name="Воздушный поток">
      <a:majorFont>
        <a:latin typeface="Trebuchet MS"/>
        <a:ea typeface=""/>
        <a:cs typeface=""/>
        <a:font script="Jpan" typeface="HGｺﾞｼｯｸM"/>
        <a:font script="Hang" typeface="HY그래픽B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HGｺﾞｼｯｸM"/>
        <a:font script="Hang" typeface="HY그래픽M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Воздушный поток">
      <a:fillStyleLst>
        <a:solidFill>
          <a:schemeClr val="phClr"/>
        </a:solidFill>
        <a:gradFill rotWithShape="1">
          <a:gsLst>
            <a:gs pos="28000">
              <a:schemeClr val="phClr">
                <a:tint val="18000"/>
                <a:satMod val="120000"/>
                <a:lumMod val="88000"/>
              </a:schemeClr>
            </a:gs>
            <a:gs pos="100000">
              <a:schemeClr val="phClr">
                <a:tint val="40000"/>
                <a:satMod val="100000"/>
                <a:lumMod val="7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lumMod val="95000"/>
              </a:schemeClr>
            </a:gs>
            <a:gs pos="100000">
              <a:schemeClr val="phClr">
                <a:shade val="82000"/>
                <a:satMod val="125000"/>
                <a:lumMod val="74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satMod val="125000"/>
              <a:lumMod val="7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50800" dir="5400000" sx="98000" sy="98000" rotWithShape="0">
              <a:srgbClr val="000000">
                <a:alpha val="20000"/>
              </a:srgbClr>
            </a:outerShdw>
          </a:effectLst>
        </a:effectStyle>
        <a:effectStyle>
          <a:effectLst>
            <a:outerShdw blurRad="40005" dist="22984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alanced" dir="tr"/>
          </a:scene3d>
          <a:sp3d prstMaterial="matte">
            <a:bevelT w="19050" h="38100"/>
          </a:sp3d>
        </a:effectStyle>
        <a:effectStyle>
          <a:effectLst>
            <a:reflection blurRad="38100" stA="26000" endPos="23000" dist="25400" dir="5400000" sy="-100000" rotWithShape="0"/>
          </a:effectLst>
          <a:scene3d>
            <a:camera prst="orthographicFront">
              <a:rot lat="0" lon="0" rev="0"/>
            </a:camera>
            <a:lightRig rig="balanced" dir="tr"/>
          </a:scene3d>
          <a:sp3d contourW="14605" prstMaterial="plastic">
            <a:bevelT w="50800"/>
            <a:contourClr>
              <a:schemeClr val="phClr">
                <a:shade val="30000"/>
                <a:satMod val="12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shade val="90000"/>
                <a:satMod val="160000"/>
                <a:lumMod val="100000"/>
              </a:schemeClr>
            </a:gs>
            <a:gs pos="60000">
              <a:schemeClr val="phClr">
                <a:tint val="95000"/>
                <a:shade val="100000"/>
                <a:satMod val="130000"/>
                <a:lumMod val="130000"/>
              </a:schemeClr>
            </a:gs>
            <a:gs pos="100000">
              <a:schemeClr val="phClr">
                <a:tint val="97000"/>
                <a:shade val="100000"/>
                <a:hueMod val="100000"/>
                <a:satMod val="140000"/>
                <a:lumMod val="80000"/>
              </a:schemeClr>
            </a:gs>
          </a:gsLst>
          <a:path path="circle">
            <a:fillToRect l="20000" t="10000" r="20000" b="60000"/>
          </a:path>
        </a:gradFill>
        <a:gradFill rotWithShape="1">
          <a:gsLst>
            <a:gs pos="0">
              <a:schemeClr val="phClr">
                <a:tint val="94000"/>
                <a:satMod val="160000"/>
                <a:lumMod val="160000"/>
              </a:schemeClr>
            </a:gs>
            <a:gs pos="42000">
              <a:schemeClr val="phClr">
                <a:tint val="94000"/>
                <a:shade val="94000"/>
                <a:satMod val="160000"/>
                <a:lumMod val="130000"/>
              </a:schemeClr>
            </a:gs>
            <a:gs pos="100000">
              <a:schemeClr val="phClr">
                <a:tint val="97000"/>
                <a:shade val="94000"/>
                <a:satMod val="180000"/>
                <a:lumMod val="84000"/>
              </a:schemeClr>
            </a:gs>
          </a:gsLst>
          <a:path path="circle">
            <a:fillToRect l="24000" t="44000" r="24000" b="12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Aspect</Template>
  <TotalTime>1467</TotalTime>
  <Words>430</Words>
  <Application>Microsoft Office PowerPoint</Application>
  <PresentationFormat>Экран (4:3)</PresentationFormat>
  <Paragraphs>92</Paragraphs>
  <Slides>18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18</vt:i4>
      </vt:variant>
    </vt:vector>
  </HeadingPairs>
  <TitlesOfParts>
    <vt:vector size="19" baseType="lpstr">
      <vt:lpstr>Воздушный поток</vt:lpstr>
      <vt:lpstr>  З досвіду роботи   вчителя математики  Андріївської загальноосвітньої школи І-ІІІ ступенів Скалозуб Валентини Володимирівни </vt:lpstr>
      <vt:lpstr>Презентация PowerPoint</vt:lpstr>
      <vt:lpstr>Освіта</vt:lpstr>
      <vt:lpstr>Курси підвищення кваліфікації вчителів математики 2014 рік</vt:lpstr>
      <vt:lpstr>Нагороди, відзнаки</vt:lpstr>
      <vt:lpstr>Науково-методична робота</vt:lpstr>
      <vt:lpstr>Презентация PowerPoint</vt:lpstr>
      <vt:lpstr>Виступи  на засіданнях  шкільного методичного об'єднання природничо-математичного циклу </vt:lpstr>
      <vt:lpstr>Засідання районного методичного об'єднання вчителів математики </vt:lpstr>
      <vt:lpstr>Проблемна тема : </vt:lpstr>
      <vt:lpstr>Презентация PowerPoint</vt:lpstr>
      <vt:lpstr>Презентация PowerPoint</vt:lpstr>
      <vt:lpstr>Презентация PowerPoint</vt:lpstr>
      <vt:lpstr>Презентация PowerPoint</vt:lpstr>
      <vt:lpstr>Олімпіада – яскрава сторінка шкільного життя</vt:lpstr>
      <vt:lpstr>Презентация PowerPoint</vt:lpstr>
      <vt:lpstr>Презентация PowerPoint</vt:lpstr>
      <vt:lpstr>Презентация PowerPoint</vt:lpstr>
    </vt:vector>
  </TitlesOfParts>
  <Company>Home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З досвіду роботи   вчителя математики  Андріївської загальноосвітньої школи І-ІІІ ступенів Скалозуб Валентини Володимирівни </dc:title>
  <dc:creator>User</dc:creator>
  <cp:lastModifiedBy>DOM</cp:lastModifiedBy>
  <cp:revision>59</cp:revision>
  <cp:lastPrinted>2015-03-16T16:16:59Z</cp:lastPrinted>
  <dcterms:created xsi:type="dcterms:W3CDTF">2014-03-23T08:46:03Z</dcterms:created>
  <dcterms:modified xsi:type="dcterms:W3CDTF">2015-03-18T19:12:50Z</dcterms:modified>
</cp:coreProperties>
</file>