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1" r:id="rId4"/>
    <p:sldId id="260" r:id="rId5"/>
    <p:sldId id="262" r:id="rId6"/>
    <p:sldId id="257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06" autoAdjust="0"/>
    <p:restoredTop sz="94660"/>
  </p:normalViewPr>
  <p:slideViewPr>
    <p:cSldViewPr>
      <p:cViewPr varScale="1">
        <p:scale>
          <a:sx n="72" d="100"/>
          <a:sy n="72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5F130-1638-45B8-ACF3-E887287F8EB8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6AAC02-01E8-4392-976A-0F27A838C0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1CDFB-665E-443D-A803-8159603CA4F9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C9BE4-ECBF-499E-B482-F30812E002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09085B-D906-40CB-BEB8-E1D1DD55FA53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B1ABA3-BB0D-43F3-8DA4-D8E46E3580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F9EB8-C607-45A4-B030-F063557E7D34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0FFFA4-361E-4FFD-A4EC-5A3F28C7652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AFB33-7E77-4AAC-AECB-23890503BEA2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5D9BA-5856-4BBB-BDE1-FBC16901D2E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9B504-E597-4F35-9BAC-27EA9A9E7904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C25B91-78D7-4DC3-B0D7-B45288551F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50F66A-C750-4052-8B47-59123AD95D97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AE0862-175E-4D01-847F-984D5837D5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0789EF-515C-4BCC-977C-EB4E1282D355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26FE19-E1D0-44B8-9D8A-573FCB01537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4F6BA-9A7B-40A4-9B45-832E341B9054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AC29EF-6D87-4EA8-99B6-ABC925A470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C24DE-7DCB-4DEA-B3BE-FDAEE438924F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CA0469-7906-472E-BE77-4C2912BE4D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A1579B-53C3-45BB-892B-E65058BD8DC0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9C8304-1FB5-48DF-8266-483F06EBE5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8482CA8-4342-4E30-9646-90A39DD17B3E}" type="datetimeFigureOut">
              <a:rPr lang="ru-RU"/>
              <a:pPr>
                <a:defRPr/>
              </a:pPr>
              <a:t>02.04.2015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9D9F013-8649-4EA7-8635-0161B9A9C0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64" r:id="rId2"/>
    <p:sldLayoutId id="2147483673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4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fontAlgn="base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fontAlgn="base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19463" name="Text Box 7"/>
          <p:cNvSpPr txBox="1">
            <a:spLocks noChangeArrowheads="1"/>
          </p:cNvSpPr>
          <p:nvPr/>
        </p:nvSpPr>
        <p:spPr bwMode="auto">
          <a:xfrm>
            <a:off x="1187450" y="260350"/>
            <a:ext cx="7129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>
                <a:solidFill>
                  <a:srgbClr val="FF0066"/>
                </a:solidFill>
                <a:latin typeface="Arial Black" pitchFamily="34" charset="0"/>
              </a:rPr>
              <a:t>Тараканівський форт</a:t>
            </a:r>
          </a:p>
        </p:txBody>
      </p:sp>
      <p:pic>
        <p:nvPicPr>
          <p:cNvPr id="19464" name="Picture 8" descr="DSC_40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6375" y="1052513"/>
            <a:ext cx="6335713" cy="4048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pic>
        <p:nvPicPr>
          <p:cNvPr id="18440" name="Picture 8" descr="0_7a7a2_75ff1d1c_X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450" y="1125538"/>
            <a:ext cx="6637338" cy="4529137"/>
          </a:xfrm>
          <a:prstGeom prst="rect">
            <a:avLst/>
          </a:prstGeom>
          <a:noFill/>
        </p:spPr>
      </p:pic>
      <p:sp>
        <p:nvSpPr>
          <p:cNvPr id="18442" name="Text Box 10"/>
          <p:cNvSpPr txBox="1">
            <a:spLocks noChangeArrowheads="1"/>
          </p:cNvSpPr>
          <p:nvPr/>
        </p:nvSpPr>
        <p:spPr bwMode="auto">
          <a:xfrm>
            <a:off x="1187450" y="260350"/>
            <a:ext cx="71294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>
                <a:solidFill>
                  <a:srgbClr val="FF0066"/>
                </a:solidFill>
                <a:latin typeface="Arial Black" pitchFamily="34" charset="0"/>
              </a:rPr>
              <a:t>Замок у Дубно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21510" name="Text Box 6"/>
          <p:cNvSpPr txBox="1">
            <a:spLocks noChangeArrowheads="1"/>
          </p:cNvSpPr>
          <p:nvPr/>
        </p:nvSpPr>
        <p:spPr bwMode="auto">
          <a:xfrm>
            <a:off x="900113" y="260350"/>
            <a:ext cx="7416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>
                <a:solidFill>
                  <a:srgbClr val="FF0066"/>
                </a:solidFill>
                <a:latin typeface="Arial Black" pitchFamily="34" charset="0"/>
              </a:rPr>
              <a:t> Замок у Підгірцях</a:t>
            </a:r>
          </a:p>
        </p:txBody>
      </p:sp>
      <p:pic>
        <p:nvPicPr>
          <p:cNvPr id="21512" name="Picture 8" descr="підгірці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1052513"/>
            <a:ext cx="6575425" cy="43672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3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900113" y="260350"/>
            <a:ext cx="74168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>
                <a:solidFill>
                  <a:srgbClr val="FF0066"/>
                </a:solidFill>
                <a:latin typeface="Arial Black" pitchFamily="34" charset="0"/>
              </a:rPr>
              <a:t>Олеський замок</a:t>
            </a:r>
          </a:p>
        </p:txBody>
      </p:sp>
      <p:pic>
        <p:nvPicPr>
          <p:cNvPr id="20488" name="Picture 8" descr="img_79439003_178_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11430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22534" name="Text Box 6"/>
          <p:cNvSpPr txBox="1">
            <a:spLocks noChangeArrowheads="1"/>
          </p:cNvSpPr>
          <p:nvPr/>
        </p:nvSpPr>
        <p:spPr bwMode="auto">
          <a:xfrm>
            <a:off x="468313" y="260350"/>
            <a:ext cx="84248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 dirty="0">
                <a:solidFill>
                  <a:srgbClr val="FF0066"/>
                </a:solidFill>
                <a:latin typeface="Arial Black" pitchFamily="34" charset="0"/>
              </a:rPr>
              <a:t>  Фортеця </a:t>
            </a:r>
            <a:r>
              <a:rPr lang="uk-UA" sz="4000" dirty="0" smtClean="0">
                <a:solidFill>
                  <a:srgbClr val="FF0066"/>
                </a:solidFill>
                <a:latin typeface="Arial Black" pitchFamily="34" charset="0"/>
              </a:rPr>
              <a:t>в </a:t>
            </a:r>
            <a:r>
              <a:rPr lang="uk-UA" sz="4000" dirty="0" err="1" smtClean="0">
                <a:solidFill>
                  <a:srgbClr val="FF0066"/>
                </a:solidFill>
                <a:latin typeface="Arial Black" pitchFamily="34" charset="0"/>
              </a:rPr>
              <a:t>Кам</a:t>
            </a:r>
            <a:r>
              <a:rPr lang="en-US" sz="4000" dirty="0" smtClean="0">
                <a:solidFill>
                  <a:srgbClr val="FF0066"/>
                </a:solidFill>
                <a:latin typeface="Arial Black" pitchFamily="34" charset="0"/>
              </a:rPr>
              <a:t>’</a:t>
            </a:r>
            <a:r>
              <a:rPr lang="uk-UA" sz="4000" dirty="0" err="1" smtClean="0">
                <a:solidFill>
                  <a:srgbClr val="FF0066"/>
                </a:solidFill>
                <a:latin typeface="Arial Black" pitchFamily="34" charset="0"/>
              </a:rPr>
              <a:t>янці</a:t>
            </a:r>
            <a:r>
              <a:rPr lang="uk-UA" sz="4000" dirty="0" smtClean="0">
                <a:solidFill>
                  <a:srgbClr val="FF0066"/>
                </a:solidFill>
                <a:latin typeface="Arial Black" pitchFamily="34" charset="0"/>
              </a:rPr>
              <a:t> </a:t>
            </a:r>
            <a:r>
              <a:rPr lang="uk-UA" sz="4000" dirty="0">
                <a:solidFill>
                  <a:srgbClr val="FF0066"/>
                </a:solidFill>
                <a:latin typeface="Arial Black" pitchFamily="34" charset="0"/>
              </a:rPr>
              <a:t>- Подільському</a:t>
            </a:r>
          </a:p>
        </p:txBody>
      </p:sp>
      <p:pic>
        <p:nvPicPr>
          <p:cNvPr id="22536" name="Picture 8" descr="1311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350" y="1628775"/>
            <a:ext cx="6311900" cy="3962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pic>
        <p:nvPicPr>
          <p:cNvPr id="13318" name="Рисунок 2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3213" y="1001713"/>
            <a:ext cx="6040437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395288" y="188913"/>
            <a:ext cx="85693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>
                <a:solidFill>
                  <a:srgbClr val="FF0066"/>
                </a:solidFill>
                <a:latin typeface="Arial Black" pitchFamily="34" charset="0"/>
              </a:rPr>
              <a:t>Хотинська фортеця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468313" y="260350"/>
            <a:ext cx="84248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 dirty="0">
                <a:solidFill>
                  <a:srgbClr val="FF0066"/>
                </a:solidFill>
                <a:latin typeface="Arial Black" pitchFamily="34" charset="0"/>
              </a:rPr>
              <a:t>   Козацькі Могили </a:t>
            </a:r>
            <a:r>
              <a:rPr lang="uk-UA" sz="4000" dirty="0" smtClean="0">
                <a:solidFill>
                  <a:srgbClr val="FF0066"/>
                </a:solidFill>
                <a:latin typeface="Arial Black" pitchFamily="34" charset="0"/>
              </a:rPr>
              <a:t>в </a:t>
            </a:r>
            <a:r>
              <a:rPr lang="uk-UA" sz="4000" dirty="0">
                <a:solidFill>
                  <a:srgbClr val="FF0066"/>
                </a:solidFill>
                <a:latin typeface="Arial Black" pitchFamily="34" charset="0"/>
              </a:rPr>
              <a:t>Берестечку</a:t>
            </a:r>
          </a:p>
        </p:txBody>
      </p:sp>
      <p:pic>
        <p:nvPicPr>
          <p:cNvPr id="23560" name="Picture 8" descr="0302555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8888" y="1628775"/>
            <a:ext cx="6911975" cy="36734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17463" y="6054725"/>
            <a:ext cx="2898775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2916238" y="6054725"/>
            <a:ext cx="3168650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6" descr="C:\Users\ТОЛЯ\Desktop\5555555555\ykryzorxark1.jpg"/>
          <p:cNvPicPr>
            <a:picLocks noChangeAspect="1" noChangeArrowheads="1"/>
          </p:cNvPicPr>
          <p:nvPr/>
        </p:nvPicPr>
        <p:blipFill>
          <a:blip r:embed="rId2" cstate="print"/>
          <a:srcRect t="50000"/>
          <a:stretch>
            <a:fillRect/>
          </a:stretch>
        </p:blipFill>
        <p:spPr bwMode="auto">
          <a:xfrm>
            <a:off x="6084888" y="6054725"/>
            <a:ext cx="30591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/>
          </a:blip>
          <a:srcRect/>
          <a:stretch>
            <a:fillRect/>
          </a:stretch>
        </p:blipFill>
        <p:spPr bwMode="auto">
          <a:xfrm>
            <a:off x="1792535" y="4959533"/>
            <a:ext cx="6419344" cy="193679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127000"/>
          </a:effectLst>
          <a:extLst/>
        </p:spPr>
      </p:pic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323850" y="260350"/>
            <a:ext cx="8569325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uk-UA" sz="4000" dirty="0">
                <a:solidFill>
                  <a:srgbClr val="FF0066"/>
                </a:solidFill>
                <a:latin typeface="Arial Black" pitchFamily="34" charset="0"/>
              </a:rPr>
              <a:t>   Козацькі Могили </a:t>
            </a:r>
            <a:r>
              <a:rPr lang="uk-UA" sz="4000" dirty="0" smtClean="0">
                <a:solidFill>
                  <a:srgbClr val="FF0066"/>
                </a:solidFill>
                <a:latin typeface="Arial Black" pitchFamily="34" charset="0"/>
              </a:rPr>
              <a:t>в </a:t>
            </a:r>
            <a:r>
              <a:rPr lang="uk-UA" sz="4000" dirty="0">
                <a:solidFill>
                  <a:srgbClr val="FF0066"/>
                </a:solidFill>
                <a:latin typeface="Arial Black" pitchFamily="34" charset="0"/>
              </a:rPr>
              <a:t>Берестечку</a:t>
            </a:r>
          </a:p>
        </p:txBody>
      </p:sp>
      <p:pic>
        <p:nvPicPr>
          <p:cNvPr id="24584" name="Picture 8" descr="1333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8175" y="1557338"/>
            <a:ext cx="5337175" cy="3886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-укр-11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Презентация-укр-11</Template>
  <TotalTime>131</TotalTime>
  <Words>31</Words>
  <Application>Microsoft Office PowerPoint</Application>
  <PresentationFormat>Экран (4:3)</PresentationFormat>
  <Paragraphs>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Презентация-укр-11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Библиотека</dc:creator>
  <cp:lastModifiedBy>Пользователь Windows</cp:lastModifiedBy>
  <cp:revision>15</cp:revision>
  <dcterms:created xsi:type="dcterms:W3CDTF">2015-03-19T12:40:50Z</dcterms:created>
  <dcterms:modified xsi:type="dcterms:W3CDTF">2015-04-02T19:37:32Z</dcterms:modified>
</cp:coreProperties>
</file>