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074" y="-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593" y="116632"/>
            <a:ext cx="8755639" cy="641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Calibri"/>
                <a:cs typeface="Times New Roman"/>
              </a:rPr>
              <a:t>Правила для хлопчиків</a:t>
            </a:r>
            <a:r>
              <a:rPr lang="uk-U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Calibri"/>
                <a:cs typeface="Times New Roman"/>
              </a:rPr>
              <a:t>:</a:t>
            </a:r>
          </a:p>
          <a:p>
            <a:pPr marL="457200" indent="-457200" algn="ctr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/>
              <a:ea typeface="Calibri"/>
              <a:cs typeface="Times New Roman"/>
            </a:endParaRPr>
          </a:p>
          <a:p>
            <a:pPr marL="457200" indent="-457200" algn="ctr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/>
              <a:ea typeface="Calibri"/>
              <a:cs typeface="Times New Roman"/>
            </a:endParaRPr>
          </a:p>
          <a:p>
            <a:pPr marL="457200" lvl="0" indent="-457200">
              <a:spcAft>
                <a:spcPts val="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endParaRPr lang="uk-UA" sz="2400" dirty="0" smtClean="0">
              <a:latin typeface="Times New Roman"/>
              <a:ea typeface="Calibri"/>
              <a:cs typeface="Times New Roman"/>
            </a:endParaRPr>
          </a:p>
          <a:p>
            <a:pPr marL="457200" lvl="0" indent="-457200">
              <a:spcAft>
                <a:spcPts val="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uk-UA" sz="2400" dirty="0" smtClean="0">
                <a:latin typeface="Times New Roman"/>
                <a:ea typeface="Calibri"/>
                <a:cs typeface="Times New Roman"/>
              </a:rPr>
              <a:t>Не </a:t>
            </a:r>
            <a:r>
              <a:rPr lang="uk-UA" sz="2400" dirty="0">
                <a:latin typeface="Times New Roman"/>
                <a:ea typeface="Calibri"/>
                <a:cs typeface="Times New Roman"/>
              </a:rPr>
              <a:t>ображати дівчаток і не глузувати з них, не говорити поганих слів</a:t>
            </a:r>
            <a:r>
              <a:rPr lang="uk-UA" sz="2400" dirty="0" smtClean="0">
                <a:latin typeface="Times New Roman"/>
                <a:ea typeface="Calibri"/>
                <a:cs typeface="Times New Roman"/>
              </a:rPr>
              <a:t>.</a:t>
            </a:r>
            <a:endParaRPr lang="uk-UA" sz="800" dirty="0" smtClean="0">
              <a:latin typeface="Times New Roman"/>
              <a:ea typeface="Calibri"/>
              <a:cs typeface="Times New Roman"/>
            </a:endParaRPr>
          </a:p>
          <a:p>
            <a:pPr lvl="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uk-UA" sz="900" dirty="0">
              <a:ea typeface="Calibri"/>
              <a:cs typeface="Times New Roman"/>
            </a:endParaRPr>
          </a:p>
          <a:p>
            <a:pPr marL="457200" lvl="0" indent="-457200">
              <a:spcAft>
                <a:spcPts val="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Calibri"/>
                <a:cs typeface="Times New Roman"/>
              </a:rPr>
              <a:t>Поступатися дівчаткам місцем, пропускати першими у клас, відчиняти перед ними двері, подавати руку дівчинці, коли вона виходить з транспорту</a:t>
            </a:r>
            <a:r>
              <a:rPr lang="uk-UA" sz="24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lvl="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uk-UA" sz="1000" dirty="0">
              <a:ea typeface="Calibri"/>
              <a:cs typeface="Times New Roman"/>
            </a:endParaRPr>
          </a:p>
          <a:p>
            <a:pPr marL="457200" lvl="0" indent="-457200">
              <a:spcAft>
                <a:spcPts val="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Calibri"/>
                <a:cs typeface="Times New Roman"/>
              </a:rPr>
              <a:t>Допомагати нести важкі речі</a:t>
            </a:r>
            <a:r>
              <a:rPr lang="uk-UA" sz="24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lvl="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uk-UA" sz="1050" dirty="0">
              <a:ea typeface="Calibri"/>
              <a:cs typeface="Times New Roman"/>
            </a:endParaRPr>
          </a:p>
          <a:p>
            <a:pPr marL="457200" lvl="0" indent="-457200">
              <a:spcAft>
                <a:spcPts val="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Calibri"/>
                <a:cs typeface="Times New Roman"/>
              </a:rPr>
              <a:t>Заступатися за дівчат, не дозволяти кривдити їх</a:t>
            </a:r>
            <a:r>
              <a:rPr lang="uk-UA" sz="24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lvl="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uk-UA" sz="1000" dirty="0">
              <a:ea typeface="Calibri"/>
              <a:cs typeface="Times New Roman"/>
            </a:endParaRPr>
          </a:p>
          <a:p>
            <a:pPr marL="457200" lvl="0" indent="-457200">
              <a:spcAft>
                <a:spcPts val="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Calibri"/>
                <a:cs typeface="Times New Roman"/>
              </a:rPr>
              <a:t>Робити дівчаткам компліменти</a:t>
            </a:r>
            <a:r>
              <a:rPr lang="uk-UA" sz="24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lvl="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uk-UA" sz="1050" dirty="0">
              <a:ea typeface="Calibri"/>
              <a:cs typeface="Times New Roman"/>
            </a:endParaRPr>
          </a:p>
          <a:p>
            <a:pPr marL="457200" lvl="0" indent="-457200">
              <a:spcAft>
                <a:spcPts val="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uk-UA" sz="2400" dirty="0">
                <a:latin typeface="Times New Roman"/>
                <a:ea typeface="Calibri"/>
                <a:cs typeface="Times New Roman"/>
              </a:rPr>
              <a:t>Виховувати в собі сміливість, силу, мужність, вміння турбуватися про інших, ставитися по-лицарськи до дівчаток.</a:t>
            </a:r>
            <a:endParaRPr lang="uk-UA" sz="2000" dirty="0">
              <a:ea typeface="Calibri"/>
              <a:cs typeface="Times New Roman"/>
            </a:endParaRPr>
          </a:p>
        </p:txBody>
      </p:sp>
      <p:pic>
        <p:nvPicPr>
          <p:cNvPr id="5" name="Рисунок 4" descr="D:\2 клас\фото       МОЇ ДІТИ\3 клас\GVvGSoDb5dU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859" b="44136"/>
          <a:stretch/>
        </p:blipFill>
        <p:spPr bwMode="auto">
          <a:xfrm>
            <a:off x="1403648" y="620688"/>
            <a:ext cx="6111875" cy="14592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4977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9427"/>
            <a:ext cx="8964488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itchFamily="2" charset="2"/>
              <a:buChar char="q"/>
            </a:pPr>
            <a:r>
              <a:rPr lang="uk-U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Правила для дівчат</a:t>
            </a:r>
            <a:r>
              <a:rPr lang="uk-U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ctr">
              <a:buFont typeface="Wingdings" pitchFamily="2" charset="2"/>
              <a:buChar char="q"/>
            </a:pPr>
            <a:endParaRPr lang="uk-UA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Wingdings" pitchFamily="2" charset="2"/>
              <a:buChar char="q"/>
            </a:pPr>
            <a:endParaRPr lang="uk-UA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q"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Не обзивати хлопців, не битися з ними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uk-UA" sz="16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q"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Бути прихильними до них, обговорювати з хлопцями прочитані книжки, переглянуті фільми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q"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Допомагати хлопчикам у навчанні, у прибиранні робочого місця, приймати в свої ігри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uk-UA" sz="14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q"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Не соромитися звертатися до хлопців за допомогою, якщо потрібно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q"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Радіти гарним вчинкам хлопчиків та їхнім успіхам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uk-UA" sz="12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q"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Виховувати в собі стриманість, сумління, вміння піклуватися про інших, доброту, лагідність, прихильність.</a:t>
            </a:r>
          </a:p>
        </p:txBody>
      </p:sp>
    </p:spTree>
    <p:extLst>
      <p:ext uri="{BB962C8B-B14F-4D97-AF65-F5344CB8AC3E}">
        <p14:creationId xmlns:p14="http://schemas.microsoft.com/office/powerpoint/2010/main" val="12113124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158</Words>
  <Application>Microsoft Office PowerPoint</Application>
  <PresentationFormat>Экран (4:3)</PresentationFormat>
  <Paragraphs>29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2015-04-14T15:03:42Z</dcterms:created>
  <dcterms:modified xsi:type="dcterms:W3CDTF">2015-04-14T15:39:35Z</dcterms:modified>
</cp:coreProperties>
</file>